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5"/>
    <a:srgbClr val="350A5D"/>
    <a:srgbClr val="595959"/>
    <a:srgbClr val="23B7D2"/>
    <a:srgbClr val="0169A0"/>
    <a:srgbClr val="162A46"/>
    <a:srgbClr val="B3ADA3"/>
    <a:srgbClr val="63656A"/>
    <a:srgbClr val="EF8F00"/>
    <a:srgbClr val="73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76" autoAdjust="0"/>
    <p:restoredTop sz="96327" autoAdjust="0"/>
  </p:normalViewPr>
  <p:slideViewPr>
    <p:cSldViewPr>
      <p:cViewPr>
        <p:scale>
          <a:sx n="87" d="100"/>
          <a:sy n="87" d="100"/>
        </p:scale>
        <p:origin x="1360" y="9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A72C1-0D2A-41F5-8ED0-3D3DC9E977B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1883E6-6D95-453C-9681-87383D52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86100" y="5257800"/>
            <a:ext cx="6019800" cy="1295400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1" u="none" strike="noStrike" kern="1200" cap="none" spc="0" normalizeH="0" baseline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2590800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2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bed Fig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1447799"/>
            <a:ext cx="5334000" cy="467836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 sz="2400"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 sz="2000">
                <a:latin typeface="+mn-lt"/>
                <a:ea typeface="Myriad Pro" charset="0"/>
                <a:cs typeface="Myriad Pro" charset="0"/>
              </a:defRPr>
            </a:lvl3pPr>
            <a:lvl4pPr>
              <a:defRPr sz="1800">
                <a:latin typeface="+mn-lt"/>
                <a:ea typeface="Myriad Pro" charset="0"/>
                <a:cs typeface="Myriad Pro" charset="0"/>
              </a:defRPr>
            </a:lvl4pPr>
            <a:lvl5pPr>
              <a:defRPr sz="1800"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2578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76200" y="1600200"/>
            <a:ext cx="120396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353274"/>
          </a:xfrm>
          <a:prstGeom prst="rect">
            <a:avLst/>
          </a:prstGeom>
          <a:solidFill>
            <a:srgbClr val="3E4055"/>
          </a:solidFill>
          <a:ln w="19050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82424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F923FAA-E6BC-4A3B-B771-C476DAE0801B}" type="slidenum">
              <a:rPr lang="en-US" sz="1800" b="0" i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pPr/>
              <a:t>‹#›</a:t>
            </a:fld>
            <a:endParaRPr lang="en-US" sz="1800" b="0" i="0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7D4957-8A6D-1843-9B69-1D04DFF8E344}"/>
              </a:ext>
            </a:extLst>
          </p:cNvPr>
          <p:cNvGrpSpPr/>
          <p:nvPr userDrawn="1"/>
        </p:nvGrpSpPr>
        <p:grpSpPr>
          <a:xfrm>
            <a:off x="21771" y="6223351"/>
            <a:ext cx="2616131" cy="609600"/>
            <a:chOff x="2964610" y="5791200"/>
            <a:chExt cx="3283790" cy="7651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07CC99-F373-0A4A-9E40-D0716E0E0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 l="31506" t="45283" r="14810" b="24528"/>
            <a:stretch>
              <a:fillRect/>
            </a:stretch>
          </p:blipFill>
          <p:spPr bwMode="auto">
            <a:xfrm>
              <a:off x="3581400" y="57912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E7DB845-D7D8-E843-8460-2F7598E16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 r="66641"/>
            <a:stretch>
              <a:fillRect/>
            </a:stretch>
          </p:blipFill>
          <p:spPr bwMode="auto">
            <a:xfrm>
              <a:off x="2964610" y="5791200"/>
              <a:ext cx="692989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A5538465-3A12-DC47-BBB1-0B5A848531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/>
            <a:srcRect l="33359" t="75472" r="5165" b="9789"/>
            <a:stretch/>
          </p:blipFill>
          <p:spPr bwMode="auto">
            <a:xfrm>
              <a:off x="3657600" y="6248400"/>
              <a:ext cx="2527671" cy="2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3" r:id="rId5"/>
    <p:sldLayoutId id="2147483667" r:id="rId6"/>
    <p:sldLayoutId id="2147483664" r:id="rId7"/>
    <p:sldLayoutId id="2147483661" r:id="rId8"/>
    <p:sldLayoutId id="2147483658" r:id="rId9"/>
    <p:sldLayoutId id="2147483662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2"/>
          </a:solidFill>
          <a:latin typeface="+mn-lt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How Much Amazon Echo Uploads via Traffic Analysis 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657601"/>
            <a:ext cx="8534400" cy="1066800"/>
          </a:xfrm>
        </p:spPr>
        <p:txBody>
          <a:bodyPr/>
          <a:lstStyle/>
          <a:p>
            <a:r>
              <a:rPr lang="en-US" dirty="0" err="1"/>
              <a:t>Enze</a:t>
            </a:r>
            <a:r>
              <a:rPr lang="en-US" dirty="0"/>
              <a:t> Liu, TJ Smith, </a:t>
            </a:r>
            <a:r>
              <a:rPr lang="en-US" dirty="0" err="1"/>
              <a:t>Zesen</a:t>
            </a:r>
            <a:r>
              <a:rPr lang="en-US" dirty="0"/>
              <a:t> Zhang 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3086100" y="5410200"/>
            <a:ext cx="6019800" cy="1143000"/>
          </a:xfrm>
        </p:spPr>
        <p:txBody>
          <a:bodyPr/>
          <a:lstStyle/>
          <a:p>
            <a:r>
              <a:rPr lang="en-US" dirty="0"/>
              <a:t>Department of Computer Science &amp; Engineering</a:t>
            </a:r>
          </a:p>
          <a:p>
            <a:r>
              <a:rPr lang="en-US" dirty="0"/>
              <a:t>University of California, San Diego</a:t>
            </a:r>
          </a:p>
        </p:txBody>
      </p:sp>
    </p:spTree>
    <p:extLst>
      <p:ext uri="{BB962C8B-B14F-4D97-AF65-F5344CB8AC3E}">
        <p14:creationId xmlns:p14="http://schemas.microsoft.com/office/powerpoint/2010/main" val="249607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01BF-D0C1-CF46-A0D7-F15BF7956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BA4BF-D7F2-4D4E-B9F6-A81C8AA6F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932E-0298-2444-8A1F-5A28B6D2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9AE5-481B-E54B-979C-2D2B74E1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motivating stuff here, maybe with some pictures</a:t>
            </a:r>
          </a:p>
        </p:txBody>
      </p:sp>
    </p:spTree>
    <p:extLst>
      <p:ext uri="{BB962C8B-B14F-4D97-AF65-F5344CB8AC3E}">
        <p14:creationId xmlns:p14="http://schemas.microsoft.com/office/powerpoint/2010/main" val="10946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D12E-9BA6-A044-BA41-427EFCC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96D9-AECD-E149-89CF-1D76C941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data measurement approach</a:t>
            </a:r>
          </a:p>
          <a:p>
            <a:r>
              <a:rPr lang="en-US" dirty="0"/>
              <a:t>2 contributions</a:t>
            </a:r>
          </a:p>
          <a:p>
            <a:pPr lvl="1"/>
            <a:r>
              <a:rPr lang="en-US" dirty="0"/>
              <a:t>Verification that the Echo transmits only audio after the wake word</a:t>
            </a:r>
          </a:p>
          <a:p>
            <a:pPr lvl="1"/>
            <a:r>
              <a:rPr lang="en-US" dirty="0"/>
              <a:t>Characterization of the Echo’s behavior </a:t>
            </a:r>
            <a:r>
              <a:rPr lang="en-US" dirty="0" err="1"/>
              <a:t>w.r.t.</a:t>
            </a:r>
            <a:r>
              <a:rPr lang="en-US" dirty="0"/>
              <a:t> the end of commands</a:t>
            </a:r>
          </a:p>
        </p:txBody>
      </p:sp>
    </p:spTree>
    <p:extLst>
      <p:ext uri="{BB962C8B-B14F-4D97-AF65-F5344CB8AC3E}">
        <p14:creationId xmlns:p14="http://schemas.microsoft.com/office/powerpoint/2010/main" val="8850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D77F-DAE2-5347-AD26-3E0B526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 Up (maybe two slides)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0FE24-611F-E049-94EA-78647FC94C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0"/>
          <a:stretch/>
        </p:blipFill>
        <p:spPr>
          <a:xfrm>
            <a:off x="3749" y="1447800"/>
            <a:ext cx="4949252" cy="48006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B0B60C9-894D-4A45-BEA9-5EA5C1C9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7" t="7937" r="892" b="65079"/>
          <a:stretch/>
        </p:blipFill>
        <p:spPr>
          <a:xfrm>
            <a:off x="3505200" y="3521529"/>
            <a:ext cx="1981200" cy="12028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AF7509-DA38-CD46-9629-F0A05DD413FD}"/>
              </a:ext>
            </a:extLst>
          </p:cNvPr>
          <p:cNvSpPr txBox="1">
            <a:spLocks/>
          </p:cNvSpPr>
          <p:nvPr/>
        </p:nvSpPr>
        <p:spPr>
          <a:xfrm>
            <a:off x="5562600" y="1524000"/>
            <a:ext cx="6019800" cy="4602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2"/>
                </a:solidFill>
                <a:latin typeface="+mn-lt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here about our techniques</a:t>
            </a:r>
          </a:p>
        </p:txBody>
      </p:sp>
    </p:spTree>
    <p:extLst>
      <p:ext uri="{BB962C8B-B14F-4D97-AF65-F5344CB8AC3E}">
        <p14:creationId xmlns:p14="http://schemas.microsoft.com/office/powerpoint/2010/main" val="15869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E9CB-3837-FA48-A5D3-8EABE8BD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6B490-B8E1-C846-ACC1-FC203D5FC3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14800"/>
            <a:ext cx="3863993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5C4A8-422F-BE41-A1FF-3726DF2B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2" y="1444222"/>
            <a:ext cx="3923211" cy="2590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0C70C8-70A0-B746-92B1-BF703D054A06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6019800" cy="4602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2"/>
                </a:solidFill>
                <a:latin typeface="+mn-lt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the methodology and conclusions for this test</a:t>
            </a:r>
          </a:p>
        </p:txBody>
      </p:sp>
    </p:spTree>
    <p:extLst>
      <p:ext uri="{BB962C8B-B14F-4D97-AF65-F5344CB8AC3E}">
        <p14:creationId xmlns:p14="http://schemas.microsoft.com/office/powerpoint/2010/main" val="38854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D562-C6C8-7147-BD8C-9ACA9B6D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5EBE5-5EB6-DC40-9B39-BEB5CD564AC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73116"/>
            <a:ext cx="4009103" cy="261788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71D015-A32F-4F4C-A373-9C65CD59882F}"/>
              </a:ext>
            </a:extLst>
          </p:cNvPr>
          <p:cNvSpPr txBox="1">
            <a:spLocks/>
          </p:cNvSpPr>
          <p:nvPr/>
        </p:nvSpPr>
        <p:spPr>
          <a:xfrm>
            <a:off x="5334000" y="1600200"/>
            <a:ext cx="6019800" cy="4602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2"/>
                </a:solidFill>
                <a:latin typeface="+mn-lt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the methodology and conclusions for this test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3F887DE-BD82-844A-ABFF-6365165F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75252"/>
            <a:ext cx="4063956" cy="27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3163-CAEE-B246-BBCF-02F2F38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Gap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A5FB95-5003-AC46-93AB-F444CA75655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3" y="1731924"/>
            <a:ext cx="5692877" cy="390687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4E3EE-4B98-DB49-B5B5-C505469F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238263"/>
            <a:ext cx="3690835" cy="25329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F29460-AF8E-F247-8C8B-2629648BA3BD}"/>
              </a:ext>
            </a:extLst>
          </p:cNvPr>
          <p:cNvSpPr txBox="1">
            <a:spLocks/>
          </p:cNvSpPr>
          <p:nvPr/>
        </p:nvSpPr>
        <p:spPr>
          <a:xfrm>
            <a:off x="5867400" y="1600200"/>
            <a:ext cx="5486400" cy="25329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2"/>
                </a:solidFill>
                <a:latin typeface="+mn-lt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the methodology and conclusions for this test</a:t>
            </a:r>
          </a:p>
        </p:txBody>
      </p:sp>
    </p:spTree>
    <p:extLst>
      <p:ext uri="{BB962C8B-B14F-4D97-AF65-F5344CB8AC3E}">
        <p14:creationId xmlns:p14="http://schemas.microsoft.com/office/powerpoint/2010/main" val="187608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041E-BC01-E34D-9066-34505526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Noise Immunity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8BF-CD3E-6A4A-97D7-3EEEBE3F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and results of music and conversation tests</a:t>
            </a:r>
          </a:p>
        </p:txBody>
      </p:sp>
    </p:spTree>
    <p:extLst>
      <p:ext uri="{BB962C8B-B14F-4D97-AF65-F5344CB8AC3E}">
        <p14:creationId xmlns:p14="http://schemas.microsoft.com/office/powerpoint/2010/main" val="11950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3A5C-2E01-0540-9746-51E1CBBD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3D69-B263-0A4A-9813-20B18B71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r>
              <a:rPr lang="en-US" dirty="0"/>
              <a:t>Main results points</a:t>
            </a:r>
          </a:p>
        </p:txBody>
      </p:sp>
    </p:spTree>
    <p:extLst>
      <p:ext uri="{BB962C8B-B14F-4D97-AF65-F5344CB8AC3E}">
        <p14:creationId xmlns:p14="http://schemas.microsoft.com/office/powerpoint/2010/main" val="72153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SD Colors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CSD CSE Theme Custom" id="{EE28A8D9-26F7-2944-8D9A-FC873840F9AF}" vid="{DE83B2A9-1AB9-6E47-9804-26B137103F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6" ma:contentTypeDescription="Create a new document." ma:contentTypeScope="" ma:versionID="358351ca2fb9834b45991cd07a49fd66">
  <xsd:schema xmlns:xsd="http://www.w3.org/2001/XMLSchema" xmlns:xs="http://www.w3.org/2001/XMLSchema" xmlns:p="http://schemas.microsoft.com/office/2006/metadata/properties" xmlns:ns1="http://schemas.microsoft.com/sharepoint/v3" xmlns:ns2="38f6e7a2-40cf-4302-a1d0-9363e537b5a7" targetNamespace="http://schemas.microsoft.com/office/2006/metadata/properties" ma:root="true" ma:fieldsID="4bd887af3a8eb19969b1c3516fc1fc7f" ns1:_="" ns2:_="">
    <xsd:import namespace="http://schemas.microsoft.com/sharepoint/v3"/>
    <xsd:import namespace="38f6e7a2-40cf-4302-a1d0-9363e537b5a7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PublishingStartDate" ma:index="13" nillable="true" ma:displayName="Scheduling Start Date" ma:internalName="PublishingStartDate">
      <xsd:simpleType>
        <xsd:restriction base="dms:Unknown"/>
      </xsd:simpleType>
    </xsd:element>
    <xsd:element name="PublishingExpirationDate" ma:index="14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6e7a2-40cf-4302-a1d0-9363e537b5a7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38f6e7a2-40cf-4302-a1d0-9363e537b5a7">N65K4UY2P6DZ-8-1712</_dlc_DocId>
    <_dlc_DocIdUrl xmlns="38f6e7a2-40cf-4302-a1d0-9363e537b5a7">
      <Url>http://bit.ucsd.edu/Docs/_layouts/DocIdRedir.aspx?ID=N65K4UY2P6DZ-8-1712</Url>
      <Description>N65K4UY2P6DZ-8-1712</Description>
    </_dlc_DocIdUrl>
  </documentManagement>
</p:properties>
</file>

<file path=customXml/itemProps1.xml><?xml version="1.0" encoding="utf-8"?>
<ds:datastoreItem xmlns:ds="http://schemas.openxmlformats.org/officeDocument/2006/customXml" ds:itemID="{D0700612-5548-4C5F-B85B-1C0CBC7D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f6e7a2-40cf-4302-a1d0-9363e537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90320-62F0-4599-85DC-D14AF5AC78B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E55384-0535-4827-BEC9-C0AA0AB52BC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8f6e7a2-40cf-4302-a1d0-9363e537b5a7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137</Words>
  <Application>Microsoft Macintosh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Myriad Pro</vt:lpstr>
      <vt:lpstr>Myriad Pro Semibold</vt:lpstr>
      <vt:lpstr>Office Theme</vt:lpstr>
      <vt:lpstr>Measuring How Much Amazon Echo Uploads via Traffic Analysis </vt:lpstr>
      <vt:lpstr>Motivation</vt:lpstr>
      <vt:lpstr>Introduction</vt:lpstr>
      <vt:lpstr>Experimental Set Up (maybe two slides)</vt:lpstr>
      <vt:lpstr>Prefix Test</vt:lpstr>
      <vt:lpstr>Postfix Test</vt:lpstr>
      <vt:lpstr>Stop Gap Test</vt:lpstr>
      <vt:lpstr>Background Noise Immunity Test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How Much Amazon Echo Uploads via Traffic Analysis </dc:title>
  <dc:creator>TJ Smith</dc:creator>
  <cp:lastModifiedBy>TJ Smith</cp:lastModifiedBy>
  <cp:revision>6</cp:revision>
  <cp:lastPrinted>2017-05-11T20:43:55Z</cp:lastPrinted>
  <dcterms:created xsi:type="dcterms:W3CDTF">2019-12-10T23:46:54Z</dcterms:created>
  <dcterms:modified xsi:type="dcterms:W3CDTF">2019-12-11T01:18:52Z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