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ze Liu" initials="EL" lastIdx="1" clrIdx="0">
    <p:extLst>
      <p:ext uri="{19B8F6BF-5375-455C-9EA6-DF929625EA0E}">
        <p15:presenceInfo xmlns:p15="http://schemas.microsoft.com/office/powerpoint/2012/main" userId="S::e7liu@ucsd.edu::3b590a70-0675-4325-bf98-e150141f2d2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37"/>
  </p:normalViewPr>
  <p:slideViewPr>
    <p:cSldViewPr snapToGrid="0" snapToObjects="1">
      <p:cViewPr varScale="1">
        <p:scale>
          <a:sx n="138" d="100"/>
          <a:sy n="138" d="100"/>
        </p:scale>
        <p:origin x="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C2A98-9CD4-0A40-926F-5AC492684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AE728-0BC4-F649-ADD1-D75152F61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5B76C-E046-7D4B-BBDA-2B507A57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C14C-D648-CB43-A90B-D7756290C28B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A0F35-234C-3644-BE40-4A4778595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9BD03-BA11-A846-93CB-DCF29703A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B997-C8F3-BC4C-A931-7175F91B1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7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9F26-E63F-F645-B394-3F3FB178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A5747-FA8C-3B43-8924-4D153D908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CF64B-D8E1-8C4E-B46A-02AA2236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C14C-D648-CB43-A90B-D7756290C28B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A3870-A0E2-5F40-B727-98E6FD69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27BA2-CD2B-7449-A8E8-30585072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B997-C8F3-BC4C-A931-7175F91B1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1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9CDA72-22B7-0E41-AC19-A5EEA317E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24206-1DA5-6241-AC40-2F5674924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7301F-38EE-F341-972E-600B6A445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C14C-D648-CB43-A90B-D7756290C28B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295BA-EDAC-3543-8374-95F7C206F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73447-4B70-4747-B31B-3EF69A35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B997-C8F3-BC4C-A931-7175F91B1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7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B380-81DC-3145-8440-D1BD7EEA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086D-65F6-DB41-8BA8-3A2B9200C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C4BF3-4111-E844-8805-58CCA801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C14C-D648-CB43-A90B-D7756290C28B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CFCD5-695E-FD48-8A85-9FC3B642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FE717-37B7-184F-AD46-CA5BAF09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B997-C8F3-BC4C-A931-7175F91B1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9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5C45-BBC4-9F41-8AB9-D90AE25B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3DEB3-9333-F64B-BDC6-E0434A8F2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CCA27-8B36-EC42-B53C-314B61FF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C14C-D648-CB43-A90B-D7756290C28B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49DE0-87F7-DA40-9A61-CE67629FD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983A7-A4AB-E547-BAD9-68524372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B997-C8F3-BC4C-A931-7175F91B1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0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AE4F-4D26-8946-94B0-2741E4AB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BFBAE-B343-0247-B828-20D5CE76F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FFAC4-DE84-A54F-B794-71856BAB1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82051-6F37-8546-83C7-490962EC5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C14C-D648-CB43-A90B-D7756290C28B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5E33F-57C7-1243-B714-5499820F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A5A31-D53F-7A45-9520-5C09030C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B997-C8F3-BC4C-A931-7175F91B1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3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D1A1-2E85-FF42-AD5A-7366E0E2C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55755-893D-E940-A2AF-F00B5EF6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3B601-535F-B847-835E-88B7CD84E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B9728-4F05-4D4B-BDB4-0B085D1A3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6B3F5-9CEF-654A-9F41-83A739FA9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A4DF4-E739-E84B-BE5E-7016355FA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C14C-D648-CB43-A90B-D7756290C28B}" type="datetimeFigureOut">
              <a:rPr lang="en-US" smtClean="0"/>
              <a:t>6/12/20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04BEB3-F21F-AA4C-B34C-9EB95E53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FF0435-C5D2-BF46-838B-E5B767C4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B997-C8F3-BC4C-A931-7175F91B1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6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ED6A-9A88-4945-88E7-5644B184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1018A-F4A5-A145-8AAE-725E982E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C14C-D648-CB43-A90B-D7756290C28B}" type="datetimeFigureOut">
              <a:rPr lang="en-US" smtClean="0"/>
              <a:t>6/12/20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864C5-E690-2943-A2B0-E503FAB1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57FE0-BA33-A444-A64B-A722C065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B997-C8F3-BC4C-A931-7175F91B1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9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E4939-5EBB-1046-992D-E129366F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C14C-D648-CB43-A90B-D7756290C28B}" type="datetimeFigureOut">
              <a:rPr lang="en-US" smtClean="0"/>
              <a:t>6/12/20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73412-CD05-DF49-B208-0C0D29C2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1D89C-5D3B-5042-B0AE-EF5D9DC8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B997-C8F3-BC4C-A931-7175F91B1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2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551B-C94D-4643-B9D2-57CBE133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97ABA-FBDE-AE4D-B083-BC16D61FC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D8BC2-9546-F348-9F8F-623C5BF0E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9AAEB-6AB4-0445-ABD0-BF232CEA8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C14C-D648-CB43-A90B-D7756290C28B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E82CC-4556-EA4E-A536-A1C3AC95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B239F-D4D3-DD45-A022-BD9607744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B997-C8F3-BC4C-A931-7175F91B1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1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AB6BA-6B75-7443-B53E-13207263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C36FE5-09DD-2B41-BE02-4E6BADD83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BE34E-4B9D-D845-B33E-34419E7FA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819D0-DC53-DE48-BD64-953923B5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C14C-D648-CB43-A90B-D7756290C28B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31554-7714-E046-984F-1BC124A7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0A61D-DD04-7E47-8CE0-7EB16CAB5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B997-C8F3-BC4C-A931-7175F91B1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5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9A041E-20B5-3A4B-A710-D351C661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E3F6D-8889-4449-8B3E-35C8FF05B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9862B-5D5B-254D-AADF-7A98E4A2A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EC14C-D648-CB43-A90B-D7756290C28B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70419-5286-C34A-9E80-CC2A0E1EE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8B535-7F35-B549-8261-497438347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0B997-C8F3-BC4C-A931-7175F91B1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2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D28293-AFA4-B541-BDB8-E8708E7B0978}"/>
              </a:ext>
            </a:extLst>
          </p:cNvPr>
          <p:cNvSpPr txBox="1"/>
          <p:nvPr/>
        </p:nvSpPr>
        <p:spPr>
          <a:xfrm>
            <a:off x="1570918" y="3379795"/>
            <a:ext cx="1719951" cy="64633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LittlePanorama </a:t>
            </a:r>
          </a:p>
          <a:p>
            <a:pPr algn="ctr"/>
            <a:r>
              <a:rPr lang="en-US" dirty="0"/>
              <a:t>Server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A638B-0294-D14B-87E2-6C769661990D}"/>
              </a:ext>
            </a:extLst>
          </p:cNvPr>
          <p:cNvSpPr txBox="1"/>
          <p:nvPr/>
        </p:nvSpPr>
        <p:spPr>
          <a:xfrm>
            <a:off x="1570918" y="2377210"/>
            <a:ext cx="1034290" cy="6463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Thread A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652B9-51EC-0D4D-B041-63B836610A50}"/>
              </a:ext>
            </a:extLst>
          </p:cNvPr>
          <p:cNvSpPr txBox="1"/>
          <p:nvPr/>
        </p:nvSpPr>
        <p:spPr>
          <a:xfrm>
            <a:off x="3173874" y="2377212"/>
            <a:ext cx="1034290" cy="6463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Thread B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3DB72D-B453-F245-83AD-E773F0FDF4C3}"/>
              </a:ext>
            </a:extLst>
          </p:cNvPr>
          <p:cNvSpPr txBox="1"/>
          <p:nvPr/>
        </p:nvSpPr>
        <p:spPr>
          <a:xfrm>
            <a:off x="4658333" y="2377211"/>
            <a:ext cx="1034290" cy="6463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Thread C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7ADF68-C336-EC41-AFF4-F05735B4277C}"/>
              </a:ext>
            </a:extLst>
          </p:cNvPr>
          <p:cNvSpPr txBox="1"/>
          <p:nvPr/>
        </p:nvSpPr>
        <p:spPr>
          <a:xfrm>
            <a:off x="1570919" y="4522688"/>
            <a:ext cx="1719951" cy="6463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LittlePanorama </a:t>
            </a:r>
          </a:p>
          <a:p>
            <a:pPr algn="ctr"/>
            <a:r>
              <a:rPr lang="en-US" dirty="0"/>
              <a:t>Server2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0E7745-327A-E648-9337-B79D74630ABF}"/>
              </a:ext>
            </a:extLst>
          </p:cNvPr>
          <p:cNvSpPr/>
          <p:nvPr/>
        </p:nvSpPr>
        <p:spPr>
          <a:xfrm>
            <a:off x="1377968" y="2054504"/>
            <a:ext cx="4509333" cy="10561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B3E44E-216C-494E-9B0F-0B68F9B7BA58}"/>
              </a:ext>
            </a:extLst>
          </p:cNvPr>
          <p:cNvSpPr txBox="1"/>
          <p:nvPr/>
        </p:nvSpPr>
        <p:spPr>
          <a:xfrm>
            <a:off x="4658333" y="4552710"/>
            <a:ext cx="1070382" cy="58477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Program 2</a:t>
            </a:r>
          </a:p>
          <a:p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EA1612-4B06-954F-97DE-A13639E26C97}"/>
              </a:ext>
            </a:extLst>
          </p:cNvPr>
          <p:cNvSpPr txBox="1"/>
          <p:nvPr/>
        </p:nvSpPr>
        <p:spPr>
          <a:xfrm>
            <a:off x="3173874" y="2002888"/>
            <a:ext cx="115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85DF9D-D27A-834C-9C96-3E54D75C9F4A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605208" y="2700376"/>
            <a:ext cx="568666" cy="2"/>
          </a:xfrm>
          <a:prstGeom prst="straightConnector1">
            <a:avLst/>
          </a:prstGeom>
          <a:ln w="381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F159FC-0C60-8746-8AD7-0DF2B83B98C6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208164" y="2700377"/>
            <a:ext cx="450169" cy="1"/>
          </a:xfrm>
          <a:prstGeom prst="straightConnector1">
            <a:avLst/>
          </a:prstGeom>
          <a:ln w="381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5919A7-7E38-1646-AF86-9C4B0CFA5115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2088063" y="3023541"/>
            <a:ext cx="342831" cy="356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550EA0-A2D0-D94C-97E3-89CC470429FE}"/>
              </a:ext>
            </a:extLst>
          </p:cNvPr>
          <p:cNvCxnSpPr>
            <a:stCxn id="8" idx="2"/>
            <a:endCxn id="6" idx="0"/>
          </p:cNvCxnSpPr>
          <p:nvPr/>
        </p:nvCxnSpPr>
        <p:spPr>
          <a:xfrm flipH="1">
            <a:off x="2430894" y="3023543"/>
            <a:ext cx="1260125" cy="3562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D8E964-BFA6-BC40-8471-9025CE194475}"/>
              </a:ext>
            </a:extLst>
          </p:cNvPr>
          <p:cNvCxnSpPr>
            <a:stCxn id="9" idx="2"/>
            <a:endCxn id="6" idx="0"/>
          </p:cNvCxnSpPr>
          <p:nvPr/>
        </p:nvCxnSpPr>
        <p:spPr>
          <a:xfrm flipH="1">
            <a:off x="2430894" y="3023542"/>
            <a:ext cx="2744584" cy="3562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EFC525-8239-9E49-84DB-FE1E8831F904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H="1" flipV="1">
            <a:off x="5175478" y="3023542"/>
            <a:ext cx="18046" cy="1529168"/>
          </a:xfrm>
          <a:prstGeom prst="straightConnector1">
            <a:avLst/>
          </a:prstGeom>
          <a:ln w="381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EC9CE50-1C7A-E543-996A-4D7402DD239A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>
            <a:off x="3290870" y="4845098"/>
            <a:ext cx="1367463" cy="7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126C7CF-F3AB-464F-88DD-4878C998B34A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2430894" y="4026126"/>
            <a:ext cx="1" cy="496562"/>
          </a:xfrm>
          <a:prstGeom prst="straightConnector1">
            <a:avLst/>
          </a:prstGeom>
          <a:ln w="38100" cap="flat" cmpd="sng">
            <a:solidFill>
              <a:schemeClr val="accent2">
                <a:lumMod val="75000"/>
              </a:schemeClr>
            </a:solidFill>
            <a:prstDash val="sysDot"/>
            <a:miter lim="800000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8FB8FFFC-5BA2-4F4F-BFAF-06F38E4AE822}"/>
              </a:ext>
            </a:extLst>
          </p:cNvPr>
          <p:cNvSpPr/>
          <p:nvPr/>
        </p:nvSpPr>
        <p:spPr>
          <a:xfrm>
            <a:off x="2222085" y="5476796"/>
            <a:ext cx="2821101" cy="125651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69BAF31-4729-504D-AA61-D64AFE302B55}"/>
              </a:ext>
            </a:extLst>
          </p:cNvPr>
          <p:cNvCxnSpPr>
            <a:cxnSpLocks/>
          </p:cNvCxnSpPr>
          <p:nvPr/>
        </p:nvCxnSpPr>
        <p:spPr>
          <a:xfrm>
            <a:off x="2384086" y="5659430"/>
            <a:ext cx="671647" cy="0"/>
          </a:xfrm>
          <a:prstGeom prst="straightConnector1">
            <a:avLst/>
          </a:prstGeom>
          <a:ln w="38100" cap="flat" cmpd="sng">
            <a:solidFill>
              <a:schemeClr val="accent2">
                <a:lumMod val="75000"/>
              </a:schemeClr>
            </a:solidFill>
            <a:prstDash val="sysDot"/>
            <a:miter lim="800000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77A2224-B30A-184E-AB41-312E51F75257}"/>
              </a:ext>
            </a:extLst>
          </p:cNvPr>
          <p:cNvSpPr txBox="1"/>
          <p:nvPr/>
        </p:nvSpPr>
        <p:spPr>
          <a:xfrm>
            <a:off x="3180542" y="5496304"/>
            <a:ext cx="1862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Observation Exchange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AA2AFE8-3E2A-9546-B86E-C2F03ACD5C9F}"/>
              </a:ext>
            </a:extLst>
          </p:cNvPr>
          <p:cNvCxnSpPr>
            <a:cxnSpLocks/>
          </p:cNvCxnSpPr>
          <p:nvPr/>
        </p:nvCxnSpPr>
        <p:spPr>
          <a:xfrm>
            <a:off x="2384086" y="5973359"/>
            <a:ext cx="6716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0D47679-C667-0C4F-AA0C-77135E0BA298}"/>
              </a:ext>
            </a:extLst>
          </p:cNvPr>
          <p:cNvSpPr txBox="1"/>
          <p:nvPr/>
        </p:nvSpPr>
        <p:spPr>
          <a:xfrm>
            <a:off x="3180542" y="5823588"/>
            <a:ext cx="1655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Observation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2532379-DADF-2940-8DD2-3744A2B5C106}"/>
              </a:ext>
            </a:extLst>
          </p:cNvPr>
          <p:cNvCxnSpPr>
            <a:cxnSpLocks/>
          </p:cNvCxnSpPr>
          <p:nvPr/>
        </p:nvCxnSpPr>
        <p:spPr>
          <a:xfrm flipV="1">
            <a:off x="2384086" y="6287288"/>
            <a:ext cx="671647" cy="1"/>
          </a:xfrm>
          <a:prstGeom prst="straightConnector1">
            <a:avLst/>
          </a:prstGeom>
          <a:ln w="381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C0353EA-B4BB-A841-B01C-6FB71388716B}"/>
              </a:ext>
            </a:extLst>
          </p:cNvPr>
          <p:cNvSpPr txBox="1"/>
          <p:nvPr/>
        </p:nvSpPr>
        <p:spPr>
          <a:xfrm>
            <a:off x="3170838" y="6124559"/>
            <a:ext cx="1655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Execution Flow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EF6512C-56C8-8441-847A-F86B06BED0DD}"/>
              </a:ext>
            </a:extLst>
          </p:cNvPr>
          <p:cNvSpPr/>
          <p:nvPr/>
        </p:nvSpPr>
        <p:spPr>
          <a:xfrm>
            <a:off x="2365490" y="6488589"/>
            <a:ext cx="671647" cy="131545"/>
          </a:xfrm>
          <a:prstGeom prst="rect">
            <a:avLst/>
          </a:prstGeom>
          <a:solidFill>
            <a:srgbClr val="FF7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55F9BF4-8931-CA4C-A546-5ED98D74F917}"/>
              </a:ext>
            </a:extLst>
          </p:cNvPr>
          <p:cNvSpPr txBox="1"/>
          <p:nvPr/>
        </p:nvSpPr>
        <p:spPr>
          <a:xfrm>
            <a:off x="3170838" y="6400472"/>
            <a:ext cx="1655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Observer</a:t>
            </a:r>
            <a:endParaRPr lang="en-US" sz="14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3004381-2FE7-3F46-9EE2-D62A562A391D}"/>
              </a:ext>
            </a:extLst>
          </p:cNvPr>
          <p:cNvSpPr/>
          <p:nvPr/>
        </p:nvSpPr>
        <p:spPr>
          <a:xfrm>
            <a:off x="4857700" y="4949921"/>
            <a:ext cx="671647" cy="131545"/>
          </a:xfrm>
          <a:prstGeom prst="rect">
            <a:avLst/>
          </a:prstGeom>
          <a:solidFill>
            <a:srgbClr val="FF7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E6E12A4-9997-1C4F-8898-B85A4542587A}"/>
              </a:ext>
            </a:extLst>
          </p:cNvPr>
          <p:cNvSpPr/>
          <p:nvPr/>
        </p:nvSpPr>
        <p:spPr>
          <a:xfrm>
            <a:off x="4857699" y="2816471"/>
            <a:ext cx="671647" cy="131545"/>
          </a:xfrm>
          <a:prstGeom prst="rect">
            <a:avLst/>
          </a:prstGeom>
          <a:solidFill>
            <a:srgbClr val="FF7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71C2AB0-E504-A04A-96B6-85E5FFA6FF3F}"/>
              </a:ext>
            </a:extLst>
          </p:cNvPr>
          <p:cNvSpPr/>
          <p:nvPr/>
        </p:nvSpPr>
        <p:spPr>
          <a:xfrm>
            <a:off x="3355195" y="2820812"/>
            <a:ext cx="671647" cy="131545"/>
          </a:xfrm>
          <a:prstGeom prst="rect">
            <a:avLst/>
          </a:prstGeom>
          <a:solidFill>
            <a:srgbClr val="FF7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F100BC5-94B2-5144-97F9-FB9A64A17CA0}"/>
              </a:ext>
            </a:extLst>
          </p:cNvPr>
          <p:cNvSpPr/>
          <p:nvPr/>
        </p:nvSpPr>
        <p:spPr>
          <a:xfrm>
            <a:off x="1752239" y="2816471"/>
            <a:ext cx="671647" cy="131545"/>
          </a:xfrm>
          <a:prstGeom prst="rect">
            <a:avLst/>
          </a:prstGeom>
          <a:solidFill>
            <a:srgbClr val="FF7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10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22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Enze Liu</dc:creator>
  <cp:lastModifiedBy>Enze Liu</cp:lastModifiedBy>
  <cp:revision>59</cp:revision>
  <dcterms:created xsi:type="dcterms:W3CDTF">2020-06-13T05:05:59Z</dcterms:created>
  <dcterms:modified xsi:type="dcterms:W3CDTF">2020-06-13T11:53:57Z</dcterms:modified>
</cp:coreProperties>
</file>