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 snapToObjects="1">
      <p:cViewPr varScale="1">
        <p:scale>
          <a:sx n="104" d="100"/>
          <a:sy n="104" d="100"/>
        </p:scale>
        <p:origin x="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928E-D1A8-8A4C-9A32-F315FCC2A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A75B-944B-CE4E-BB7E-5F339FDC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16AFC-C9D8-AE4E-9124-A7C0C2CC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03905-24F5-234D-8B44-01758428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8F37-3450-8947-B5D4-53CB150E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8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BDC5-C565-5149-865B-6C99B281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14011-E54E-5E42-86C6-0F3610B8A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6638-263E-1042-8648-E17F8577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B19F5-B41D-8C45-B137-B36D25CD2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2A23-74B2-E446-954C-0C439ED9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CA675F-31F1-A34C-8550-A98D6FCA7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E647A-3948-9341-989A-C9D9A137A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6FB06-2BA2-594A-9D58-BE44C8D4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2C83-A6FF-9444-A613-CA149D41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F69-8953-4B46-B8F2-1623961B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21F67-9F06-F44D-ACC7-D33766C6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0FFE-B45C-CB40-989C-A0CBE841B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DB6DB-8AAC-D948-A10D-62487259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39422-B58D-F74E-8DC4-D594D293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4FC3-70BA-224D-8F64-43FAF93E3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9AC-6F30-A34E-A59B-12A4270A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43B9-78FE-2248-84F2-2CDBAD61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69E1D-E7C4-5B40-877F-0A47781E4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B151D-BB64-5644-9099-358C5E85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D2422-EB06-BB40-9C73-81D2A1C0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1BECF-00AB-6547-819D-5D3FD394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4C5F-8326-3946-82CD-49570FB74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797DD-969B-034B-95EF-6608CBDE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8B3B0-02C7-5647-9E62-21E7F1A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FEB25-53B1-B141-BDE7-1602C0BB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21903-88D5-864F-BCA6-F28C26BF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7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E080-0173-CB4A-9D41-C48CD03D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CFCC7-7A37-9643-A3FB-5137D1874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C41C-5DB3-D74D-BFC0-92E3D387C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0A847-04FF-784F-A003-4AAFB397B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D46E5-B4B9-E546-915F-3524FB4D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72706-F775-DA41-B5FB-255821E0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3947B4-5122-8F47-ADA9-85D44BAB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EAEBC-641A-9049-94EC-F6073B92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11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8758-2565-3C40-94E5-3BA7A353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65DBDC-8DC0-3E4E-8E06-9411D777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1F9A2-30EA-4845-AE37-09CC82C3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A7E6E-A507-6A47-8542-2F34DF0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145DC-8F60-8049-89BC-DCC3A668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F6CFB-2F52-104F-BF2B-921A90DC1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EB03-804A-A94D-BA65-81557EF9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F48D-4761-F843-834F-B197C87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E96E-BBC2-F146-951A-7135F240B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9A2D-EAA6-534E-A9A8-4AA9F3FB8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6645F-91D9-0643-AB1F-183AFA836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03A67-03EF-CE41-8325-2172375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8FA729-C834-334B-BC3A-AD260CCD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7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6703-0520-3743-80E0-B5F4B6360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A6802-24C7-0743-8CDF-ABF0A9275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1682C-BEEF-2442-9B88-3962DA7FB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00D4A-E5E0-0142-9A7E-375D2B07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69F79-9D15-2243-81B5-CF61E895F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F9A26-AF66-E742-A8E9-9BB8785D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FE311-D607-534B-BDE5-CE427057D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FE5B4-331D-2D41-89EC-0D26DCE0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9522-8F89-B447-BF19-9FB71DF9B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51B8-DFEC-424F-9313-124F53C1E33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9B7A-347D-9342-921A-CB0531410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EAE6A-67C4-284A-AF98-C34BA1E2B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D0EBD-6B03-3348-9E16-6EDEFD4E0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ECDDDBED-8ADD-3F4B-B753-6DD5CAF12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7159" y="2054000"/>
            <a:ext cx="747583" cy="747583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718E9EA6-CBC4-5F46-AC1A-F23D3BBD3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5460" y="2824985"/>
            <a:ext cx="712573" cy="71257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092696-A799-0F48-9366-57DA43B233E9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908033" y="2427792"/>
            <a:ext cx="1679126" cy="75348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29FD0B-21B6-2E47-B33D-AE4F0A6ECA27}"/>
              </a:ext>
            </a:extLst>
          </p:cNvPr>
          <p:cNvCxnSpPr>
            <a:cxnSpLocks/>
          </p:cNvCxnSpPr>
          <p:nvPr/>
        </p:nvCxnSpPr>
        <p:spPr>
          <a:xfrm flipH="1">
            <a:off x="1035402" y="2716100"/>
            <a:ext cx="1581473" cy="6965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Bank with solid fill">
            <a:extLst>
              <a:ext uri="{FF2B5EF4-FFF2-40B4-BE49-F238E27FC236}">
                <a16:creationId xmlns:a16="http://schemas.microsoft.com/office/drawing/2014/main" id="{7E240732-64CE-2143-99F2-96529BB27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7121" y="2124339"/>
            <a:ext cx="747583" cy="747583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6EA06529-509E-6944-917D-CAE614431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365" y="2871922"/>
            <a:ext cx="712573" cy="71257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C5EBE1-38A6-8A44-8855-F3FFDDF9EAAF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H="1" flipV="1">
            <a:off x="4294704" y="2498131"/>
            <a:ext cx="1930948" cy="3737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203AB2-1CE2-F840-986B-622A360BB249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3920913" y="2871922"/>
            <a:ext cx="1948452" cy="35628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DB43942-CC7C-C447-BEDB-6BE5206670BC}"/>
              </a:ext>
            </a:extLst>
          </p:cNvPr>
          <p:cNvSpPr/>
          <p:nvPr/>
        </p:nvSpPr>
        <p:spPr>
          <a:xfrm flipV="1">
            <a:off x="308919" y="1787951"/>
            <a:ext cx="3074243" cy="18572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4CA2E3-A16D-994C-899D-1F1422C26EE7}"/>
              </a:ext>
            </a:extLst>
          </p:cNvPr>
          <p:cNvSpPr/>
          <p:nvPr/>
        </p:nvSpPr>
        <p:spPr>
          <a:xfrm flipV="1">
            <a:off x="3516018" y="1787951"/>
            <a:ext cx="3074243" cy="18572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4116EC-6470-8F4D-93D2-62E72C2FFD29}"/>
              </a:ext>
            </a:extLst>
          </p:cNvPr>
          <p:cNvSpPr txBox="1"/>
          <p:nvPr/>
        </p:nvSpPr>
        <p:spPr>
          <a:xfrm>
            <a:off x="812515" y="2407681"/>
            <a:ext cx="135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Deposit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31B71E-0C6E-F744-9019-BC5C9845457C}"/>
              </a:ext>
            </a:extLst>
          </p:cNvPr>
          <p:cNvSpPr txBox="1"/>
          <p:nvPr/>
        </p:nvSpPr>
        <p:spPr>
          <a:xfrm>
            <a:off x="4492658" y="2264548"/>
            <a:ext cx="17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deposit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DB1471-A04D-7746-8612-BC2680F5201D}"/>
              </a:ext>
            </a:extLst>
          </p:cNvPr>
          <p:cNvSpPr txBox="1"/>
          <p:nvPr/>
        </p:nvSpPr>
        <p:spPr>
          <a:xfrm>
            <a:off x="1525302" y="3219708"/>
            <a:ext cx="179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deposit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DFEC98-CA61-964B-827A-77FDF95184CA}"/>
              </a:ext>
            </a:extLst>
          </p:cNvPr>
          <p:cNvSpPr txBox="1"/>
          <p:nvPr/>
        </p:nvSpPr>
        <p:spPr>
          <a:xfrm>
            <a:off x="3945985" y="3112802"/>
            <a:ext cx="15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Withdraw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9AD3BC-38CB-3646-8196-FA8356FFF3D8}"/>
              </a:ext>
            </a:extLst>
          </p:cNvPr>
          <p:cNvSpPr txBox="1"/>
          <p:nvPr/>
        </p:nvSpPr>
        <p:spPr>
          <a:xfrm>
            <a:off x="308918" y="3726621"/>
            <a:ext cx="30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B2D62-33CB-614A-AA44-D310A3D07D62}"/>
              </a:ext>
            </a:extLst>
          </p:cNvPr>
          <p:cNvSpPr txBox="1"/>
          <p:nvPr/>
        </p:nvSpPr>
        <p:spPr>
          <a:xfrm>
            <a:off x="3507695" y="3669088"/>
            <a:ext cx="3074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Country B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E834436-B298-2D40-9E5E-5E6A84023208}"/>
              </a:ext>
            </a:extLst>
          </p:cNvPr>
          <p:cNvSpPr/>
          <p:nvPr/>
        </p:nvSpPr>
        <p:spPr>
          <a:xfrm>
            <a:off x="1317655" y="2188441"/>
            <a:ext cx="260769" cy="26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8CC276-4EB6-8A41-8C37-491AB9DBA2D9}"/>
              </a:ext>
            </a:extLst>
          </p:cNvPr>
          <p:cNvSpPr/>
          <p:nvPr/>
        </p:nvSpPr>
        <p:spPr>
          <a:xfrm>
            <a:off x="2336541" y="2993836"/>
            <a:ext cx="260769" cy="26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4F81D9E-D624-344E-98D4-C77CD7A573F8}"/>
              </a:ext>
            </a:extLst>
          </p:cNvPr>
          <p:cNvSpPr/>
          <p:nvPr/>
        </p:nvSpPr>
        <p:spPr>
          <a:xfrm>
            <a:off x="5236508" y="2075423"/>
            <a:ext cx="260769" cy="26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1D576F4-7CBA-0E44-BEDE-127B39CFE58C}"/>
              </a:ext>
            </a:extLst>
          </p:cNvPr>
          <p:cNvSpPr/>
          <p:nvPr/>
        </p:nvSpPr>
        <p:spPr>
          <a:xfrm>
            <a:off x="3702873" y="3167205"/>
            <a:ext cx="260769" cy="2605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FAFB202-F9EB-CA47-931A-7D8DC278CA39}"/>
              </a:ext>
            </a:extLst>
          </p:cNvPr>
          <p:cNvSpPr txBox="1"/>
          <p:nvPr/>
        </p:nvSpPr>
        <p:spPr>
          <a:xfrm>
            <a:off x="2552244" y="1813136"/>
            <a:ext cx="7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4D5A189-494C-C34D-A700-38A44D547D86}"/>
              </a:ext>
            </a:extLst>
          </p:cNvPr>
          <p:cNvSpPr txBox="1"/>
          <p:nvPr/>
        </p:nvSpPr>
        <p:spPr>
          <a:xfrm>
            <a:off x="3532468" y="1813136"/>
            <a:ext cx="74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Bank</a:t>
            </a:r>
          </a:p>
        </p:txBody>
      </p:sp>
      <p:pic>
        <p:nvPicPr>
          <p:cNvPr id="71" name="Graphic 70" descr="Euro with solid fill">
            <a:extLst>
              <a:ext uri="{FF2B5EF4-FFF2-40B4-BE49-F238E27FC236}">
                <a16:creationId xmlns:a16="http://schemas.microsoft.com/office/drawing/2014/main" id="{D7E1521E-0168-6749-BC60-E77081A50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23060" y="2473118"/>
            <a:ext cx="260526" cy="260526"/>
          </a:xfrm>
          <a:prstGeom prst="rect">
            <a:avLst/>
          </a:prstGeom>
        </p:spPr>
      </p:pic>
      <p:pic>
        <p:nvPicPr>
          <p:cNvPr id="72" name="Graphic 71" descr="Euro with solid fill">
            <a:extLst>
              <a:ext uri="{FF2B5EF4-FFF2-40B4-BE49-F238E27FC236}">
                <a16:creationId xmlns:a16="http://schemas.microsoft.com/office/drawing/2014/main" id="{B6DE5582-C5FF-9C47-A169-7A7386F294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0427" y="3282338"/>
            <a:ext cx="260526" cy="260526"/>
          </a:xfrm>
          <a:prstGeom prst="rect">
            <a:avLst/>
          </a:prstGeom>
        </p:spPr>
      </p:pic>
      <p:pic>
        <p:nvPicPr>
          <p:cNvPr id="73" name="Graphic 72" descr="Euro with solid fill">
            <a:extLst>
              <a:ext uri="{FF2B5EF4-FFF2-40B4-BE49-F238E27FC236}">
                <a16:creationId xmlns:a16="http://schemas.microsoft.com/office/drawing/2014/main" id="{C77647A3-C191-2842-A4D9-98E8ECC5DE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0506" y="3191919"/>
            <a:ext cx="260526" cy="260526"/>
          </a:xfrm>
          <a:prstGeom prst="rect">
            <a:avLst/>
          </a:prstGeom>
        </p:spPr>
      </p:pic>
      <p:pic>
        <p:nvPicPr>
          <p:cNvPr id="74" name="Graphic 73" descr="Euro with solid fill">
            <a:extLst>
              <a:ext uri="{FF2B5EF4-FFF2-40B4-BE49-F238E27FC236}">
                <a16:creationId xmlns:a16="http://schemas.microsoft.com/office/drawing/2014/main" id="{2D2B1BFE-FC5E-3043-8621-D89311AC89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085" y="2319464"/>
            <a:ext cx="260526" cy="26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3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18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Enze Liu</dc:creator>
  <cp:lastModifiedBy>Enze Liu</cp:lastModifiedBy>
  <cp:revision>42</cp:revision>
  <dcterms:created xsi:type="dcterms:W3CDTF">2024-02-13T19:10:39Z</dcterms:created>
  <dcterms:modified xsi:type="dcterms:W3CDTF">2024-02-13T19:47:04Z</dcterms:modified>
</cp:coreProperties>
</file>