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3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F27D9-71B6-4548-B3AA-EA2DB9B97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F4267-8C76-46D0-807C-9C64C589F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10E07-573E-46CB-B67A-2EC6503FF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9711-7614-4312-9975-F33ECF1EB139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FCBCD-EE53-4184-A18D-06624FD83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1DCF9-E43C-494E-8496-BFFB323A0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3DB16-72E9-4327-B743-86F2BBD14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21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0113D-AFA9-498B-A59C-D15EA28CA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BCB626-2C57-4DE9-A3A1-C0A0B6398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6A454-1054-46E0-BD0C-090FB2A3A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9711-7614-4312-9975-F33ECF1EB139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726B9-6C85-4ED3-AA5C-502989DDF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D056E-6A99-4B1F-83AA-785C01D84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3DB16-72E9-4327-B743-86F2BBD14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66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4C5643-014E-45DB-90F4-C618279864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33363D-239E-472B-9A27-9E81B3D45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1496E-2983-40C4-9F2B-05F73BE1E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9711-7614-4312-9975-F33ECF1EB139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404AD-D528-4C4B-B917-E3C1586F4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E8969-98B6-4F71-9BCD-455B8996D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3DB16-72E9-4327-B743-86F2BBD14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97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A606F-E9BA-49F5-8E25-D28D2D659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7B2E4-187E-4857-9C3C-1DF6F3E2A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EABC6-42D3-46B0-BA3D-EBC64C59D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9711-7614-4312-9975-F33ECF1EB139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FDEDB-827D-49C4-985D-02C94D208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7C46F-77CF-4844-8177-A133705D5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3DB16-72E9-4327-B743-86F2BBD14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80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55D3F-7B88-431B-A96D-9975E19F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8109-5552-4D5A-AE2B-9FF2318EE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60FD4-AA41-4D28-9A2C-8A604718C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9711-7614-4312-9975-F33ECF1EB139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461DE-C4C1-4B92-AF38-C84B7464E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DC59E-8F4C-4DE1-BA8C-84CBEDCA9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3DB16-72E9-4327-B743-86F2BBD14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36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8320F-8C1F-4A6C-90A1-9D525FF65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1F697-EEB4-47F0-B10D-9E6498039A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A9CAC5-7D7F-41FB-B16A-2312264C1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8CEC3-E322-4CED-A000-E325C6E71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9711-7614-4312-9975-F33ECF1EB139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DD261-EDA5-4143-BA26-7187FB05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33EBC-2E65-465A-9F86-9A5E12019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3DB16-72E9-4327-B743-86F2BBD14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25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0CDA0-2510-4AF3-96AD-DABAAAA01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65CB7-76B0-4BA9-ADAC-D7C0F171C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8DF596-C55F-48F2-9E42-2645051CC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A2B820-0C63-4245-900C-50CAD541DA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B46D6F-EC11-4AA9-A640-B3C7A7A598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0B88FC-443E-4F18-B109-2F6E4C62D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9711-7614-4312-9975-F33ECF1EB139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99ADF1-FABA-4AB6-8E2E-D0C3E40A8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4BC11A-42A3-4067-8CDF-0DCB8C9C4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3DB16-72E9-4327-B743-86F2BBD14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5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83DC-6C7C-48B5-848E-B28247756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0B1D3E-F9EE-4D6E-A98A-784D37351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9711-7614-4312-9975-F33ECF1EB139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D80D43-2705-411B-9F3D-31730A707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82F1F6-D3B5-4A4C-AC55-799C1049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3DB16-72E9-4327-B743-86F2BBD14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75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581357-6926-42BC-8B79-96468B0B8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9711-7614-4312-9975-F33ECF1EB139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4C69F5-294E-40E8-9F09-13B76D01A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066404-BC70-4229-863E-4CA02FD75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3DB16-72E9-4327-B743-86F2BBD14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11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B1EA7-F12F-4850-8306-A7417499D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F9CB3-E0EF-4723-9604-56E294CB0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469EE-5989-4854-B88D-CB307A09D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08BFD-A681-4BFF-BCFE-C890BAF14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9711-7614-4312-9975-F33ECF1EB139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612C2-1756-42D2-BC6D-8D512BF7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C81AC-64DE-4BA7-BE3D-B50577617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3DB16-72E9-4327-B743-86F2BBD14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57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F89FC-0FDF-4070-AD6A-92C50D4C4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64F51E-117F-462F-B0FF-FFBA4DBFE2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A258D0-3447-4D84-8054-A28D0B108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D0F11-8B18-42A1-A246-ABBC31C6B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9711-7614-4312-9975-F33ECF1EB139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3F5D7-F65B-4B40-8645-0FF381116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DB3F2-FD87-4AD9-B4B4-D0B6A6173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3DB16-72E9-4327-B743-86F2BBD14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54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BE5FE1-A169-45E3-B48B-089A269F9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37F4C-344C-47E8-93FD-45DD6E519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5F3D1-B9D1-4E70-B129-D89D1B3BD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79711-7614-4312-9975-F33ECF1EB139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13DBA-1895-4588-B56A-F850F9EE4A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5B080-635C-4A11-8E73-408E20641B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3DB16-72E9-4327-B743-86F2BBD14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2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9BD5E0-8962-460D-8CD4-884A2E44B948}"/>
              </a:ext>
            </a:extLst>
          </p:cNvPr>
          <p:cNvSpPr txBox="1"/>
          <p:nvPr/>
        </p:nvSpPr>
        <p:spPr>
          <a:xfrm>
            <a:off x="391885" y="569167"/>
            <a:ext cx="6727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State Recognition and Serial Extraction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13E961-0BF1-49D2-8A0D-66A9DA384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353" y="1787798"/>
            <a:ext cx="5486400" cy="9228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0AE1AA-B909-456C-961A-4F6CDC479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352" y="2978016"/>
            <a:ext cx="5486400" cy="9265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FE062B-6181-46D2-A13B-187AAD359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352" y="4171924"/>
            <a:ext cx="5486400" cy="9166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1397C83-7756-4957-9FD4-8B20745587F0}"/>
              </a:ext>
            </a:extLst>
          </p:cNvPr>
          <p:cNvSpPr txBox="1"/>
          <p:nvPr/>
        </p:nvSpPr>
        <p:spPr>
          <a:xfrm>
            <a:off x="7165913" y="2710641"/>
            <a:ext cx="35083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/>
              <a:t>Format &amp; Pattern are stable</a:t>
            </a:r>
          </a:p>
          <a:p>
            <a:endParaRPr lang="en-US" sz="2000" dirty="0"/>
          </a:p>
          <a:p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Serial colors are consistent</a:t>
            </a:r>
          </a:p>
        </p:txBody>
      </p:sp>
    </p:spTree>
    <p:extLst>
      <p:ext uri="{BB962C8B-B14F-4D97-AF65-F5344CB8AC3E}">
        <p14:creationId xmlns:p14="http://schemas.microsoft.com/office/powerpoint/2010/main" val="1756335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9BD5E0-8962-460D-8CD4-884A2E44B948}"/>
              </a:ext>
            </a:extLst>
          </p:cNvPr>
          <p:cNvSpPr txBox="1"/>
          <p:nvPr/>
        </p:nvSpPr>
        <p:spPr>
          <a:xfrm>
            <a:off x="391885" y="569167"/>
            <a:ext cx="6727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State Recognition and Serial Extraction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DF96799-3FC7-470E-8858-21BA578C0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766" y="4604368"/>
            <a:ext cx="2743200" cy="676656"/>
          </a:xfrm>
          <a:prstGeom prst="rect">
            <a:avLst/>
          </a:prstGeom>
        </p:spPr>
      </p:pic>
      <p:pic>
        <p:nvPicPr>
          <p:cNvPr id="17" name="Picture 16" descr="A picture containing text, sign, plate, dishware&#10;&#10;Description automatically generated">
            <a:extLst>
              <a:ext uri="{FF2B5EF4-FFF2-40B4-BE49-F238E27FC236}">
                <a16:creationId xmlns:a16="http://schemas.microsoft.com/office/drawing/2014/main" id="{6269356D-7CDB-469F-A671-14FEED2112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98" y="1715367"/>
            <a:ext cx="2743200" cy="138161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2A2C42E-4BF0-4A13-9B01-51EA00263603}"/>
              </a:ext>
            </a:extLst>
          </p:cNvPr>
          <p:cNvSpPr/>
          <p:nvPr/>
        </p:nvSpPr>
        <p:spPr>
          <a:xfrm>
            <a:off x="830424" y="1558213"/>
            <a:ext cx="3004458" cy="50385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A9D629-8DDA-4A0A-9707-C4594D34D8A0}"/>
              </a:ext>
            </a:extLst>
          </p:cNvPr>
          <p:cNvSpPr/>
          <p:nvPr/>
        </p:nvSpPr>
        <p:spPr>
          <a:xfrm>
            <a:off x="816895" y="2748813"/>
            <a:ext cx="3004458" cy="50385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4EF2CA-0CF3-4546-A713-95048BF97C18}"/>
              </a:ext>
            </a:extLst>
          </p:cNvPr>
          <p:cNvSpPr txBox="1"/>
          <p:nvPr/>
        </p:nvSpPr>
        <p:spPr>
          <a:xfrm>
            <a:off x="4993822" y="2175210"/>
            <a:ext cx="196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State features area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3496CCC-5C6B-43AB-ACD9-25ECE683E554}"/>
              </a:ext>
            </a:extLst>
          </p:cNvPr>
          <p:cNvCxnSpPr>
            <a:cxnSpLocks/>
          </p:cNvCxnSpPr>
          <p:nvPr/>
        </p:nvCxnSpPr>
        <p:spPr>
          <a:xfrm>
            <a:off x="3956180" y="1829157"/>
            <a:ext cx="1037642" cy="34605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4BA4285-41D6-4984-A451-70C15869943A}"/>
              </a:ext>
            </a:extLst>
          </p:cNvPr>
          <p:cNvCxnSpPr>
            <a:cxnSpLocks/>
          </p:cNvCxnSpPr>
          <p:nvPr/>
        </p:nvCxnSpPr>
        <p:spPr>
          <a:xfrm flipV="1">
            <a:off x="3956180" y="2590838"/>
            <a:ext cx="1037642" cy="46261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92345EB-6AEE-46DD-A96B-66F46B69BA06}"/>
              </a:ext>
            </a:extLst>
          </p:cNvPr>
          <p:cNvSpPr txBox="1"/>
          <p:nvPr/>
        </p:nvSpPr>
        <p:spPr>
          <a:xfrm>
            <a:off x="8431958" y="2083006"/>
            <a:ext cx="1966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Edge detection &amp; binarization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B90DDEE-8DB5-4D82-A4B1-14CF6694777D}"/>
              </a:ext>
            </a:extLst>
          </p:cNvPr>
          <p:cNvSpPr/>
          <p:nvPr/>
        </p:nvSpPr>
        <p:spPr>
          <a:xfrm>
            <a:off x="4934537" y="4364198"/>
            <a:ext cx="1966815" cy="115699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EEC99B-5A21-4CD8-B19F-B7257D9F3F89}"/>
              </a:ext>
            </a:extLst>
          </p:cNvPr>
          <p:cNvSpPr txBox="1"/>
          <p:nvPr/>
        </p:nvSpPr>
        <p:spPr>
          <a:xfrm>
            <a:off x="5094886" y="4758030"/>
            <a:ext cx="1712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StateRecogCNN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E4A216-2FB1-4B35-A941-12D1419FD4CC}"/>
              </a:ext>
            </a:extLst>
          </p:cNvPr>
          <p:cNvSpPr txBox="1"/>
          <p:nvPr/>
        </p:nvSpPr>
        <p:spPr>
          <a:xfrm>
            <a:off x="1144270" y="4711863"/>
            <a:ext cx="2146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Result: TN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A819E356-E3D7-41C9-92FE-A2FC4F1B240A}"/>
              </a:ext>
            </a:extLst>
          </p:cNvPr>
          <p:cNvSpPr/>
          <p:nvPr/>
        </p:nvSpPr>
        <p:spPr>
          <a:xfrm>
            <a:off x="7231224" y="2288333"/>
            <a:ext cx="1037642" cy="23096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7CB15360-D35D-44B8-B8ED-646E2E478E18}"/>
              </a:ext>
            </a:extLst>
          </p:cNvPr>
          <p:cNvSpPr/>
          <p:nvPr/>
        </p:nvSpPr>
        <p:spPr>
          <a:xfrm rot="5400000">
            <a:off x="8644339" y="3477691"/>
            <a:ext cx="1542052" cy="23096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5EEC94DA-26C9-4DFB-B348-92D0B6FFDE87}"/>
              </a:ext>
            </a:extLst>
          </p:cNvPr>
          <p:cNvSpPr/>
          <p:nvPr/>
        </p:nvSpPr>
        <p:spPr>
          <a:xfrm rot="10800000">
            <a:off x="6967870" y="4847538"/>
            <a:ext cx="1037642" cy="23096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460F42CD-A039-4E91-9E1B-8EB9EF75F0B0}"/>
              </a:ext>
            </a:extLst>
          </p:cNvPr>
          <p:cNvSpPr/>
          <p:nvPr/>
        </p:nvSpPr>
        <p:spPr>
          <a:xfrm rot="10800000">
            <a:off x="2976072" y="4847537"/>
            <a:ext cx="1864634" cy="23096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05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rrow: Right 23">
            <a:extLst>
              <a:ext uri="{FF2B5EF4-FFF2-40B4-BE49-F238E27FC236}">
                <a16:creationId xmlns:a16="http://schemas.microsoft.com/office/drawing/2014/main" id="{84AFAF57-03D2-4B11-9F05-1FF3010D5941}"/>
              </a:ext>
            </a:extLst>
          </p:cNvPr>
          <p:cNvSpPr/>
          <p:nvPr/>
        </p:nvSpPr>
        <p:spPr>
          <a:xfrm rot="16200000">
            <a:off x="5038483" y="2478189"/>
            <a:ext cx="599833" cy="69526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9BD5E0-8962-460D-8CD4-884A2E44B948}"/>
              </a:ext>
            </a:extLst>
          </p:cNvPr>
          <p:cNvSpPr txBox="1"/>
          <p:nvPr/>
        </p:nvSpPr>
        <p:spPr>
          <a:xfrm>
            <a:off x="391885" y="569167"/>
            <a:ext cx="6727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State Recognition and Serial Extraction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156B77-90CF-45CE-A8FB-8A0365BF5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6716" y="2997377"/>
            <a:ext cx="2743200" cy="863245"/>
          </a:xfrm>
          <a:prstGeom prst="rect">
            <a:avLst/>
          </a:prstGeom>
        </p:spPr>
      </p:pic>
      <p:pic>
        <p:nvPicPr>
          <p:cNvPr id="10" name="Picture 9" descr="A picture containing text, sign, plate, dishware&#10;&#10;Description automatically generated">
            <a:extLst>
              <a:ext uri="{FF2B5EF4-FFF2-40B4-BE49-F238E27FC236}">
                <a16:creationId xmlns:a16="http://schemas.microsoft.com/office/drawing/2014/main" id="{06D0E649-DF09-416E-B922-2F072B5DD6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98" y="1715367"/>
            <a:ext cx="2743200" cy="13816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1A83664-9A1A-409E-ADC7-8E482AADF465}"/>
              </a:ext>
            </a:extLst>
          </p:cNvPr>
          <p:cNvSpPr txBox="1"/>
          <p:nvPr/>
        </p:nvSpPr>
        <p:spPr>
          <a:xfrm>
            <a:off x="1144270" y="4711863"/>
            <a:ext cx="2146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Result: TN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F65987-19BB-456F-B899-3E16D2BBF0AA}"/>
              </a:ext>
            </a:extLst>
          </p:cNvPr>
          <p:cNvSpPr txBox="1"/>
          <p:nvPr/>
        </p:nvSpPr>
        <p:spPr>
          <a:xfrm>
            <a:off x="4182110" y="2706647"/>
            <a:ext cx="2312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TN: [[0, 65], [0, 65], [0, 65]]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80BB5E-39A9-411A-9916-F508B1E2C424}"/>
              </a:ext>
            </a:extLst>
          </p:cNvPr>
          <p:cNvSpPr/>
          <p:nvPr/>
        </p:nvSpPr>
        <p:spPr>
          <a:xfrm>
            <a:off x="807569" y="1968760"/>
            <a:ext cx="3004458" cy="80006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B5BEB3-01A7-4C52-9FF4-B48496F19D85}"/>
              </a:ext>
            </a:extLst>
          </p:cNvPr>
          <p:cNvSpPr txBox="1"/>
          <p:nvPr/>
        </p:nvSpPr>
        <p:spPr>
          <a:xfrm>
            <a:off x="4758613" y="2184127"/>
            <a:ext cx="1159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Serial area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E613661-6FB0-44C1-AA8F-5A72D588C550}"/>
              </a:ext>
            </a:extLst>
          </p:cNvPr>
          <p:cNvCxnSpPr>
            <a:cxnSpLocks/>
          </p:cNvCxnSpPr>
          <p:nvPr/>
        </p:nvCxnSpPr>
        <p:spPr>
          <a:xfrm flipV="1">
            <a:off x="3942656" y="2378124"/>
            <a:ext cx="685328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83DE6116-E0F5-4E89-899F-129E660AC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2897" y="3300056"/>
            <a:ext cx="2911006" cy="3285278"/>
          </a:xfrm>
          <a:prstGeom prst="rect">
            <a:avLst/>
          </a:prstGeom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247C5FCF-D980-4EEA-BBAA-CCD1935E1DD3}"/>
              </a:ext>
            </a:extLst>
          </p:cNvPr>
          <p:cNvSpPr/>
          <p:nvPr/>
        </p:nvSpPr>
        <p:spPr>
          <a:xfrm>
            <a:off x="2905014" y="4827214"/>
            <a:ext cx="907013" cy="23096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0FA12E9-80E9-40CC-A386-DB4B3E527B39}"/>
              </a:ext>
            </a:extLst>
          </p:cNvPr>
          <p:cNvSpPr/>
          <p:nvPr/>
        </p:nvSpPr>
        <p:spPr>
          <a:xfrm>
            <a:off x="4060105" y="5626358"/>
            <a:ext cx="2556588" cy="1772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28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8457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57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AlexLiu.HUST@gmail.com</dc:creator>
  <cp:lastModifiedBy>AlexLiu.HUST@gmail.com</cp:lastModifiedBy>
  <cp:revision>8</cp:revision>
  <dcterms:created xsi:type="dcterms:W3CDTF">2021-04-23T20:11:24Z</dcterms:created>
  <dcterms:modified xsi:type="dcterms:W3CDTF">2021-04-24T05:05:39Z</dcterms:modified>
</cp:coreProperties>
</file>