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250E-2B9A-4617-8CC9-09ADB12D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2A5C-8502-4AFA-93D4-5BB080BB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A92B-A7DA-4C68-B222-4A0FB876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8BAC-88C4-4579-A164-291BD819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E188-AE2A-44F3-BE55-B2BE7222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141F-CE12-4A83-A198-D5B63FF7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6C5-E2E7-4E59-BC47-6F77194C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3B14-BFA3-4BC1-9B77-48A8F6B4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0880-16DF-4D37-85D8-84879EBC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E69A-0531-46AA-9F9D-58F0DB3D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F7490-9219-4DAC-AD1E-7A47CD10E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D7BB5-37EF-45AC-9D6B-AA102022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FBA5-F81C-4FEB-8F46-A692E6A9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94F0-3953-46F9-924F-DAC3B7DE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ED0D-76A2-48A0-8B6C-E6B4DD87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8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8991-2FA8-4446-80BF-8A8BA17E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0710-B848-48F6-9060-F3E43246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DC5C-D775-4579-9797-B8C0FDB1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107E-1123-4E48-A77A-D5D1AF8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BFBCE-2CFB-491F-AE41-FD663268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FDC6-DD2D-4895-9408-BB89DA1D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7E29-C2B2-457B-9294-96091E4B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CEC1-9AAB-451E-A419-78BE7A47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0EE4-135C-4D2A-8619-6914395E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BE34-B8EF-4C40-8329-482D3234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F72F-A6AC-4D78-AFDD-5005EE95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FCD4-A3C4-4A1F-8D94-7F7CA0118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B0E15-52F2-403C-B244-196C98FF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1E26E-A28D-4E06-8920-913F6C6E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BE7A7-23F7-46C5-9B71-AA29865E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3F615-41F6-4D43-9978-0CB1DCB9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1443-757C-449E-82FE-4BD3D9B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2B64-6735-42F3-98CF-166CBD8A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399A-8318-44C9-96AC-A613E8AB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3147D-5D3D-4A5F-B98B-836D2753A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7932-1559-4B6B-9F0D-203D490A1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C69B8-1311-45C7-B0DF-9A9F3F8C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F585-282A-4DDA-8C1E-086D5135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49AB-9B6E-49DD-8DB3-956CE9EA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0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FE9A-BA0F-49A6-92D3-D1A9B644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0DCBA-EF38-490C-8B4D-F180044B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7EC20-AE57-4093-9D1A-0A7AF998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CF617-1561-43EE-9287-6D095EF6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93704-B7E5-4C96-8B0F-A0B5F9EB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9F122-F2B6-411D-8B43-66F537C5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F708C-9D8C-4996-874E-4B0DB297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8C39-547C-4B3D-960D-252E1452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E392-D759-446A-B931-2BE3E22F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A9E3B-B487-4419-A05A-0F6514BC8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C4E44-DB59-4A37-B32B-C35E7719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82B5-CED3-45DF-B2C5-093BEC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867A-AECF-4C4B-9744-4A870623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ABD6-7739-4023-A7A7-5EC2858C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1FA8-1314-4AA5-B28F-661E4CD1B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2F81C-05D4-47A7-8CFE-B5D6DBD8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05B7F-1AD0-46B4-9AE0-E78B0585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3941-CEF5-426B-B1D0-BF13783F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16825-2971-49E5-9DB2-B196DDA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F896F-45D8-4B89-9C01-F3A536D0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740E-B8B9-4CDA-99F4-847839B6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4E42-C4A5-4209-A696-4F8C74C04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4853-B6A6-45AE-8B9E-3F94A4302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5B1F-F10B-4CF5-894D-F43ABDA3B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1827D-1919-4FB9-9068-252A1D60C8EF}"/>
              </a:ext>
            </a:extLst>
          </p:cNvPr>
          <p:cNvSpPr txBox="1"/>
          <p:nvPr/>
        </p:nvSpPr>
        <p:spPr>
          <a:xfrm>
            <a:off x="261257" y="354563"/>
            <a:ext cx="527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Image Input —— Single Web Page </a:t>
            </a: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9CF07-8A69-4978-860C-C9C00185E8F8}"/>
              </a:ext>
            </a:extLst>
          </p:cNvPr>
          <p:cNvSpPr/>
          <p:nvPr/>
        </p:nvSpPr>
        <p:spPr>
          <a:xfrm>
            <a:off x="3778898" y="1082346"/>
            <a:ext cx="4310742" cy="487991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8BEF72-32E3-49C8-BECB-8765AD140FB1}"/>
              </a:ext>
            </a:extLst>
          </p:cNvPr>
          <p:cNvSpPr/>
          <p:nvPr/>
        </p:nvSpPr>
        <p:spPr>
          <a:xfrm>
            <a:off x="4292082" y="1794917"/>
            <a:ext cx="2136710" cy="354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D0C26-B3ED-4662-8ED0-5DE1C09540FD}"/>
              </a:ext>
            </a:extLst>
          </p:cNvPr>
          <p:cNvSpPr txBox="1"/>
          <p:nvPr/>
        </p:nvSpPr>
        <p:spPr>
          <a:xfrm>
            <a:off x="4350397" y="1246196"/>
            <a:ext cx="31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 License Plate Identification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05087E-B665-4D67-8A1F-81B9EE5DF0A1}"/>
              </a:ext>
            </a:extLst>
          </p:cNvPr>
          <p:cNvSpPr/>
          <p:nvPr/>
        </p:nvSpPr>
        <p:spPr>
          <a:xfrm>
            <a:off x="6732037" y="1794917"/>
            <a:ext cx="844421" cy="3545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Browse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5CE7A4-6B45-4BD7-A852-05D38AE0BE14}"/>
              </a:ext>
            </a:extLst>
          </p:cNvPr>
          <p:cNvSpPr/>
          <p:nvPr/>
        </p:nvSpPr>
        <p:spPr>
          <a:xfrm>
            <a:off x="4292082" y="2322097"/>
            <a:ext cx="3284376" cy="3545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UPLOAD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67A705-EBDA-4115-A378-205EEDE67568}"/>
              </a:ext>
            </a:extLst>
          </p:cNvPr>
          <p:cNvSpPr/>
          <p:nvPr/>
        </p:nvSpPr>
        <p:spPr>
          <a:xfrm>
            <a:off x="4292083" y="3082743"/>
            <a:ext cx="3284375" cy="1875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9" descr="A picture containing text, car, black, projector&#10;&#10;Description automatically generated">
            <a:extLst>
              <a:ext uri="{FF2B5EF4-FFF2-40B4-BE49-F238E27FC236}">
                <a16:creationId xmlns:a16="http://schemas.microsoft.com/office/drawing/2014/main" id="{BDA567CE-546F-4F0D-845A-F11CB34F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73" y="3082743"/>
            <a:ext cx="2610240" cy="186732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70B732-6EE7-4FC9-ABE6-46DDBB649CA8}"/>
              </a:ext>
            </a:extLst>
          </p:cNvPr>
          <p:cNvSpPr/>
          <p:nvPr/>
        </p:nvSpPr>
        <p:spPr>
          <a:xfrm>
            <a:off x="4292082" y="5331883"/>
            <a:ext cx="844421" cy="3545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Identify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2FEE4-FCD9-4E89-BFB3-C244C1AC8D7F}"/>
              </a:ext>
            </a:extLst>
          </p:cNvPr>
          <p:cNvSpPr txBox="1"/>
          <p:nvPr/>
        </p:nvSpPr>
        <p:spPr>
          <a:xfrm>
            <a:off x="4292082" y="1814924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C:\somefolder\</a:t>
            </a:r>
            <a:r>
              <a:rPr lang="en-US" altLang="zh-CN" sz="1400" dirty="0"/>
              <a:t>carplate.png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637EA3-826D-4176-8420-F99E70BBC7FE}"/>
              </a:ext>
            </a:extLst>
          </p:cNvPr>
          <p:cNvSpPr/>
          <p:nvPr/>
        </p:nvSpPr>
        <p:spPr>
          <a:xfrm>
            <a:off x="5439748" y="5329235"/>
            <a:ext cx="2136710" cy="354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WHOOSH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E3AA9-8F7C-4E05-8E96-3B74D9ACCE07}"/>
              </a:ext>
            </a:extLst>
          </p:cNvPr>
          <p:cNvSpPr txBox="1"/>
          <p:nvPr/>
        </p:nvSpPr>
        <p:spPr>
          <a:xfrm>
            <a:off x="993709" y="1601652"/>
            <a:ext cx="14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reference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1F813-4661-4F9B-BBF3-A6AE48673FA9}"/>
              </a:ext>
            </a:extLst>
          </p:cNvPr>
          <p:cNvSpPr txBox="1"/>
          <p:nvPr/>
        </p:nvSpPr>
        <p:spPr>
          <a:xfrm>
            <a:off x="826931" y="2790355"/>
            <a:ext cx="21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Upload file to the database/local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EB771-7859-4497-9C58-8D24F39FFCE1}"/>
              </a:ext>
            </a:extLst>
          </p:cNvPr>
          <p:cNvSpPr txBox="1"/>
          <p:nvPr/>
        </p:nvSpPr>
        <p:spPr>
          <a:xfrm>
            <a:off x="9195319" y="3259723"/>
            <a:ext cx="14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preview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35EA4-1202-4599-B494-61DB91A76EFA}"/>
              </a:ext>
            </a:extLst>
          </p:cNvPr>
          <p:cNvSpPr txBox="1"/>
          <p:nvPr/>
        </p:nvSpPr>
        <p:spPr>
          <a:xfrm>
            <a:off x="674133" y="5318708"/>
            <a:ext cx="189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Trigger identification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3134D3-88F6-466D-92F0-845D1500FFB4}"/>
              </a:ext>
            </a:extLst>
          </p:cNvPr>
          <p:cNvSpPr txBox="1"/>
          <p:nvPr/>
        </p:nvSpPr>
        <p:spPr>
          <a:xfrm>
            <a:off x="9195319" y="1647818"/>
            <a:ext cx="154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Browse file from user’s local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4ED4E-DC0A-4097-A59F-E5E4D1FDBC7A}"/>
              </a:ext>
            </a:extLst>
          </p:cNvPr>
          <p:cNvSpPr txBox="1"/>
          <p:nvPr/>
        </p:nvSpPr>
        <p:spPr>
          <a:xfrm>
            <a:off x="9195319" y="5298891"/>
            <a:ext cx="181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Identification result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437900-6BA2-4024-8664-0D97245AE72C}"/>
              </a:ext>
            </a:extLst>
          </p:cNvPr>
          <p:cNvCxnSpPr/>
          <p:nvPr/>
        </p:nvCxnSpPr>
        <p:spPr>
          <a:xfrm>
            <a:off x="2286000" y="1814924"/>
            <a:ext cx="1912776" cy="12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20A117-8AD0-4850-93AC-9F6BE0069F96}"/>
              </a:ext>
            </a:extLst>
          </p:cNvPr>
          <p:cNvCxnSpPr>
            <a:cxnSpLocks/>
          </p:cNvCxnSpPr>
          <p:nvPr/>
        </p:nvCxnSpPr>
        <p:spPr>
          <a:xfrm flipV="1">
            <a:off x="2801516" y="2555563"/>
            <a:ext cx="1397260" cy="45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3B0FAB-3041-41A9-BD86-47685AA69468}"/>
              </a:ext>
            </a:extLst>
          </p:cNvPr>
          <p:cNvCxnSpPr>
            <a:cxnSpLocks/>
          </p:cNvCxnSpPr>
          <p:nvPr/>
        </p:nvCxnSpPr>
        <p:spPr>
          <a:xfrm flipV="1">
            <a:off x="2561251" y="5518725"/>
            <a:ext cx="1637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B40A63-3C2A-4775-87E1-125E4AB62DBF}"/>
              </a:ext>
            </a:extLst>
          </p:cNvPr>
          <p:cNvCxnSpPr>
            <a:cxnSpLocks/>
          </p:cNvCxnSpPr>
          <p:nvPr/>
        </p:nvCxnSpPr>
        <p:spPr>
          <a:xfrm flipH="1">
            <a:off x="7725749" y="3439831"/>
            <a:ext cx="1506887" cy="5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829566-ED34-498E-B661-4344F863E3C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725749" y="1940206"/>
            <a:ext cx="1469570" cy="2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B9995C-81E7-4414-913B-B51C8239A20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675595" y="5468168"/>
            <a:ext cx="1519724" cy="4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2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9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06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11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4</cp:revision>
  <dcterms:created xsi:type="dcterms:W3CDTF">2021-03-21T23:17:51Z</dcterms:created>
  <dcterms:modified xsi:type="dcterms:W3CDTF">2021-03-21T23:42:29Z</dcterms:modified>
</cp:coreProperties>
</file>