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31" autoAdjust="0"/>
    <p:restoredTop sz="94660"/>
  </p:normalViewPr>
  <p:slideViewPr>
    <p:cSldViewPr snapToGrid="0">
      <p:cViewPr>
        <p:scale>
          <a:sx n="100" d="100"/>
          <a:sy n="100" d="100"/>
        </p:scale>
        <p:origin x="14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35F6-D025-4627-B605-5F0D09879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DDEB7-0617-487F-9DE2-BE21FA943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587B6-935C-49D2-8258-17370F04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E560-9588-4AA9-A70C-935D55D727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BA086-129D-45BC-8F08-7902B97F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2B2CA-9757-4724-A876-AD777D7B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4425-033C-477D-97FD-E37575A2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D5D8A-96C7-48B5-8597-8304451DD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763D3-C23D-46DD-AB61-E11ACEBA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E560-9588-4AA9-A70C-935D55D727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57B6E-45BD-431A-928F-2BF545B2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A9F89-E85B-4F40-B91B-75B30C78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2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098E3-8890-426D-A971-EF66BB0C9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4CCED-77B8-4178-BF48-FD7B45A72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62ECF-FDFA-4765-BCB5-5B5482DF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E560-9588-4AA9-A70C-935D55D727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99363-E86D-4D31-AE37-09753E3C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B3FE1-074E-4270-9F88-7885D7FB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5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CBC1-62AB-451D-9C5F-421EE8E8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40438-665E-4E74-AB4A-BB6245C04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A592C-4F9B-407B-8667-8CE5BB79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E560-9588-4AA9-A70C-935D55D727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2689A-252C-43A6-B1D3-6C853C65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D8EFF-1BB7-4128-B6C5-0332C84D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3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7D67-8D92-4A87-B069-32A5653F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57BA0-B60A-4DC3-AE6E-150CAAE9D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E57EE-9DD9-4ADF-8FDE-F266D49A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E560-9588-4AA9-A70C-935D55D727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D6A0-65F3-4163-B11E-F644A996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F072C-1BAE-4263-9680-6BC76DAE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9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B9AD7-8A9F-4CFC-BC5C-571D11B6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B2699-0AD1-4E1D-BEEF-E24C303EE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9A734-1A99-48B3-A3B2-E416E35C6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36E93-FFBA-46B8-B701-67088481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E560-9588-4AA9-A70C-935D55D727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4AB66-ED20-4F40-A588-1B4AFFD3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AA521-DF33-4B81-8760-DA05D8FD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4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1C3BB-2A9F-4337-AD47-B0797794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C2F81-C7AA-49F6-BDC8-706023CB6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826E6-F82D-4F1C-BBA1-2164E40EE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278D4-00E0-4A9E-8E2F-5EBBCCDA2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13371-78AD-4CEB-8E00-3F25A43BD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61C55-DF42-4E39-A7BF-ADB1550C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E560-9588-4AA9-A70C-935D55D727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BDA75-CCB5-451E-9952-E0FBAC62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01AF1-D76D-4492-9DBE-ABD7EE5B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7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9F9F-D9F4-4849-813D-B29C26B2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4D2A0-93E9-46EE-8BB0-45109846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E560-9588-4AA9-A70C-935D55D727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657EC-0F8C-40C2-93C6-CA4975BE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3BEA0-7DBF-46C6-9649-8E6A3A91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2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7074C-08BA-43B8-B6B2-CBE047FD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E560-9588-4AA9-A70C-935D55D727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793CC-4BBA-4C06-97C7-45ED906A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1B66D-402E-47D3-87F1-D5A7DB3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3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BC26-4657-44C0-8163-CFFD6D3B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8932A-4700-461F-900D-1B430936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20137-DD54-4225-9E64-95364E9E0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3A164-07E6-44FF-A1B8-F8F58671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E560-9588-4AA9-A70C-935D55D727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0F7C3-6D75-4051-8D4D-E28F955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3C263-B062-46F0-907D-4EC4C4BA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0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865D-5BBD-4F88-BD1E-14159406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67CF9D-1ECE-4DEE-A03E-C6AD0EBF8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DDA86-6535-4AD8-A7CF-8B5AD798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FEE06-4EF2-4998-882E-C7D5B5890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E560-9588-4AA9-A70C-935D55D727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9C4D7-4C17-4D53-9602-A9C5096D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3DBFE-EAED-4AAF-B24F-731ACBE9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4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59381-7590-4BE5-AFDF-8A1BBC8E4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A7280-CBD9-4D76-B0D8-B4FC17243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41688-C1ED-477B-8BB0-462BAD426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8E560-9588-4AA9-A70C-935D55D7275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568A2-1E50-4AEA-9029-846469CE7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01459-85F2-4C48-8BE2-A971539A0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731DC-D714-43C2-A5C1-8A444530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2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Arrow: Right 66">
            <a:extLst>
              <a:ext uri="{FF2B5EF4-FFF2-40B4-BE49-F238E27FC236}">
                <a16:creationId xmlns:a16="http://schemas.microsoft.com/office/drawing/2014/main" id="{14A2CE88-3057-4278-AE7A-8F7FD228915D}"/>
              </a:ext>
            </a:extLst>
          </p:cNvPr>
          <p:cNvSpPr/>
          <p:nvPr/>
        </p:nvSpPr>
        <p:spPr>
          <a:xfrm>
            <a:off x="5706965" y="1523192"/>
            <a:ext cx="1872860" cy="2919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62171E70-FA2B-4032-B421-30D334C53178}"/>
              </a:ext>
            </a:extLst>
          </p:cNvPr>
          <p:cNvSpPr/>
          <p:nvPr/>
        </p:nvSpPr>
        <p:spPr>
          <a:xfrm rot="10800000">
            <a:off x="8995486" y="5132855"/>
            <a:ext cx="1138333" cy="2919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CC10F384-9969-44E8-823C-94C0B4D5CBF4}"/>
              </a:ext>
            </a:extLst>
          </p:cNvPr>
          <p:cNvSpPr/>
          <p:nvPr/>
        </p:nvSpPr>
        <p:spPr>
          <a:xfrm rot="5400000">
            <a:off x="9597393" y="4617917"/>
            <a:ext cx="1321798" cy="2919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D8DC8146-A9F8-41EB-94EC-C68EDC8450D5}"/>
              </a:ext>
            </a:extLst>
          </p:cNvPr>
          <p:cNvSpPr/>
          <p:nvPr/>
        </p:nvSpPr>
        <p:spPr>
          <a:xfrm rot="10800000">
            <a:off x="1553552" y="3693686"/>
            <a:ext cx="1968109" cy="2919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E3736C6F-3788-4C38-8AA9-743E0A12701B}"/>
              </a:ext>
            </a:extLst>
          </p:cNvPr>
          <p:cNvSpPr/>
          <p:nvPr/>
        </p:nvSpPr>
        <p:spPr>
          <a:xfrm rot="10800000">
            <a:off x="3922917" y="3760648"/>
            <a:ext cx="3846441" cy="2919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2A709EBA-E819-4646-BF92-418F85CD1925}"/>
              </a:ext>
            </a:extLst>
          </p:cNvPr>
          <p:cNvSpPr/>
          <p:nvPr/>
        </p:nvSpPr>
        <p:spPr>
          <a:xfrm rot="5400000">
            <a:off x="9324326" y="2608441"/>
            <a:ext cx="1878575" cy="2919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7C571D39-F928-4777-9F14-CCF9112F8985}"/>
              </a:ext>
            </a:extLst>
          </p:cNvPr>
          <p:cNvSpPr/>
          <p:nvPr/>
        </p:nvSpPr>
        <p:spPr>
          <a:xfrm>
            <a:off x="9068619" y="1523192"/>
            <a:ext cx="809387" cy="2919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370B115F-BC0E-4C7A-8F53-20EC2854AA74}"/>
              </a:ext>
            </a:extLst>
          </p:cNvPr>
          <p:cNvSpPr/>
          <p:nvPr/>
        </p:nvSpPr>
        <p:spPr>
          <a:xfrm>
            <a:off x="2035632" y="1550869"/>
            <a:ext cx="2400922" cy="2919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0C3642-173E-49E7-A6D6-5341ED964659}"/>
              </a:ext>
            </a:extLst>
          </p:cNvPr>
          <p:cNvSpPr/>
          <p:nvPr/>
        </p:nvSpPr>
        <p:spPr>
          <a:xfrm>
            <a:off x="7843934" y="3583254"/>
            <a:ext cx="1138334" cy="578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1A1891-E63D-4231-B3B8-359932AC080A}"/>
              </a:ext>
            </a:extLst>
          </p:cNvPr>
          <p:cNvSpPr/>
          <p:nvPr/>
        </p:nvSpPr>
        <p:spPr>
          <a:xfrm>
            <a:off x="9573150" y="2444423"/>
            <a:ext cx="1380930" cy="686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9D537C-E120-4950-9C7B-5211949DDED5}"/>
              </a:ext>
            </a:extLst>
          </p:cNvPr>
          <p:cNvSpPr/>
          <p:nvPr/>
        </p:nvSpPr>
        <p:spPr>
          <a:xfrm>
            <a:off x="9585592" y="1368659"/>
            <a:ext cx="1368488" cy="578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A0A358-CB3F-4100-AA2A-324DA0F08DE6}"/>
              </a:ext>
            </a:extLst>
          </p:cNvPr>
          <p:cNvSpPr/>
          <p:nvPr/>
        </p:nvSpPr>
        <p:spPr>
          <a:xfrm>
            <a:off x="4478694" y="1396336"/>
            <a:ext cx="1138334" cy="578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3ABEA5-0835-4EFD-B80E-05A53548E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7" y="1124578"/>
            <a:ext cx="1878208" cy="1077446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8A72E5CE-C238-405A-A261-8B65C2B83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489" y="1314299"/>
            <a:ext cx="1385690" cy="6980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0C53AC-C4F3-42F6-B108-9B77A45C2CF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2424" y="3679820"/>
            <a:ext cx="1371600" cy="4311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D4980E-AFD8-48F8-8D33-8E326B492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3150" y="3727431"/>
            <a:ext cx="1385690" cy="34180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60CB18F-BBFA-4344-B306-5CFB6F54A47E}"/>
              </a:ext>
            </a:extLst>
          </p:cNvPr>
          <p:cNvSpPr/>
          <p:nvPr/>
        </p:nvSpPr>
        <p:spPr>
          <a:xfrm>
            <a:off x="2313993" y="1382723"/>
            <a:ext cx="1138334" cy="578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C86B72-7A22-463A-A645-FFC2449450C6}"/>
              </a:ext>
            </a:extLst>
          </p:cNvPr>
          <p:cNvSpPr txBox="1"/>
          <p:nvPr/>
        </p:nvSpPr>
        <p:spPr>
          <a:xfrm>
            <a:off x="2313993" y="1438076"/>
            <a:ext cx="113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Rectangle </a:t>
            </a:r>
          </a:p>
          <a:p>
            <a:pPr algn="ctr"/>
            <a:r>
              <a:rPr lang="en-US" sz="1400" b="1" dirty="0"/>
              <a:t>detection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007203-F038-45D4-BBF4-4E55CF9D08E4}"/>
              </a:ext>
            </a:extLst>
          </p:cNvPr>
          <p:cNvSpPr txBox="1"/>
          <p:nvPr/>
        </p:nvSpPr>
        <p:spPr>
          <a:xfrm>
            <a:off x="9573151" y="1396336"/>
            <a:ext cx="1380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Extract top and bottom parts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44B63-D510-4E28-904D-01BD747228FE}"/>
              </a:ext>
            </a:extLst>
          </p:cNvPr>
          <p:cNvSpPr txBox="1"/>
          <p:nvPr/>
        </p:nvSpPr>
        <p:spPr>
          <a:xfrm>
            <a:off x="3452327" y="1377846"/>
            <a:ext cx="1026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candidates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6691DD-5EFE-4798-B2CF-B73EC23A0A50}"/>
              </a:ext>
            </a:extLst>
          </p:cNvPr>
          <p:cNvSpPr txBox="1"/>
          <p:nvPr/>
        </p:nvSpPr>
        <p:spPr>
          <a:xfrm>
            <a:off x="4513607" y="1438076"/>
            <a:ext cx="1026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Size/Shape Filter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02F702-55ED-40D4-811D-368213A15699}"/>
              </a:ext>
            </a:extLst>
          </p:cNvPr>
          <p:cNvSpPr/>
          <p:nvPr/>
        </p:nvSpPr>
        <p:spPr>
          <a:xfrm>
            <a:off x="6096000" y="1124578"/>
            <a:ext cx="1138334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C2CBD0-38EF-4DA2-91D7-23B187B958C4}"/>
              </a:ext>
            </a:extLst>
          </p:cNvPr>
          <p:cNvSpPr txBox="1"/>
          <p:nvPr/>
        </p:nvSpPr>
        <p:spPr>
          <a:xfrm>
            <a:off x="6151983" y="1124578"/>
            <a:ext cx="1026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NN</a:t>
            </a:r>
          </a:p>
          <a:p>
            <a:pPr algn="ctr"/>
            <a:r>
              <a:rPr lang="en-US" sz="1400" dirty="0"/>
              <a:t>Is this rectangle a car plate?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7F9546-2095-46F4-8458-2681068754FA}"/>
              </a:ext>
            </a:extLst>
          </p:cNvPr>
          <p:cNvSpPr/>
          <p:nvPr/>
        </p:nvSpPr>
        <p:spPr>
          <a:xfrm>
            <a:off x="9716280" y="4666096"/>
            <a:ext cx="1138334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068B79-50A4-441B-B460-539FC9151825}"/>
              </a:ext>
            </a:extLst>
          </p:cNvPr>
          <p:cNvSpPr txBox="1"/>
          <p:nvPr/>
        </p:nvSpPr>
        <p:spPr>
          <a:xfrm>
            <a:off x="9744270" y="4666096"/>
            <a:ext cx="1082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NN</a:t>
            </a:r>
          </a:p>
          <a:p>
            <a:pPr algn="ctr"/>
            <a:r>
              <a:rPr lang="en-US" sz="1400" dirty="0"/>
              <a:t>Which state is this plate from 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D99FE6-0FCE-44FD-9D78-73F2702B9899}"/>
              </a:ext>
            </a:extLst>
          </p:cNvPr>
          <p:cNvSpPr txBox="1"/>
          <p:nvPr/>
        </p:nvSpPr>
        <p:spPr>
          <a:xfrm>
            <a:off x="9585592" y="2443373"/>
            <a:ext cx="13809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- Grayscale</a:t>
            </a:r>
          </a:p>
          <a:p>
            <a:pPr algn="ctr"/>
            <a:r>
              <a:rPr lang="en-US" altLang="zh-CN" sz="1400" b="1" dirty="0"/>
              <a:t>- Edge detection - </a:t>
            </a:r>
            <a:r>
              <a:rPr lang="en-US" sz="1400" b="1" dirty="0"/>
              <a:t>Binarization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ED3009-029E-4EDE-9CAC-1AAD8930BDA5}"/>
              </a:ext>
            </a:extLst>
          </p:cNvPr>
          <p:cNvSpPr txBox="1"/>
          <p:nvPr/>
        </p:nvSpPr>
        <p:spPr>
          <a:xfrm>
            <a:off x="7965232" y="3633793"/>
            <a:ext cx="923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Character  detection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C1E835-85BE-471F-AC6B-D78C645294D6}"/>
              </a:ext>
            </a:extLst>
          </p:cNvPr>
          <p:cNvSpPr/>
          <p:nvPr/>
        </p:nvSpPr>
        <p:spPr>
          <a:xfrm>
            <a:off x="7843934" y="4913661"/>
            <a:ext cx="1138334" cy="578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485960-001A-48FE-AB1C-E1C52514C822}"/>
              </a:ext>
            </a:extLst>
          </p:cNvPr>
          <p:cNvSpPr txBox="1"/>
          <p:nvPr/>
        </p:nvSpPr>
        <p:spPr>
          <a:xfrm>
            <a:off x="7965232" y="4964200"/>
            <a:ext cx="923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RGB/HSV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6C4763-84C1-4E5F-A2FF-49E4530DF81A}"/>
              </a:ext>
            </a:extLst>
          </p:cNvPr>
          <p:cNvSpPr txBox="1"/>
          <p:nvPr/>
        </p:nvSpPr>
        <p:spPr>
          <a:xfrm>
            <a:off x="9023481" y="4935666"/>
            <a:ext cx="594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EFD1B86-7270-43E9-81C4-752421354422}"/>
              </a:ext>
            </a:extLst>
          </p:cNvPr>
          <p:cNvSpPr/>
          <p:nvPr/>
        </p:nvSpPr>
        <p:spPr>
          <a:xfrm>
            <a:off x="4427161" y="3606116"/>
            <a:ext cx="1420721" cy="578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8C3206-CBC5-4577-984C-E6E5571B6FAD}"/>
              </a:ext>
            </a:extLst>
          </p:cNvPr>
          <p:cNvSpPr txBox="1"/>
          <p:nvPr/>
        </p:nvSpPr>
        <p:spPr>
          <a:xfrm>
            <a:off x="4526336" y="3633792"/>
            <a:ext cx="122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Character segmentation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CD713D4-58E1-4E7B-B161-B105EF38B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8949" y="2878541"/>
            <a:ext cx="242670" cy="203512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619D30DE-31FA-41CB-BCB7-00F9B6973364}"/>
              </a:ext>
            </a:extLst>
          </p:cNvPr>
          <p:cNvSpPr/>
          <p:nvPr/>
        </p:nvSpPr>
        <p:spPr>
          <a:xfrm>
            <a:off x="2041545" y="3335604"/>
            <a:ext cx="1138334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4D3BE0-5F6A-4DE0-B87E-6DEEB53DCDE6}"/>
              </a:ext>
            </a:extLst>
          </p:cNvPr>
          <p:cNvSpPr txBox="1"/>
          <p:nvPr/>
        </p:nvSpPr>
        <p:spPr>
          <a:xfrm>
            <a:off x="2079667" y="3432170"/>
            <a:ext cx="1026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NN</a:t>
            </a:r>
          </a:p>
          <a:p>
            <a:pPr algn="ctr"/>
            <a:r>
              <a:rPr lang="en-US" sz="1400" dirty="0"/>
              <a:t>Character </a:t>
            </a:r>
            <a:r>
              <a:rPr lang="en-US" altLang="zh-CN" sz="1400" dirty="0"/>
              <a:t>recognition</a:t>
            </a:r>
            <a:endParaRPr 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1C68DE-FA0B-4630-8E25-F1F67B6EE692}"/>
              </a:ext>
            </a:extLst>
          </p:cNvPr>
          <p:cNvSpPr txBox="1"/>
          <p:nvPr/>
        </p:nvSpPr>
        <p:spPr>
          <a:xfrm>
            <a:off x="395157" y="3634812"/>
            <a:ext cx="116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 H J F 6 4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F3BF1157-B1EE-4CF2-B324-2F4C37FDB307}"/>
              </a:ext>
            </a:extLst>
          </p:cNvPr>
          <p:cNvSpPr/>
          <p:nvPr/>
        </p:nvSpPr>
        <p:spPr>
          <a:xfrm rot="5400000">
            <a:off x="7631286" y="2641180"/>
            <a:ext cx="1455177" cy="2919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6640F5E4-1E28-47B0-A1F4-B005C851750F}"/>
              </a:ext>
            </a:extLst>
          </p:cNvPr>
          <p:cNvSpPr/>
          <p:nvPr/>
        </p:nvSpPr>
        <p:spPr>
          <a:xfrm rot="16200000">
            <a:off x="8095754" y="4348085"/>
            <a:ext cx="578572" cy="2919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6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AlexLiu.HUST@gmail.com</dc:creator>
  <cp:lastModifiedBy>AlexLiu.HUST@gmail.com</cp:lastModifiedBy>
  <cp:revision>6</cp:revision>
  <dcterms:created xsi:type="dcterms:W3CDTF">2021-03-26T22:26:01Z</dcterms:created>
  <dcterms:modified xsi:type="dcterms:W3CDTF">2021-03-26T23:04:31Z</dcterms:modified>
</cp:coreProperties>
</file>