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1" r:id="rId4"/>
    <p:sldId id="263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9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BFCC-C51A-49A3-B070-6834D55A3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100DC-8D2F-434D-BEC2-CB3446357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53F1B-1264-4DE8-96EE-D7360ED9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9573-7095-455F-A96B-154585F13A0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A3E2-C2C1-4EAC-9002-A8BA7CFF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53B36-7417-458F-A585-A65BA396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114A-1419-416F-9C1F-D84F2CF10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4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218-E4E5-4AB4-BFA8-7CB347D6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802E0-D42B-49F7-9141-FD2DA7CD6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206D6-3A9D-4330-A40E-4B2F3CC7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9573-7095-455F-A96B-154585F13A0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10285-5CBF-4A5F-86E8-FDA85A83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A0CD3-7B47-4506-A269-B25A760B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114A-1419-416F-9C1F-D84F2CF10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A908-EEAB-4AD4-AAA9-A2D3C50FF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27041-4325-4275-B070-A371CD313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A6F3F-7788-49A5-8F4C-72F6E5CF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9573-7095-455F-A96B-154585F13A0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30713-5875-466D-9F76-79E2D75B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3B2E-0B04-4A48-8FAC-F8D153E1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114A-1419-416F-9C1F-D84F2CF10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8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1BB4-A058-48BB-B784-C591FF32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DCBE3-37EC-42B7-BAA5-046D6EB81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8D30-25AB-4CFE-B06D-021CF736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9573-7095-455F-A96B-154585F13A0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DC0F2-2170-4B2D-A1B4-6A2EF898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8BD5F-BD0A-4D99-A6AB-1CFE002A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114A-1419-416F-9C1F-D84F2CF10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8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558D-5291-42D8-8F15-538E5E79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82163-BBE5-4611-BD69-66E934781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B202B-0B84-4E8D-8D7D-FAF23F3D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9573-7095-455F-A96B-154585F13A0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C009-AD98-4DAD-8ED0-8CBD201B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AFC9-CC10-4D7E-9B9F-D82416BC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114A-1419-416F-9C1F-D84F2CF10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8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8331-DE9C-465D-834B-AF94AC9C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4649-8B78-415E-991D-37D6D0748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07D1F-A0F5-4329-8EB0-5FB82BCB6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D3B5D-C942-4B2B-A3A0-A62D9836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9573-7095-455F-A96B-154585F13A0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F0E7-11DD-4356-8392-01E5BB77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8155E-38E0-4BAF-B52C-EAD1CE15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114A-1419-416F-9C1F-D84F2CF10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1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238D-22D0-4CA7-A6C4-E6B86323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28007-3211-4A16-A52A-D3FB81512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9ED68-9B95-4C67-90DC-C4D2DE4B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38FF9-2A51-4F8B-B8CE-B5FCB6942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AF3D9-CDCD-4C5D-99C2-B5631DA85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BE986-290C-4EC9-B7A2-3A5690CC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9573-7095-455F-A96B-154585F13A0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AE169-8269-45B2-93C0-2392230F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D9BE5-0F86-49E4-82AB-863EA5BA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114A-1419-416F-9C1F-D84F2CF10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9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E2F6-29B1-4F0C-9BB8-11E4C34C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B3A01-2D6F-419F-94CD-7B4CF1C8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9573-7095-455F-A96B-154585F13A0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0AA7F-D26B-4370-B2E0-4865DC6F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B3F45-A1B9-4042-9510-12FA3239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114A-1419-416F-9C1F-D84F2CF10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D3DAE-8D46-4982-A264-5739E52A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9573-7095-455F-A96B-154585F13A0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1FD63-6330-468A-9321-DB3FF3EF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DCAC1-BA27-45CC-9672-855F6C4D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114A-1419-416F-9C1F-D84F2CF10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1170-4224-4378-8AD9-3D7604D5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92326-0902-4358-B9D7-6D2B8B893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CF1C6-D853-4F7F-B794-CCC196084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44EAF-D275-44B7-95ED-5170E176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9573-7095-455F-A96B-154585F13A0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0BE6D-6328-4088-A7BE-3F918741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912FD-355D-41E4-9CC6-9D1B090D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114A-1419-416F-9C1F-D84F2CF10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0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B358-7AB0-4152-A073-0028377EB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E1063-970F-4A3E-AF60-6DF48DE83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C344F-B833-4987-9DD9-1EA0777BE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261D1-A634-4B81-8618-3B865023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9573-7095-455F-A96B-154585F13A0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A0A56-99FA-4F41-8410-D4AF19DD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1DC33-C713-44C3-868F-3EE4CDB1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114A-1419-416F-9C1F-D84F2CF10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2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110AC-A152-46FA-869D-213B0E48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23D75-78D9-42F2-9252-0A260D73E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0AEFD-C709-440C-AE32-E245184CF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9573-7095-455F-A96B-154585F13A0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708A-FD4E-4F19-9A53-E1FF3012E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B647B-64D3-4EBC-80F7-8B7E84326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E114A-1419-416F-9C1F-D84F2CF10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75AB-D08B-42E6-B0AB-484B90A7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300" b="1" dirty="0" err="1"/>
              <a:t>Wartest</a:t>
            </a:r>
            <a:r>
              <a:rPr lang="en-US" sz="5300" b="1" dirty="0"/>
              <a:t> Management System</a:t>
            </a:r>
            <a:br>
              <a:rPr lang="en-US" dirty="0"/>
            </a:br>
            <a:r>
              <a:rPr lang="en-US" sz="4000" b="1" dirty="0"/>
              <a:t>Final Project Presentation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92F3-415E-4D6E-ABB8-E250930A3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7757"/>
            <a:ext cx="10515600" cy="343920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CS 5200 Database Management System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/>
              <a:t>Zehua (Alexander) Liu</a:t>
            </a:r>
          </a:p>
          <a:p>
            <a:pPr marL="0" indent="0" algn="ctr">
              <a:buNone/>
            </a:pPr>
            <a:r>
              <a:rPr lang="en-US" sz="2400" dirty="0"/>
              <a:t>NUID 001086969</a:t>
            </a:r>
          </a:p>
          <a:p>
            <a:pPr marL="0" indent="0" algn="ctr">
              <a:buNone/>
            </a:pPr>
            <a:r>
              <a:rPr lang="en-US" sz="2400" dirty="0"/>
              <a:t>Computer Vision, Machine Learning, and Algorithms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3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2BE37-0C58-492E-9364-01756E95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56" y="241999"/>
            <a:ext cx="6502658" cy="637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8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2BE37-0C58-492E-9364-01756E95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56" y="241999"/>
            <a:ext cx="6502658" cy="637400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75E487-18AF-4820-A3EB-6465C6FE39B3}"/>
              </a:ext>
            </a:extLst>
          </p:cNvPr>
          <p:cNvCxnSpPr/>
          <p:nvPr/>
        </p:nvCxnSpPr>
        <p:spPr>
          <a:xfrm>
            <a:off x="2177143" y="241999"/>
            <a:ext cx="0" cy="643094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7D3712-F1D1-4768-8BF1-ACC820E5ACFF}"/>
              </a:ext>
            </a:extLst>
          </p:cNvPr>
          <p:cNvCxnSpPr>
            <a:cxnSpLocks/>
          </p:cNvCxnSpPr>
          <p:nvPr/>
        </p:nvCxnSpPr>
        <p:spPr>
          <a:xfrm>
            <a:off x="4909457" y="241999"/>
            <a:ext cx="0" cy="234335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3C0759-F019-48B8-96B9-AE90EB04614A}"/>
              </a:ext>
            </a:extLst>
          </p:cNvPr>
          <p:cNvCxnSpPr>
            <a:cxnSpLocks/>
          </p:cNvCxnSpPr>
          <p:nvPr/>
        </p:nvCxnSpPr>
        <p:spPr>
          <a:xfrm>
            <a:off x="4909457" y="4691743"/>
            <a:ext cx="0" cy="198120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DF607F-F9B4-4D16-AB9D-025515E4C9D3}"/>
              </a:ext>
            </a:extLst>
          </p:cNvPr>
          <p:cNvCxnSpPr>
            <a:cxnSpLocks/>
          </p:cNvCxnSpPr>
          <p:nvPr/>
        </p:nvCxnSpPr>
        <p:spPr>
          <a:xfrm>
            <a:off x="2177143" y="241999"/>
            <a:ext cx="2732314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F4FD0E-0B08-47F8-BFA0-E828F5270757}"/>
              </a:ext>
            </a:extLst>
          </p:cNvPr>
          <p:cNvCxnSpPr>
            <a:cxnSpLocks/>
          </p:cNvCxnSpPr>
          <p:nvPr/>
        </p:nvCxnSpPr>
        <p:spPr>
          <a:xfrm>
            <a:off x="2177143" y="6670013"/>
            <a:ext cx="2732314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AB2F5-EBC1-42AB-9964-752DC66D70F4}"/>
              </a:ext>
            </a:extLst>
          </p:cNvPr>
          <p:cNvCxnSpPr>
            <a:cxnSpLocks/>
          </p:cNvCxnSpPr>
          <p:nvPr/>
        </p:nvCxnSpPr>
        <p:spPr>
          <a:xfrm>
            <a:off x="4909457" y="2585357"/>
            <a:ext cx="2155372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3A8A07-E8F9-4619-86ED-4A819FB725C4}"/>
              </a:ext>
            </a:extLst>
          </p:cNvPr>
          <p:cNvCxnSpPr>
            <a:cxnSpLocks/>
          </p:cNvCxnSpPr>
          <p:nvPr/>
        </p:nvCxnSpPr>
        <p:spPr>
          <a:xfrm>
            <a:off x="4909457" y="4691743"/>
            <a:ext cx="2155372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551FD2-B8D5-4ECD-AE2E-085DAB74426E}"/>
              </a:ext>
            </a:extLst>
          </p:cNvPr>
          <p:cNvCxnSpPr>
            <a:cxnSpLocks/>
          </p:cNvCxnSpPr>
          <p:nvPr/>
        </p:nvCxnSpPr>
        <p:spPr>
          <a:xfrm>
            <a:off x="7064829" y="2585357"/>
            <a:ext cx="0" cy="2106386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4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2BE37-0C58-492E-9364-01756E95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56" y="241999"/>
            <a:ext cx="6502658" cy="637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8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2BE37-0C58-492E-9364-01756E95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56" y="241999"/>
            <a:ext cx="6502658" cy="637400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CBE99-DCD5-49CA-85AD-5038913411D8}"/>
              </a:ext>
            </a:extLst>
          </p:cNvPr>
          <p:cNvCxnSpPr>
            <a:cxnSpLocks/>
          </p:cNvCxnSpPr>
          <p:nvPr/>
        </p:nvCxnSpPr>
        <p:spPr>
          <a:xfrm>
            <a:off x="6537325" y="3311525"/>
            <a:ext cx="125412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8314C5-278C-4D55-9C45-B3FC215AC6C4}"/>
              </a:ext>
            </a:extLst>
          </p:cNvPr>
          <p:cNvSpPr txBox="1"/>
          <p:nvPr/>
        </p:nvSpPr>
        <p:spPr>
          <a:xfrm>
            <a:off x="6638925" y="2917825"/>
            <a:ext cx="11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0..*    1.**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DAF74-D9B5-4859-969D-E4A0159C688E}"/>
              </a:ext>
            </a:extLst>
          </p:cNvPr>
          <p:cNvSpPr txBox="1"/>
          <p:nvPr/>
        </p:nvSpPr>
        <p:spPr>
          <a:xfrm>
            <a:off x="8140958" y="5794374"/>
            <a:ext cx="13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Bridge Table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FA1215-3BFC-48F5-BCFF-844743C3E95C}"/>
              </a:ext>
            </a:extLst>
          </p:cNvPr>
          <p:cNvCxnSpPr/>
          <p:nvPr/>
        </p:nvCxnSpPr>
        <p:spPr>
          <a:xfrm flipH="1">
            <a:off x="7791450" y="5979040"/>
            <a:ext cx="3810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80457B-F4C3-4138-A707-6619786FA9FB}"/>
              </a:ext>
            </a:extLst>
          </p:cNvPr>
          <p:cNvSpPr/>
          <p:nvPr/>
        </p:nvSpPr>
        <p:spPr>
          <a:xfrm>
            <a:off x="544286" y="1850562"/>
            <a:ext cx="1458686" cy="1785257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830B90-2E2E-4A30-BA09-08AEE6F68F40}"/>
              </a:ext>
            </a:extLst>
          </p:cNvPr>
          <p:cNvSpPr/>
          <p:nvPr/>
        </p:nvSpPr>
        <p:spPr>
          <a:xfrm>
            <a:off x="3766457" y="1856004"/>
            <a:ext cx="1458686" cy="1785257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267240-BB8D-488A-828A-F401A394E75C}"/>
              </a:ext>
            </a:extLst>
          </p:cNvPr>
          <p:cNvSpPr/>
          <p:nvPr/>
        </p:nvSpPr>
        <p:spPr>
          <a:xfrm>
            <a:off x="6966857" y="1850562"/>
            <a:ext cx="1458686" cy="1785257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581C5E-3EA6-4617-9CAA-284378922863}"/>
              </a:ext>
            </a:extLst>
          </p:cNvPr>
          <p:cNvSpPr/>
          <p:nvPr/>
        </p:nvSpPr>
        <p:spPr>
          <a:xfrm>
            <a:off x="10189028" y="1856004"/>
            <a:ext cx="1458686" cy="1785257"/>
          </a:xfrm>
          <a:prstGeom prst="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0EF3E-31EE-464A-A24C-F394A674A9C8}"/>
              </a:ext>
            </a:extLst>
          </p:cNvPr>
          <p:cNvSpPr txBox="1"/>
          <p:nvPr/>
        </p:nvSpPr>
        <p:spPr>
          <a:xfrm>
            <a:off x="511629" y="2450802"/>
            <a:ext cx="1491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WindowBuilder</a:t>
            </a:r>
            <a:r>
              <a:rPr lang="en-US" sz="1600" dirty="0"/>
              <a:t> </a:t>
            </a:r>
            <a:r>
              <a:rPr lang="en-US" sz="1600" dirty="0" err="1"/>
              <a:t>JFramework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247DB-54A6-4847-B5BA-5B8699D13976}"/>
              </a:ext>
            </a:extLst>
          </p:cNvPr>
          <p:cNvSpPr txBox="1"/>
          <p:nvPr/>
        </p:nvSpPr>
        <p:spPr>
          <a:xfrm>
            <a:off x="10477502" y="2450801"/>
            <a:ext cx="963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MySQL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30616-030B-474A-A395-10294144CCE6}"/>
              </a:ext>
            </a:extLst>
          </p:cNvPr>
          <p:cNvSpPr txBox="1"/>
          <p:nvPr/>
        </p:nvSpPr>
        <p:spPr>
          <a:xfrm>
            <a:off x="6988628" y="2450801"/>
            <a:ext cx="1415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Data Accessing</a:t>
            </a:r>
          </a:p>
          <a:p>
            <a:r>
              <a:rPr lang="en-US" sz="1600" dirty="0"/>
              <a:t>DAO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F1EA7-D48C-4282-B0D0-09297D7B6F97}"/>
              </a:ext>
            </a:extLst>
          </p:cNvPr>
          <p:cNvSpPr txBox="1"/>
          <p:nvPr/>
        </p:nvSpPr>
        <p:spPr>
          <a:xfrm>
            <a:off x="3812721" y="2450801"/>
            <a:ext cx="1366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Business Logic</a:t>
            </a:r>
          </a:p>
          <a:p>
            <a:r>
              <a:rPr lang="en-US" sz="1600" dirty="0"/>
              <a:t>Service Layer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43C98444-5EE2-4C8C-92C4-36BA732C2BB3}"/>
              </a:ext>
            </a:extLst>
          </p:cNvPr>
          <p:cNvSpPr/>
          <p:nvPr/>
        </p:nvSpPr>
        <p:spPr>
          <a:xfrm>
            <a:off x="1839686" y="1045024"/>
            <a:ext cx="2286000" cy="658586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5DDE5B8B-4C38-4352-96C3-7C6E4EE780EB}"/>
              </a:ext>
            </a:extLst>
          </p:cNvPr>
          <p:cNvSpPr/>
          <p:nvPr/>
        </p:nvSpPr>
        <p:spPr>
          <a:xfrm>
            <a:off x="4996544" y="1045024"/>
            <a:ext cx="2286000" cy="658586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E9250E4D-766D-405D-849C-DB4F3C8D7421}"/>
              </a:ext>
            </a:extLst>
          </p:cNvPr>
          <p:cNvSpPr/>
          <p:nvPr/>
        </p:nvSpPr>
        <p:spPr>
          <a:xfrm>
            <a:off x="8191502" y="1045024"/>
            <a:ext cx="2286000" cy="658586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39B196AC-E198-44A5-A8C6-2ACA3B15703D}"/>
              </a:ext>
            </a:extLst>
          </p:cNvPr>
          <p:cNvSpPr/>
          <p:nvPr/>
        </p:nvSpPr>
        <p:spPr>
          <a:xfrm rot="10800000">
            <a:off x="1706334" y="3788213"/>
            <a:ext cx="2286000" cy="658586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323A1D3C-313C-4BE8-A6C9-0E4C9427FB13}"/>
              </a:ext>
            </a:extLst>
          </p:cNvPr>
          <p:cNvSpPr/>
          <p:nvPr/>
        </p:nvSpPr>
        <p:spPr>
          <a:xfrm rot="10800000">
            <a:off x="4953000" y="3788214"/>
            <a:ext cx="2286000" cy="658586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869B652B-C9D0-4F1F-B7DD-8C1A1CA8F145}"/>
              </a:ext>
            </a:extLst>
          </p:cNvPr>
          <p:cNvSpPr/>
          <p:nvPr/>
        </p:nvSpPr>
        <p:spPr>
          <a:xfrm rot="10800000">
            <a:off x="8139791" y="3788214"/>
            <a:ext cx="2286000" cy="658586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2B072-F2E4-4E66-9162-94EC0B5C8E85}"/>
              </a:ext>
            </a:extLst>
          </p:cNvPr>
          <p:cNvSpPr txBox="1"/>
          <p:nvPr/>
        </p:nvSpPr>
        <p:spPr>
          <a:xfrm>
            <a:off x="5571445" y="491808"/>
            <a:ext cx="1136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Connection,</a:t>
            </a:r>
          </a:p>
          <a:p>
            <a:r>
              <a:rPr lang="en-US" sz="1600" dirty="0"/>
              <a:t>Java object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15F24E-54B3-4696-8428-AC51B9B3C79A}"/>
              </a:ext>
            </a:extLst>
          </p:cNvPr>
          <p:cNvSpPr txBox="1"/>
          <p:nvPr/>
        </p:nvSpPr>
        <p:spPr>
          <a:xfrm>
            <a:off x="2211161" y="630273"/>
            <a:ext cx="1466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User text input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C83416-3D03-427C-B729-523014201665}"/>
              </a:ext>
            </a:extLst>
          </p:cNvPr>
          <p:cNvSpPr txBox="1"/>
          <p:nvPr/>
        </p:nvSpPr>
        <p:spPr>
          <a:xfrm>
            <a:off x="8475889" y="245586"/>
            <a:ext cx="1949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SQL statement,</a:t>
            </a:r>
          </a:p>
          <a:p>
            <a:r>
              <a:rPr lang="en-US" sz="1600" dirty="0"/>
              <a:t>Prepared statement,</a:t>
            </a:r>
          </a:p>
          <a:p>
            <a:r>
              <a:rPr lang="en-US" sz="1600" dirty="0"/>
              <a:t>Procedure calling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54214C-ED7C-4EA9-AEE3-D69633B5A2BA}"/>
              </a:ext>
            </a:extLst>
          </p:cNvPr>
          <p:cNvSpPr txBox="1"/>
          <p:nvPr/>
        </p:nvSpPr>
        <p:spPr>
          <a:xfrm>
            <a:off x="8599032" y="4446799"/>
            <a:ext cx="1630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Raw information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DF9AD6-85B8-46AC-9839-1D53EF96BB6D}"/>
              </a:ext>
            </a:extLst>
          </p:cNvPr>
          <p:cNvSpPr txBox="1"/>
          <p:nvPr/>
        </p:nvSpPr>
        <p:spPr>
          <a:xfrm>
            <a:off x="5668735" y="4446799"/>
            <a:ext cx="1151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ResultSet</a:t>
            </a:r>
            <a:r>
              <a:rPr lang="en-US" sz="1600" dirty="0"/>
              <a:t>,</a:t>
            </a:r>
          </a:p>
          <a:p>
            <a:r>
              <a:rPr lang="en-US" sz="1600" dirty="0"/>
              <a:t>Java object,</a:t>
            </a:r>
          </a:p>
          <a:p>
            <a:r>
              <a:rPr lang="en-US" sz="1600" dirty="0"/>
              <a:t>Number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2E510E-F2E6-44E7-A04B-EEAAC03DCE22}"/>
              </a:ext>
            </a:extLst>
          </p:cNvPr>
          <p:cNvSpPr txBox="1"/>
          <p:nvPr/>
        </p:nvSpPr>
        <p:spPr>
          <a:xfrm>
            <a:off x="2249261" y="4446799"/>
            <a:ext cx="146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Constructing,</a:t>
            </a:r>
          </a:p>
          <a:p>
            <a:r>
              <a:rPr lang="en-US" sz="1600" dirty="0"/>
              <a:t>Modifying,</a:t>
            </a:r>
          </a:p>
          <a:p>
            <a:r>
              <a:rPr lang="en-US" sz="1600" dirty="0"/>
              <a:t>Disposing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00D384-6CB1-4E3E-B449-4F9267223495}"/>
              </a:ext>
            </a:extLst>
          </p:cNvPr>
          <p:cNvSpPr/>
          <p:nvPr/>
        </p:nvSpPr>
        <p:spPr>
          <a:xfrm>
            <a:off x="544285" y="5540829"/>
            <a:ext cx="2286001" cy="6868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AAC70E-559E-4116-861F-4DE4EC2F4380}"/>
              </a:ext>
            </a:extLst>
          </p:cNvPr>
          <p:cNvSpPr/>
          <p:nvPr/>
        </p:nvSpPr>
        <p:spPr>
          <a:xfrm>
            <a:off x="3037115" y="5540829"/>
            <a:ext cx="8610600" cy="6868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BB4AF8-3C58-445D-836F-CB70E8A0A148}"/>
              </a:ext>
            </a:extLst>
          </p:cNvPr>
          <p:cNvSpPr txBox="1"/>
          <p:nvPr/>
        </p:nvSpPr>
        <p:spPr>
          <a:xfrm>
            <a:off x="6662227" y="5653442"/>
            <a:ext cx="136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Back-end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5C34AC-0B3E-410D-8A53-1D28EB4CB21B}"/>
              </a:ext>
            </a:extLst>
          </p:cNvPr>
          <p:cNvSpPr txBox="1"/>
          <p:nvPr/>
        </p:nvSpPr>
        <p:spPr>
          <a:xfrm>
            <a:off x="971890" y="5653443"/>
            <a:ext cx="1430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Front-end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2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Wartest Management System Final Project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AlexLiu.HUST@gmail.com</dc:creator>
  <cp:lastModifiedBy>AlexLiu.HUST@gmail.com</cp:lastModifiedBy>
  <cp:revision>8</cp:revision>
  <dcterms:created xsi:type="dcterms:W3CDTF">2020-12-08T23:38:46Z</dcterms:created>
  <dcterms:modified xsi:type="dcterms:W3CDTF">2020-12-09T01:06:28Z</dcterms:modified>
</cp:coreProperties>
</file>