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5" autoAdjust="0"/>
    <p:restoredTop sz="94660"/>
  </p:normalViewPr>
  <p:slideViewPr>
    <p:cSldViewPr snapToGrid="0">
      <p:cViewPr>
        <p:scale>
          <a:sx n="125" d="100"/>
          <a:sy n="125" d="100"/>
        </p:scale>
        <p:origin x="9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1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8" indent="0">
              <a:buNone/>
              <a:defRPr sz="1500"/>
            </a:lvl7pPr>
            <a:lvl8pPr marL="2400181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6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34D4-32EF-435E-9290-13CFEB7D2376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6AD8-6D23-4704-8676-48B8061F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1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E95019-4244-4F14-A7D9-4DA89F4E8891}"/>
              </a:ext>
            </a:extLst>
          </p:cNvPr>
          <p:cNvSpPr/>
          <p:nvPr/>
        </p:nvSpPr>
        <p:spPr>
          <a:xfrm>
            <a:off x="3124200" y="238125"/>
            <a:ext cx="384175" cy="225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79181-617D-4781-84DB-4B770BEDB956}"/>
              </a:ext>
            </a:extLst>
          </p:cNvPr>
          <p:cNvSpPr txBox="1"/>
          <p:nvPr/>
        </p:nvSpPr>
        <p:spPr>
          <a:xfrm>
            <a:off x="3104152" y="222250"/>
            <a:ext cx="43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Start</a:t>
            </a:r>
            <a:endParaRPr lang="en-US" sz="10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C4E5A4C-9586-4A1B-8A32-FD988ED41262}"/>
              </a:ext>
            </a:extLst>
          </p:cNvPr>
          <p:cNvSpPr/>
          <p:nvPr/>
        </p:nvSpPr>
        <p:spPr>
          <a:xfrm>
            <a:off x="2824080" y="628375"/>
            <a:ext cx="984409" cy="384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6C2A6-7CAF-4EE5-82A4-00FC39D63D99}"/>
              </a:ext>
            </a:extLst>
          </p:cNvPr>
          <p:cNvSpPr/>
          <p:nvPr/>
        </p:nvSpPr>
        <p:spPr>
          <a:xfrm>
            <a:off x="3067046" y="1492617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7267E-CEBD-4281-AEEF-2A6686BF7B69}"/>
              </a:ext>
            </a:extLst>
          </p:cNvPr>
          <p:cNvSpPr/>
          <p:nvPr/>
        </p:nvSpPr>
        <p:spPr>
          <a:xfrm>
            <a:off x="1880051" y="1113518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46442-7B64-4DDC-B789-0789701FA53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16285" y="463550"/>
            <a:ext cx="3" cy="16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D37483-E028-41B1-BF12-23C8525FE3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316284" y="1012825"/>
            <a:ext cx="1" cy="47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2090A1-8997-485B-A860-C76DC071E8A9}"/>
              </a:ext>
            </a:extLst>
          </p:cNvPr>
          <p:cNvSpPr txBox="1"/>
          <p:nvPr/>
        </p:nvSpPr>
        <p:spPr>
          <a:xfrm>
            <a:off x="2915257" y="695289"/>
            <a:ext cx="73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Registered?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8B210-F619-4050-AE0E-5A42C52245FF}"/>
              </a:ext>
            </a:extLst>
          </p:cNvPr>
          <p:cNvSpPr txBox="1"/>
          <p:nvPr/>
        </p:nvSpPr>
        <p:spPr>
          <a:xfrm>
            <a:off x="1825488" y="1103979"/>
            <a:ext cx="607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Register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7AED9-501E-42C4-840D-B73296884740}"/>
              </a:ext>
            </a:extLst>
          </p:cNvPr>
          <p:cNvSpPr txBox="1"/>
          <p:nvPr/>
        </p:nvSpPr>
        <p:spPr>
          <a:xfrm>
            <a:off x="3080921" y="1487696"/>
            <a:ext cx="47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Login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030FF-EB45-4A17-AFB7-F2B688B3C95C}"/>
              </a:ext>
            </a:extLst>
          </p:cNvPr>
          <p:cNvCxnSpPr>
            <a:stCxn id="8" idx="3"/>
          </p:cNvCxnSpPr>
          <p:nvPr/>
        </p:nvCxnSpPr>
        <p:spPr>
          <a:xfrm>
            <a:off x="2378526" y="1234168"/>
            <a:ext cx="937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7AD8DD-44D3-413C-8D13-956EBF48B4C5}"/>
              </a:ext>
            </a:extLst>
          </p:cNvPr>
          <p:cNvCxnSpPr>
            <a:cxnSpLocks/>
          </p:cNvCxnSpPr>
          <p:nvPr/>
        </p:nvCxnSpPr>
        <p:spPr>
          <a:xfrm>
            <a:off x="2129287" y="820600"/>
            <a:ext cx="1" cy="28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757740-17BD-4F4D-9E62-1B906220F03A}"/>
              </a:ext>
            </a:extLst>
          </p:cNvPr>
          <p:cNvCxnSpPr>
            <a:stCxn id="6" idx="1"/>
          </p:cNvCxnSpPr>
          <p:nvPr/>
        </p:nvCxnSpPr>
        <p:spPr>
          <a:xfrm flipH="1">
            <a:off x="2129288" y="820600"/>
            <a:ext cx="694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9A4AB03-718B-4097-9B4B-794A14AB2048}"/>
              </a:ext>
            </a:extLst>
          </p:cNvPr>
          <p:cNvSpPr/>
          <p:nvPr/>
        </p:nvSpPr>
        <p:spPr>
          <a:xfrm>
            <a:off x="1654615" y="2275789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5159-3075-4A52-99C8-D870216D9199}"/>
              </a:ext>
            </a:extLst>
          </p:cNvPr>
          <p:cNvSpPr txBox="1"/>
          <p:nvPr/>
        </p:nvSpPr>
        <p:spPr>
          <a:xfrm>
            <a:off x="1656144" y="2263404"/>
            <a:ext cx="74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My Troops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0186F-9381-4CE0-85D3-68D9278F23E0}"/>
              </a:ext>
            </a:extLst>
          </p:cNvPr>
          <p:cNvSpPr/>
          <p:nvPr/>
        </p:nvSpPr>
        <p:spPr>
          <a:xfrm>
            <a:off x="4191055" y="2275789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978705-8449-4A7E-B63B-7B76B3D0656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316283" y="1733917"/>
            <a:ext cx="1" cy="202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8E9C53-1975-4CC5-AC7A-A45DA5C6213B}"/>
              </a:ext>
            </a:extLst>
          </p:cNvPr>
          <p:cNvCxnSpPr>
            <a:cxnSpLocks/>
          </p:cNvCxnSpPr>
          <p:nvPr/>
        </p:nvCxnSpPr>
        <p:spPr>
          <a:xfrm>
            <a:off x="2016570" y="1933796"/>
            <a:ext cx="2536440" cy="1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E543AF-116A-44C6-8B9B-3C8474D68EFE}"/>
              </a:ext>
            </a:extLst>
          </p:cNvPr>
          <p:cNvCxnSpPr>
            <a:endCxn id="27" idx="0"/>
          </p:cNvCxnSpPr>
          <p:nvPr/>
        </p:nvCxnSpPr>
        <p:spPr>
          <a:xfrm>
            <a:off x="2016570" y="193379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E88886-F4BF-4213-959A-051AEE797D13}"/>
              </a:ext>
            </a:extLst>
          </p:cNvPr>
          <p:cNvCxnSpPr/>
          <p:nvPr/>
        </p:nvCxnSpPr>
        <p:spPr>
          <a:xfrm>
            <a:off x="4553011" y="193379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113F3C-BBE5-4249-A97E-5593B5DF4C80}"/>
              </a:ext>
            </a:extLst>
          </p:cNvPr>
          <p:cNvSpPr/>
          <p:nvPr/>
        </p:nvSpPr>
        <p:spPr>
          <a:xfrm>
            <a:off x="2525326" y="3037197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20F626-1830-4F3F-9CDB-03F0BDCCA16F}"/>
              </a:ext>
            </a:extLst>
          </p:cNvPr>
          <p:cNvSpPr/>
          <p:nvPr/>
        </p:nvSpPr>
        <p:spPr>
          <a:xfrm>
            <a:off x="1400650" y="3037197"/>
            <a:ext cx="74568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A8816-1B6A-44A0-942D-B315475E2674}"/>
              </a:ext>
            </a:extLst>
          </p:cNvPr>
          <p:cNvCxnSpPr>
            <a:cxnSpLocks/>
          </p:cNvCxnSpPr>
          <p:nvPr/>
        </p:nvCxnSpPr>
        <p:spPr>
          <a:xfrm flipH="1">
            <a:off x="2016570" y="2516763"/>
            <a:ext cx="2" cy="175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F7879F-A0F6-4771-BDEB-028FC563DCDE}"/>
              </a:ext>
            </a:extLst>
          </p:cNvPr>
          <p:cNvCxnSpPr>
            <a:cxnSpLocks/>
          </p:cNvCxnSpPr>
          <p:nvPr/>
        </p:nvCxnSpPr>
        <p:spPr>
          <a:xfrm flipV="1">
            <a:off x="1769065" y="2692618"/>
            <a:ext cx="1005500" cy="2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09E57-5273-4FCC-A1AF-A7477F3EA9BE}"/>
              </a:ext>
            </a:extLst>
          </p:cNvPr>
          <p:cNvCxnSpPr/>
          <p:nvPr/>
        </p:nvCxnSpPr>
        <p:spPr>
          <a:xfrm>
            <a:off x="1769065" y="2695204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75C8E8-3880-4C76-A230-82655F2D1FD5}"/>
              </a:ext>
            </a:extLst>
          </p:cNvPr>
          <p:cNvCxnSpPr/>
          <p:nvPr/>
        </p:nvCxnSpPr>
        <p:spPr>
          <a:xfrm>
            <a:off x="2774564" y="2687026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C6EDE0-8F8D-4A26-B59B-3AB52A91F313}"/>
              </a:ext>
            </a:extLst>
          </p:cNvPr>
          <p:cNvSpPr/>
          <p:nvPr/>
        </p:nvSpPr>
        <p:spPr>
          <a:xfrm>
            <a:off x="4553010" y="3905485"/>
            <a:ext cx="498475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3FE0E1-4EFB-4B7F-BC86-FF7F9164A213}"/>
              </a:ext>
            </a:extLst>
          </p:cNvPr>
          <p:cNvCxnSpPr>
            <a:cxnSpLocks/>
          </p:cNvCxnSpPr>
          <p:nvPr/>
        </p:nvCxnSpPr>
        <p:spPr>
          <a:xfrm>
            <a:off x="3797047" y="3569084"/>
            <a:ext cx="1005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4516E5-2C84-488F-8361-D3CBC972ECBE}"/>
              </a:ext>
            </a:extLst>
          </p:cNvPr>
          <p:cNvCxnSpPr/>
          <p:nvPr/>
        </p:nvCxnSpPr>
        <p:spPr>
          <a:xfrm>
            <a:off x="3797047" y="3563492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83ED25-818D-455D-A351-132B857D3C93}"/>
              </a:ext>
            </a:extLst>
          </p:cNvPr>
          <p:cNvCxnSpPr/>
          <p:nvPr/>
        </p:nvCxnSpPr>
        <p:spPr>
          <a:xfrm>
            <a:off x="4802248" y="3563492"/>
            <a:ext cx="1" cy="341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B96AB04-6C3B-4D12-B765-25DD3108E502}"/>
              </a:ext>
            </a:extLst>
          </p:cNvPr>
          <p:cNvSpPr txBox="1"/>
          <p:nvPr/>
        </p:nvSpPr>
        <p:spPr>
          <a:xfrm>
            <a:off x="2520385" y="3021935"/>
            <a:ext cx="52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Create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E0CB6F-33B3-4DFB-8EB9-7D5A47C50A59}"/>
              </a:ext>
            </a:extLst>
          </p:cNvPr>
          <p:cNvSpPr txBox="1"/>
          <p:nvPr/>
        </p:nvSpPr>
        <p:spPr>
          <a:xfrm>
            <a:off x="1391359" y="3027868"/>
            <a:ext cx="77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Edit/Delete</a:t>
            </a:r>
            <a:endParaRPr lang="en-US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B82A3D-EBC4-498F-A18A-99D21E204B05}"/>
              </a:ext>
            </a:extLst>
          </p:cNvPr>
          <p:cNvSpPr/>
          <p:nvPr/>
        </p:nvSpPr>
        <p:spPr>
          <a:xfrm>
            <a:off x="3424207" y="3905485"/>
            <a:ext cx="745680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5350EEFF-7834-42D6-9DB8-34FFA39B5A8C}"/>
              </a:ext>
            </a:extLst>
          </p:cNvPr>
          <p:cNvSpPr/>
          <p:nvPr/>
        </p:nvSpPr>
        <p:spPr>
          <a:xfrm>
            <a:off x="4060806" y="2959753"/>
            <a:ext cx="984409" cy="3844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4E01A7-EF2F-4C0E-A347-EA3DFCE6F95B}"/>
              </a:ext>
            </a:extLst>
          </p:cNvPr>
          <p:cNvSpPr txBox="1"/>
          <p:nvPr/>
        </p:nvSpPr>
        <p:spPr>
          <a:xfrm>
            <a:off x="4125969" y="3034208"/>
            <a:ext cx="85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Troops &gt;= 2?</a:t>
            </a:r>
            <a:endParaRPr lang="en-US" sz="10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24CC-7049-46C5-935A-790B5EA8CDC2}"/>
              </a:ext>
            </a:extLst>
          </p:cNvPr>
          <p:cNvCxnSpPr>
            <a:stCxn id="33" idx="2"/>
            <a:endCxn id="74" idx="0"/>
          </p:cNvCxnSpPr>
          <p:nvPr/>
        </p:nvCxnSpPr>
        <p:spPr>
          <a:xfrm>
            <a:off x="4553011" y="2517089"/>
            <a:ext cx="0" cy="442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123C5A-309A-47D0-97CB-827D0EBABEEA}"/>
              </a:ext>
            </a:extLst>
          </p:cNvPr>
          <p:cNvCxnSpPr>
            <a:cxnSpLocks/>
          </p:cNvCxnSpPr>
          <p:nvPr/>
        </p:nvCxnSpPr>
        <p:spPr>
          <a:xfrm>
            <a:off x="4553010" y="3344203"/>
            <a:ext cx="0" cy="21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8D84AD-807A-4F04-9D40-0060261A6469}"/>
              </a:ext>
            </a:extLst>
          </p:cNvPr>
          <p:cNvCxnSpPr>
            <a:stCxn id="74" idx="1"/>
            <a:endCxn id="42" idx="3"/>
          </p:cNvCxnSpPr>
          <p:nvPr/>
        </p:nvCxnSpPr>
        <p:spPr>
          <a:xfrm flipH="1">
            <a:off x="3023801" y="3151978"/>
            <a:ext cx="1037005" cy="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DFC85A6-2ADB-4220-931F-232DB986AD4F}"/>
              </a:ext>
            </a:extLst>
          </p:cNvPr>
          <p:cNvCxnSpPr>
            <a:cxnSpLocks/>
          </p:cNvCxnSpPr>
          <p:nvPr/>
        </p:nvCxnSpPr>
        <p:spPr>
          <a:xfrm>
            <a:off x="2129287" y="6158472"/>
            <a:ext cx="21455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1A6681-D6D8-4E35-8F6B-673620A72C60}"/>
              </a:ext>
            </a:extLst>
          </p:cNvPr>
          <p:cNvCxnSpPr>
            <a:cxnSpLocks/>
          </p:cNvCxnSpPr>
          <p:nvPr/>
        </p:nvCxnSpPr>
        <p:spPr>
          <a:xfrm>
            <a:off x="5655282" y="2396439"/>
            <a:ext cx="0" cy="3551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737953-90E9-4BBC-890C-AAE6828C9939}"/>
              </a:ext>
            </a:extLst>
          </p:cNvPr>
          <p:cNvCxnSpPr>
            <a:cxnSpLocks/>
          </p:cNvCxnSpPr>
          <p:nvPr/>
        </p:nvCxnSpPr>
        <p:spPr>
          <a:xfrm>
            <a:off x="924530" y="2396439"/>
            <a:ext cx="13837" cy="3247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59CF1AF-40AC-4436-844F-7392890CD550}"/>
              </a:ext>
            </a:extLst>
          </p:cNvPr>
          <p:cNvCxnSpPr/>
          <p:nvPr/>
        </p:nvCxnSpPr>
        <p:spPr>
          <a:xfrm>
            <a:off x="921962" y="2396439"/>
            <a:ext cx="74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DA4A49-4DF0-437A-AB5C-C02CFC2B0F2C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4914966" y="2396439"/>
            <a:ext cx="74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C54014A-D845-4DDE-B1F4-5BFA3DAC6045}"/>
              </a:ext>
            </a:extLst>
          </p:cNvPr>
          <p:cNvSpPr/>
          <p:nvPr/>
        </p:nvSpPr>
        <p:spPr>
          <a:xfrm>
            <a:off x="2939667" y="6508403"/>
            <a:ext cx="568708" cy="225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E3DBCA9-F513-4036-B02C-01D395671D03}"/>
              </a:ext>
            </a:extLst>
          </p:cNvPr>
          <p:cNvSpPr/>
          <p:nvPr/>
        </p:nvSpPr>
        <p:spPr>
          <a:xfrm>
            <a:off x="1769065" y="3900892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9D4480-700D-4E39-842B-B1B600B85CFE}"/>
              </a:ext>
            </a:extLst>
          </p:cNvPr>
          <p:cNvSpPr txBox="1"/>
          <p:nvPr/>
        </p:nvSpPr>
        <p:spPr>
          <a:xfrm>
            <a:off x="1747448" y="3892800"/>
            <a:ext cx="7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Race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ED7F483-35C4-4A81-8CE8-BB1D9F79B471}"/>
              </a:ext>
            </a:extLst>
          </p:cNvPr>
          <p:cNvSpPr/>
          <p:nvPr/>
        </p:nvSpPr>
        <p:spPr>
          <a:xfrm>
            <a:off x="1769066" y="4427187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366330-B532-4ACE-B2FD-931B193EA383}"/>
              </a:ext>
            </a:extLst>
          </p:cNvPr>
          <p:cNvSpPr/>
          <p:nvPr/>
        </p:nvSpPr>
        <p:spPr>
          <a:xfrm>
            <a:off x="1769066" y="4955280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CE9C51D-A852-4432-B2D2-D2629C7B937E}"/>
              </a:ext>
            </a:extLst>
          </p:cNvPr>
          <p:cNvSpPr/>
          <p:nvPr/>
        </p:nvSpPr>
        <p:spPr>
          <a:xfrm>
            <a:off x="3875977" y="4951887"/>
            <a:ext cx="797764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6038273-CE56-407D-BAD6-8F07AFF64609}"/>
              </a:ext>
            </a:extLst>
          </p:cNvPr>
          <p:cNvSpPr/>
          <p:nvPr/>
        </p:nvSpPr>
        <p:spPr>
          <a:xfrm>
            <a:off x="3912904" y="5498946"/>
            <a:ext cx="723911" cy="24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E94DC13-A837-45C0-B10D-36689CF6C841}"/>
              </a:ext>
            </a:extLst>
          </p:cNvPr>
          <p:cNvCxnSpPr>
            <a:stCxn id="144" idx="2"/>
            <a:endCxn id="148" idx="0"/>
          </p:cNvCxnSpPr>
          <p:nvPr/>
        </p:nvCxnSpPr>
        <p:spPr>
          <a:xfrm>
            <a:off x="2131021" y="4142192"/>
            <a:ext cx="0" cy="284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44B957B-81CE-4B7C-B3D6-D1E53933CFCD}"/>
              </a:ext>
            </a:extLst>
          </p:cNvPr>
          <p:cNvCxnSpPr>
            <a:stCxn id="148" idx="2"/>
            <a:endCxn id="149" idx="0"/>
          </p:cNvCxnSpPr>
          <p:nvPr/>
        </p:nvCxnSpPr>
        <p:spPr>
          <a:xfrm>
            <a:off x="2131021" y="4668488"/>
            <a:ext cx="0" cy="28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4DD7F8-F692-4CA1-BA9F-22D714B622BC}"/>
              </a:ext>
            </a:extLst>
          </p:cNvPr>
          <p:cNvCxnSpPr>
            <a:stCxn id="150" idx="2"/>
            <a:endCxn id="154" idx="0"/>
          </p:cNvCxnSpPr>
          <p:nvPr/>
        </p:nvCxnSpPr>
        <p:spPr>
          <a:xfrm>
            <a:off x="4274859" y="5193187"/>
            <a:ext cx="0" cy="305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57B2264-5840-4D92-AA25-3DC087CFBA57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2131021" y="5196580"/>
            <a:ext cx="0" cy="961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286F32A-3F2A-4E11-801A-D2292DACB8DF}"/>
              </a:ext>
            </a:extLst>
          </p:cNvPr>
          <p:cNvCxnSpPr>
            <a:cxnSpLocks/>
          </p:cNvCxnSpPr>
          <p:nvPr/>
        </p:nvCxnSpPr>
        <p:spPr>
          <a:xfrm>
            <a:off x="4277098" y="5740246"/>
            <a:ext cx="0" cy="418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777CBDB-4B4B-48B9-8616-22F0AAB3C6E0}"/>
              </a:ext>
            </a:extLst>
          </p:cNvPr>
          <p:cNvCxnSpPr>
            <a:cxnSpLocks/>
          </p:cNvCxnSpPr>
          <p:nvPr/>
        </p:nvCxnSpPr>
        <p:spPr>
          <a:xfrm>
            <a:off x="938367" y="5643968"/>
            <a:ext cx="119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2BFE8A6-04FA-45BE-BBFB-D0B867ECA006}"/>
              </a:ext>
            </a:extLst>
          </p:cNvPr>
          <p:cNvCxnSpPr>
            <a:cxnSpLocks/>
          </p:cNvCxnSpPr>
          <p:nvPr/>
        </p:nvCxnSpPr>
        <p:spPr>
          <a:xfrm>
            <a:off x="4274858" y="5948177"/>
            <a:ext cx="13804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0DA64C6-3627-4B3F-8539-9DCE8D36286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3224021" y="6158472"/>
            <a:ext cx="0" cy="349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97C28D4-77DD-45DC-B594-1DBEB960696D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2131021" y="3627688"/>
            <a:ext cx="0" cy="273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1B628CC-CC70-49E0-9134-F711B51BDBD4}"/>
              </a:ext>
            </a:extLst>
          </p:cNvPr>
          <p:cNvCxnSpPr>
            <a:cxnSpLocks/>
          </p:cNvCxnSpPr>
          <p:nvPr/>
        </p:nvCxnSpPr>
        <p:spPr>
          <a:xfrm>
            <a:off x="1769065" y="3627688"/>
            <a:ext cx="10146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0E14F6D-7DE2-4ED5-BD44-004BE3657497}"/>
              </a:ext>
            </a:extLst>
          </p:cNvPr>
          <p:cNvCxnSpPr>
            <a:cxnSpLocks/>
          </p:cNvCxnSpPr>
          <p:nvPr/>
        </p:nvCxnSpPr>
        <p:spPr>
          <a:xfrm>
            <a:off x="3797047" y="4653123"/>
            <a:ext cx="10052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AE2520-CBD5-4546-A1EB-C4031C0DFCDA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4274859" y="4653123"/>
            <a:ext cx="0" cy="298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CA31D93-DDB5-4393-AD87-9472BAC312B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773490" y="3278497"/>
            <a:ext cx="0" cy="341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8F77D07-A199-437E-B7C4-E9925AF0FC5B}"/>
              </a:ext>
            </a:extLst>
          </p:cNvPr>
          <p:cNvCxnSpPr>
            <a:cxnSpLocks/>
          </p:cNvCxnSpPr>
          <p:nvPr/>
        </p:nvCxnSpPr>
        <p:spPr>
          <a:xfrm>
            <a:off x="2779976" y="3278497"/>
            <a:ext cx="0" cy="3419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840C07-2A4A-4185-90AD-9E247C6A79F9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797047" y="4146785"/>
            <a:ext cx="0" cy="50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563CA1C-350E-41B2-A6FC-AD8C6B4B8216}"/>
              </a:ext>
            </a:extLst>
          </p:cNvPr>
          <p:cNvCxnSpPr>
            <a:cxnSpLocks/>
          </p:cNvCxnSpPr>
          <p:nvPr/>
        </p:nvCxnSpPr>
        <p:spPr>
          <a:xfrm>
            <a:off x="4802248" y="4146785"/>
            <a:ext cx="0" cy="506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0F04D4-D853-4248-B251-F6B6A9D36364}"/>
              </a:ext>
            </a:extLst>
          </p:cNvPr>
          <p:cNvSpPr txBox="1"/>
          <p:nvPr/>
        </p:nvSpPr>
        <p:spPr>
          <a:xfrm>
            <a:off x="4125969" y="2273484"/>
            <a:ext cx="85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My Wartests</a:t>
            </a:r>
            <a:endParaRPr 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525FE91-A6CB-4C8F-BFDA-BDB02A1C0977}"/>
              </a:ext>
            </a:extLst>
          </p:cNvPr>
          <p:cNvSpPr txBox="1"/>
          <p:nvPr/>
        </p:nvSpPr>
        <p:spPr>
          <a:xfrm>
            <a:off x="3398182" y="3895971"/>
            <a:ext cx="772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Edit/Delete</a:t>
            </a:r>
            <a:endParaRPr lang="en-US" sz="10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D3CB1F9-D9FB-4E33-BEF5-91267485A8EB}"/>
              </a:ext>
            </a:extLst>
          </p:cNvPr>
          <p:cNvSpPr txBox="1"/>
          <p:nvPr/>
        </p:nvSpPr>
        <p:spPr>
          <a:xfrm>
            <a:off x="4540559" y="3889605"/>
            <a:ext cx="52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Create</a:t>
            </a:r>
            <a:endParaRPr lang="en-US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ED29C8-2E57-4929-B500-E4BD7B0A6BCA}"/>
              </a:ext>
            </a:extLst>
          </p:cNvPr>
          <p:cNvSpPr txBox="1"/>
          <p:nvPr/>
        </p:nvSpPr>
        <p:spPr>
          <a:xfrm>
            <a:off x="1743762" y="4419807"/>
            <a:ext cx="7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Lord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BCCD1E-C882-4F5A-BDA7-9889BD6D1F92}"/>
              </a:ext>
            </a:extLst>
          </p:cNvPr>
          <p:cNvSpPr txBox="1"/>
          <p:nvPr/>
        </p:nvSpPr>
        <p:spPr>
          <a:xfrm>
            <a:off x="1712659" y="4951888"/>
            <a:ext cx="84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 Arms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E2CFF9-8169-437C-A53A-AC9B8FF9BCB6}"/>
              </a:ext>
            </a:extLst>
          </p:cNvPr>
          <p:cNvSpPr txBox="1"/>
          <p:nvPr/>
        </p:nvSpPr>
        <p:spPr>
          <a:xfrm>
            <a:off x="3850541" y="4952819"/>
            <a:ext cx="89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Troops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0060FE-A6CA-4DC5-B872-173C84E909BD}"/>
              </a:ext>
            </a:extLst>
          </p:cNvPr>
          <p:cNvSpPr txBox="1"/>
          <p:nvPr/>
        </p:nvSpPr>
        <p:spPr>
          <a:xfrm>
            <a:off x="3912903" y="5496485"/>
            <a:ext cx="745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 Results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6076E7D-1478-4C42-9BD2-45CB8B451270}"/>
              </a:ext>
            </a:extLst>
          </p:cNvPr>
          <p:cNvSpPr txBox="1"/>
          <p:nvPr/>
        </p:nvSpPr>
        <p:spPr>
          <a:xfrm>
            <a:off x="2934841" y="6498004"/>
            <a:ext cx="607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 Out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1631826-2F16-4677-A8D6-02F0C968C812}"/>
              </a:ext>
            </a:extLst>
          </p:cNvPr>
          <p:cNvSpPr txBox="1"/>
          <p:nvPr/>
        </p:nvSpPr>
        <p:spPr>
          <a:xfrm>
            <a:off x="3251300" y="1019366"/>
            <a:ext cx="37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C30397-960D-44BB-A86F-B1648002D390}"/>
              </a:ext>
            </a:extLst>
          </p:cNvPr>
          <p:cNvSpPr txBox="1"/>
          <p:nvPr/>
        </p:nvSpPr>
        <p:spPr>
          <a:xfrm>
            <a:off x="2465914" y="581514"/>
            <a:ext cx="332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E842800-FCD1-4031-9573-85D1FB7E27AB}"/>
              </a:ext>
            </a:extLst>
          </p:cNvPr>
          <p:cNvSpPr txBox="1"/>
          <p:nvPr/>
        </p:nvSpPr>
        <p:spPr>
          <a:xfrm>
            <a:off x="4540436" y="3304161"/>
            <a:ext cx="37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FF10E0F-B5A4-472A-9685-8A409632F81F}"/>
              </a:ext>
            </a:extLst>
          </p:cNvPr>
          <p:cNvSpPr txBox="1"/>
          <p:nvPr/>
        </p:nvSpPr>
        <p:spPr>
          <a:xfrm>
            <a:off x="3736485" y="2942652"/>
            <a:ext cx="332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1106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B2F30-9363-40FD-BC13-D075E5628BB3}"/>
              </a:ext>
            </a:extLst>
          </p:cNvPr>
          <p:cNvSpPr/>
          <p:nvPr/>
        </p:nvSpPr>
        <p:spPr>
          <a:xfrm>
            <a:off x="2708917" y="2966986"/>
            <a:ext cx="998085" cy="847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A8C17E-C534-4A70-BD3C-4D79DD5068E6}"/>
              </a:ext>
            </a:extLst>
          </p:cNvPr>
          <p:cNvCxnSpPr>
            <a:cxnSpLocks/>
          </p:cNvCxnSpPr>
          <p:nvPr/>
        </p:nvCxnSpPr>
        <p:spPr>
          <a:xfrm>
            <a:off x="2708917" y="3227013"/>
            <a:ext cx="998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62310D-B577-46B0-91BC-C9138B93F429}"/>
              </a:ext>
            </a:extLst>
          </p:cNvPr>
          <p:cNvSpPr txBox="1"/>
          <p:nvPr/>
        </p:nvSpPr>
        <p:spPr>
          <a:xfrm>
            <a:off x="2708917" y="2980792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Troops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44FE7-9960-47B8-8441-418592643DE4}"/>
              </a:ext>
            </a:extLst>
          </p:cNvPr>
          <p:cNvSpPr txBox="1"/>
          <p:nvPr/>
        </p:nvSpPr>
        <p:spPr>
          <a:xfrm>
            <a:off x="2765392" y="3238802"/>
            <a:ext cx="930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troopID{PK}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memo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D0180-829F-409C-9AB1-112AC403A962}"/>
              </a:ext>
            </a:extLst>
          </p:cNvPr>
          <p:cNvSpPr/>
          <p:nvPr/>
        </p:nvSpPr>
        <p:spPr>
          <a:xfrm>
            <a:off x="397270" y="585750"/>
            <a:ext cx="998085" cy="864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64F1FE-937A-4CF1-87C3-48C39B3D3399}"/>
              </a:ext>
            </a:extLst>
          </p:cNvPr>
          <p:cNvCxnSpPr>
            <a:cxnSpLocks/>
          </p:cNvCxnSpPr>
          <p:nvPr/>
        </p:nvCxnSpPr>
        <p:spPr>
          <a:xfrm>
            <a:off x="394587" y="844255"/>
            <a:ext cx="998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7F49F0-A16A-42FA-8964-2FFDB29345CE}"/>
              </a:ext>
            </a:extLst>
          </p:cNvPr>
          <p:cNvSpPr txBox="1"/>
          <p:nvPr/>
        </p:nvSpPr>
        <p:spPr>
          <a:xfrm>
            <a:off x="424529" y="606738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67A36-D192-45D0-A361-362D491F2E19}"/>
              </a:ext>
            </a:extLst>
          </p:cNvPr>
          <p:cNvSpPr txBox="1"/>
          <p:nvPr/>
        </p:nvSpPr>
        <p:spPr>
          <a:xfrm>
            <a:off x="375129" y="873947"/>
            <a:ext cx="940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userID{PK}</a:t>
            </a:r>
          </a:p>
          <a:p>
            <a:r>
              <a:rPr lang="en-US" sz="1000" dirty="0"/>
              <a:t>username</a:t>
            </a:r>
          </a:p>
          <a:p>
            <a:r>
              <a:rPr lang="en-US" sz="1000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3010C3-7C80-47D3-A624-3B03A1DF1A72}"/>
              </a:ext>
            </a:extLst>
          </p:cNvPr>
          <p:cNvSpPr/>
          <p:nvPr/>
        </p:nvSpPr>
        <p:spPr>
          <a:xfrm>
            <a:off x="2681338" y="245598"/>
            <a:ext cx="1050472" cy="1649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B1E43-9082-4EE0-BE06-48023842854F}"/>
              </a:ext>
            </a:extLst>
          </p:cNvPr>
          <p:cNvCxnSpPr>
            <a:cxnSpLocks/>
          </p:cNvCxnSpPr>
          <p:nvPr/>
        </p:nvCxnSpPr>
        <p:spPr>
          <a:xfrm>
            <a:off x="2681337" y="530857"/>
            <a:ext cx="105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05F905-502F-43CF-B613-35829487053B}"/>
              </a:ext>
            </a:extLst>
          </p:cNvPr>
          <p:cNvSpPr txBox="1"/>
          <p:nvPr/>
        </p:nvSpPr>
        <p:spPr>
          <a:xfrm>
            <a:off x="2681337" y="273142"/>
            <a:ext cx="57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Lords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2F0E9-8613-49C0-85BF-B075CC96DD40}"/>
              </a:ext>
            </a:extLst>
          </p:cNvPr>
          <p:cNvSpPr txBox="1"/>
          <p:nvPr/>
        </p:nvSpPr>
        <p:spPr>
          <a:xfrm>
            <a:off x="2688231" y="566999"/>
            <a:ext cx="8726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lordID{PK}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data</a:t>
            </a:r>
          </a:p>
          <a:p>
            <a:r>
              <a:rPr lang="en-US" sz="1000" dirty="0"/>
              <a:t>    hp</a:t>
            </a:r>
          </a:p>
          <a:p>
            <a:r>
              <a:rPr lang="en-US" sz="1000" dirty="0"/>
              <a:t>    attack</a:t>
            </a:r>
          </a:p>
          <a:p>
            <a:r>
              <a:rPr lang="en-US" sz="1000" dirty="0"/>
              <a:t>    armor</a:t>
            </a:r>
          </a:p>
          <a:p>
            <a:r>
              <a:rPr lang="en-US" sz="1000" dirty="0"/>
              <a:t>    spee</a:t>
            </a:r>
            <a:r>
              <a:rPr lang="en-US" altLang="zh-CN" sz="1000" dirty="0"/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BF9D1-F7A6-41C8-ADB0-D191CE1967E9}"/>
              </a:ext>
            </a:extLst>
          </p:cNvPr>
          <p:cNvSpPr/>
          <p:nvPr/>
        </p:nvSpPr>
        <p:spPr>
          <a:xfrm>
            <a:off x="5207752" y="598425"/>
            <a:ext cx="879022" cy="944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24CBA3-618C-4E93-816F-0DA2EDDCA8A8}"/>
              </a:ext>
            </a:extLst>
          </p:cNvPr>
          <p:cNvCxnSpPr>
            <a:cxnSpLocks/>
          </p:cNvCxnSpPr>
          <p:nvPr/>
        </p:nvCxnSpPr>
        <p:spPr>
          <a:xfrm>
            <a:off x="5207751" y="858452"/>
            <a:ext cx="879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338382-C39B-4C3F-AC8E-AAA9AEE46D2B}"/>
              </a:ext>
            </a:extLst>
          </p:cNvPr>
          <p:cNvSpPr txBox="1"/>
          <p:nvPr/>
        </p:nvSpPr>
        <p:spPr>
          <a:xfrm>
            <a:off x="5207751" y="612231"/>
            <a:ext cx="566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Races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EEA7B-DDAE-461C-BE5C-1C5A5888CE49}"/>
              </a:ext>
            </a:extLst>
          </p:cNvPr>
          <p:cNvSpPr txBox="1"/>
          <p:nvPr/>
        </p:nvSpPr>
        <p:spPr>
          <a:xfrm>
            <a:off x="5233092" y="919990"/>
            <a:ext cx="803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race{PK}</a:t>
            </a:r>
          </a:p>
          <a:p>
            <a:r>
              <a:rPr lang="en-US" sz="1000" dirty="0"/>
              <a:t>location</a:t>
            </a:r>
          </a:p>
          <a:p>
            <a:r>
              <a:rPr lang="en-US" sz="1000" dirty="0"/>
              <a:t>description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C1D80-E547-48A5-B83B-D5C72457AF8A}"/>
              </a:ext>
            </a:extLst>
          </p:cNvPr>
          <p:cNvSpPr/>
          <p:nvPr/>
        </p:nvSpPr>
        <p:spPr>
          <a:xfrm>
            <a:off x="5121271" y="2368207"/>
            <a:ext cx="1050472" cy="204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4EA42C-F92C-45E2-B3D0-FC1D83FE5F18}"/>
              </a:ext>
            </a:extLst>
          </p:cNvPr>
          <p:cNvCxnSpPr>
            <a:cxnSpLocks/>
          </p:cNvCxnSpPr>
          <p:nvPr/>
        </p:nvCxnSpPr>
        <p:spPr>
          <a:xfrm>
            <a:off x="5121271" y="2628235"/>
            <a:ext cx="105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004F7-7ABB-44DD-9E3C-4A312997E7DA}"/>
              </a:ext>
            </a:extLst>
          </p:cNvPr>
          <p:cNvSpPr txBox="1"/>
          <p:nvPr/>
        </p:nvSpPr>
        <p:spPr>
          <a:xfrm>
            <a:off x="5121271" y="2382014"/>
            <a:ext cx="57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Arms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D29E09-A658-415E-9C34-0C62AD7636A1}"/>
              </a:ext>
            </a:extLst>
          </p:cNvPr>
          <p:cNvSpPr txBox="1"/>
          <p:nvPr/>
        </p:nvSpPr>
        <p:spPr>
          <a:xfrm>
            <a:off x="5113726" y="2675939"/>
            <a:ext cx="872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armID{PK}</a:t>
            </a:r>
          </a:p>
          <a:p>
            <a:r>
              <a:rPr lang="en-US" sz="1000" dirty="0"/>
              <a:t>name</a:t>
            </a:r>
          </a:p>
          <a:p>
            <a:r>
              <a:rPr lang="en-US" sz="1000" dirty="0"/>
              <a:t>type</a:t>
            </a:r>
          </a:p>
          <a:p>
            <a:r>
              <a:rPr lang="en-US" sz="1000" dirty="0"/>
              <a:t>data</a:t>
            </a:r>
          </a:p>
          <a:p>
            <a:r>
              <a:rPr lang="en-US" sz="1000" dirty="0"/>
              <a:t>    </a:t>
            </a:r>
            <a:r>
              <a:rPr lang="en-US" altLang="zh-CN" sz="1000" dirty="0"/>
              <a:t>cost</a:t>
            </a:r>
            <a:endParaRPr lang="en-US" sz="1000" dirty="0"/>
          </a:p>
          <a:p>
            <a:r>
              <a:rPr lang="en-US" sz="1000" dirty="0"/>
              <a:t>    scale</a:t>
            </a:r>
          </a:p>
          <a:p>
            <a:r>
              <a:rPr lang="en-US" sz="1000" dirty="0"/>
              <a:t>    hp</a:t>
            </a:r>
          </a:p>
          <a:p>
            <a:r>
              <a:rPr lang="en-US" sz="1000" dirty="0"/>
              <a:t>    attack</a:t>
            </a:r>
          </a:p>
          <a:p>
            <a:r>
              <a:rPr lang="en-US" sz="1000" dirty="0"/>
              <a:t>    armor</a:t>
            </a:r>
          </a:p>
          <a:p>
            <a:r>
              <a:rPr lang="en-US" sz="1000" dirty="0"/>
              <a:t>    speed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77B92-E068-48D7-9CAE-B69DA3E87E34}"/>
              </a:ext>
            </a:extLst>
          </p:cNvPr>
          <p:cNvSpPr/>
          <p:nvPr/>
        </p:nvSpPr>
        <p:spPr>
          <a:xfrm>
            <a:off x="394188" y="2891951"/>
            <a:ext cx="1007865" cy="100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0A5ED3-52A4-43E8-8FF9-692A27B89ECC}"/>
              </a:ext>
            </a:extLst>
          </p:cNvPr>
          <p:cNvCxnSpPr>
            <a:cxnSpLocks/>
          </p:cNvCxnSpPr>
          <p:nvPr/>
        </p:nvCxnSpPr>
        <p:spPr>
          <a:xfrm>
            <a:off x="394188" y="3151979"/>
            <a:ext cx="1007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FE6FF4-25C5-4CBA-9F12-A7A1EC547F5C}"/>
              </a:ext>
            </a:extLst>
          </p:cNvPr>
          <p:cNvSpPr txBox="1"/>
          <p:nvPr/>
        </p:nvSpPr>
        <p:spPr>
          <a:xfrm>
            <a:off x="553233" y="2898802"/>
            <a:ext cx="907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Wartests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63651-C570-4992-BF64-7B9E07542CDD}"/>
              </a:ext>
            </a:extLst>
          </p:cNvPr>
          <p:cNvSpPr txBox="1"/>
          <p:nvPr/>
        </p:nvSpPr>
        <p:spPr>
          <a:xfrm>
            <a:off x="394188" y="3184996"/>
            <a:ext cx="88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warID{PK} location</a:t>
            </a:r>
          </a:p>
          <a:p>
            <a:r>
              <a:rPr lang="en-US" sz="1000" dirty="0"/>
              <a:t>result</a:t>
            </a:r>
          </a:p>
          <a:p>
            <a:r>
              <a:rPr lang="en-US" sz="1000" dirty="0"/>
              <a:t>    armsleft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C23C2C-CC80-4767-948C-AC12A22C551F}"/>
              </a:ext>
            </a:extLst>
          </p:cNvPr>
          <p:cNvCxnSpPr>
            <a:cxnSpLocks/>
          </p:cNvCxnSpPr>
          <p:nvPr/>
        </p:nvCxnSpPr>
        <p:spPr>
          <a:xfrm>
            <a:off x="1394482" y="1444731"/>
            <a:ext cx="1314435" cy="152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D69D1B-461E-428E-8C17-1DC7901B97BF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3707002" y="3390507"/>
            <a:ext cx="1414269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E944A6-FE10-4174-AA18-AB359F4A7BC9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1402053" y="3390507"/>
            <a:ext cx="1306864" cy="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EA31D-54BA-4434-A15D-6DF48DFDE2B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206574" y="1894951"/>
            <a:ext cx="1386" cy="10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D48563-BF14-416B-A282-E147F88D949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731810" y="1070275"/>
            <a:ext cx="1475942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F701E7-22DA-4E9B-BA99-2FEC49DB067B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5646507" y="1542627"/>
            <a:ext cx="756" cy="8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1EE109-1BDD-4F2C-A442-D78650E8DF48}"/>
              </a:ext>
            </a:extLst>
          </p:cNvPr>
          <p:cNvSpPr txBox="1"/>
          <p:nvPr/>
        </p:nvSpPr>
        <p:spPr>
          <a:xfrm>
            <a:off x="1975854" y="197384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1B50E5-A2F9-4142-9D50-F874B2D7F138}"/>
              </a:ext>
            </a:extLst>
          </p:cNvPr>
          <p:cNvSpPr txBox="1"/>
          <p:nvPr/>
        </p:nvSpPr>
        <p:spPr>
          <a:xfrm>
            <a:off x="2766980" y="215497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88E23-69A8-4495-9C83-100209BC5BC9}"/>
              </a:ext>
            </a:extLst>
          </p:cNvPr>
          <p:cNvSpPr txBox="1"/>
          <p:nvPr/>
        </p:nvSpPr>
        <p:spPr>
          <a:xfrm>
            <a:off x="1698436" y="316816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Participates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48BFBB-FDE2-488B-A3DF-627D4873CA9C}"/>
              </a:ext>
            </a:extLst>
          </p:cNvPr>
          <p:cNvSpPr txBox="1"/>
          <p:nvPr/>
        </p:nvSpPr>
        <p:spPr>
          <a:xfrm>
            <a:off x="4137877" y="315957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34250D-A04D-437D-AF6A-068368616230}"/>
              </a:ext>
            </a:extLst>
          </p:cNvPr>
          <p:cNvSpPr txBox="1"/>
          <p:nvPr/>
        </p:nvSpPr>
        <p:spPr>
          <a:xfrm>
            <a:off x="4130831" y="82658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Belongs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E35073-AF1F-42FB-B396-1E8368856646}"/>
              </a:ext>
            </a:extLst>
          </p:cNvPr>
          <p:cNvSpPr txBox="1"/>
          <p:nvPr/>
        </p:nvSpPr>
        <p:spPr>
          <a:xfrm>
            <a:off x="5627496" y="1814254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Belongs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3D4E0D-53B2-4CEE-8785-78C2F728C38E}"/>
              </a:ext>
            </a:extLst>
          </p:cNvPr>
          <p:cNvSpPr txBox="1"/>
          <p:nvPr/>
        </p:nvSpPr>
        <p:spPr>
          <a:xfrm>
            <a:off x="1370700" y="126798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8D6D1-65A8-42C7-9ABC-9C8245756025}"/>
              </a:ext>
            </a:extLst>
          </p:cNvPr>
          <p:cNvSpPr txBox="1"/>
          <p:nvPr/>
        </p:nvSpPr>
        <p:spPr>
          <a:xfrm>
            <a:off x="2491746" y="263905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ED46C8-5D67-4A5A-B68A-8B1514B6868C}"/>
              </a:ext>
            </a:extLst>
          </p:cNvPr>
          <p:cNvSpPr txBox="1"/>
          <p:nvPr/>
        </p:nvSpPr>
        <p:spPr>
          <a:xfrm>
            <a:off x="3187642" y="189119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2E852-AF42-450B-9144-5BC2A31404CA}"/>
              </a:ext>
            </a:extLst>
          </p:cNvPr>
          <p:cNvSpPr txBox="1"/>
          <p:nvPr/>
        </p:nvSpPr>
        <p:spPr>
          <a:xfrm>
            <a:off x="3234165" y="2704257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56063E-3718-480D-B49A-82BED988A21F}"/>
              </a:ext>
            </a:extLst>
          </p:cNvPr>
          <p:cNvSpPr txBox="1"/>
          <p:nvPr/>
        </p:nvSpPr>
        <p:spPr>
          <a:xfrm>
            <a:off x="4778675" y="336848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A5C429-4190-4A2B-BE63-B738BCBEB20A}"/>
              </a:ext>
            </a:extLst>
          </p:cNvPr>
          <p:cNvSpPr txBox="1"/>
          <p:nvPr/>
        </p:nvSpPr>
        <p:spPr>
          <a:xfrm>
            <a:off x="3662956" y="339233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D0FF0C-FBF3-472A-BDDB-C73DEAF4EC67}"/>
              </a:ext>
            </a:extLst>
          </p:cNvPr>
          <p:cNvSpPr txBox="1"/>
          <p:nvPr/>
        </p:nvSpPr>
        <p:spPr>
          <a:xfrm>
            <a:off x="1390939" y="3397259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095E94-8E67-4652-97DF-0809FF7DDC59}"/>
              </a:ext>
            </a:extLst>
          </p:cNvPr>
          <p:cNvSpPr txBox="1"/>
          <p:nvPr/>
        </p:nvSpPr>
        <p:spPr>
          <a:xfrm>
            <a:off x="2458527" y="34029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118463-A61C-4323-A9D2-7BE5D53F7B83}"/>
              </a:ext>
            </a:extLst>
          </p:cNvPr>
          <p:cNvSpPr txBox="1"/>
          <p:nvPr/>
        </p:nvSpPr>
        <p:spPr>
          <a:xfrm>
            <a:off x="4827518" y="819223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2B6CAF-3436-46E1-AE22-C5C0F9B8EDAE}"/>
              </a:ext>
            </a:extLst>
          </p:cNvPr>
          <p:cNvSpPr txBox="1"/>
          <p:nvPr/>
        </p:nvSpPr>
        <p:spPr>
          <a:xfrm>
            <a:off x="5266275" y="156239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D3115D-B8E7-4D13-9125-6288644A31F7}"/>
              </a:ext>
            </a:extLst>
          </p:cNvPr>
          <p:cNvSpPr txBox="1"/>
          <p:nvPr/>
        </p:nvSpPr>
        <p:spPr>
          <a:xfrm>
            <a:off x="5267877" y="210231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AC094-8AF0-4CA2-B466-898391C9EA63}"/>
              </a:ext>
            </a:extLst>
          </p:cNvPr>
          <p:cNvSpPr txBox="1"/>
          <p:nvPr/>
        </p:nvSpPr>
        <p:spPr>
          <a:xfrm>
            <a:off x="3702086" y="80301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1..*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2B419C-9BEC-4C79-B1CC-AA2DE0E0D662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896313" y="1449823"/>
            <a:ext cx="1808" cy="1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99D9E5-2A75-4AE5-B281-8847B04993C1}"/>
              </a:ext>
            </a:extLst>
          </p:cNvPr>
          <p:cNvSpPr txBox="1"/>
          <p:nvPr/>
        </p:nvSpPr>
        <p:spPr>
          <a:xfrm>
            <a:off x="881422" y="203186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298C9E-A47F-4C4D-AF5F-0B4DE5DC62FE}"/>
              </a:ext>
            </a:extLst>
          </p:cNvPr>
          <p:cNvSpPr txBox="1"/>
          <p:nvPr/>
        </p:nvSpPr>
        <p:spPr>
          <a:xfrm>
            <a:off x="861219" y="1448933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78C42C-CA19-4D34-BABA-DBCE3288A762}"/>
              </a:ext>
            </a:extLst>
          </p:cNvPr>
          <p:cNvSpPr txBox="1"/>
          <p:nvPr/>
        </p:nvSpPr>
        <p:spPr>
          <a:xfrm>
            <a:off x="880046" y="263905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30205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143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8</cp:revision>
  <dcterms:created xsi:type="dcterms:W3CDTF">2020-11-26T16:10:52Z</dcterms:created>
  <dcterms:modified xsi:type="dcterms:W3CDTF">2020-11-28T01:19:39Z</dcterms:modified>
</cp:coreProperties>
</file>