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660"/>
  </p:normalViewPr>
  <p:slideViewPr>
    <p:cSldViewPr snapToGrid="0">
      <p:cViewPr>
        <p:scale>
          <a:sx n="90" d="100"/>
          <a:sy n="90" d="100"/>
        </p:scale>
        <p:origin x="381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A923-F82C-4F0B-A88E-E29355B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A0BB9-4115-43F6-9E19-AAA2A34FC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56EA-17E2-492C-8738-114CC7DE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1AFB2-DA4E-4D9D-8D2E-F217404F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3646-7FC2-491F-BCE4-A11A967F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8E4C-D212-40E8-A336-701AA1D3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A0EC1-A1A6-436D-8C95-C3C2BB320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29CD-370C-4409-83A5-D1BC3BE4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7A20-1E7B-49C1-9FC7-CBCE7169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DE87-06A0-4B13-B16A-E5B50BB7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A9656-F95B-42E3-B870-E03164C72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09EB7-F47A-40B7-B239-ED751AF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E49E-2B59-4DB3-9649-787BDE38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1BAD-D603-4D8B-A6D9-24AAA528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F8A9-17BA-4338-8273-79E09062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3A3-A0CA-4116-9DA9-85B37278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FFDC-17D9-47F2-BDF0-C87457F1F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30E3-56AA-4BAD-9AC3-9B327976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7C12-CA97-4FCE-BFB7-60978AD4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1EAE-709F-44DE-988A-B05171BB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ED14-35C8-44C2-B536-94682BD1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48FC-E81F-45DA-90E8-4E4110E7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7E2F-B5FE-4DBD-9D02-8A996EA8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F26D-6A42-4526-B4B1-E183DF88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9FA99-6779-451C-B9EF-D0CB9516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7210-487B-41D8-B1E1-4B4183D9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10D3-9FAB-4B04-A4D9-50ECDBEF3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1071-44E9-47EC-8A33-7B1574065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04054-37D2-4B56-BFE5-89CDC44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8394C-3DB6-4FF8-AF0F-E7BDF158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97A65-FCCB-44B7-AD1B-3C418B01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2CE4-19C8-48C5-A0F7-F6A325E6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08013-19A6-40E6-A74F-DA79E34F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E4DF3-DC51-4E1D-9361-FAF9AE9CE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E33DF-B2D2-488C-B6F3-A452412DC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FDDAF-9704-423A-B3C1-1094F92F1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2A850-4186-40CE-9423-E9965A05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F61E9-A247-4305-B463-223F4C89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6B38C-E3BB-4B0C-9B62-7065AF64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8AC4-341A-4159-8D4F-0BAB5A24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E4FE5-8414-43DC-902B-98913E75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B8E82-3C41-45BA-AA52-961939DE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58818-E16E-4C3A-8C45-E164A66F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0CF61-D116-4FEA-A1FF-749DA07D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9B76C-780D-4918-8057-AAE1E678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3D0A3-43A7-4E1E-A467-BFFF30A4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A5F0-A778-4CC1-AB8F-355D5BA5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D7F1-445E-44C3-8B2A-A31A50EB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0C20E-EE32-4455-93D1-9924D31B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AABD-6517-4DCE-BDA7-52B6B859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6DAA2-6628-434D-A541-B4CBE189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3B8D6-79FF-469C-85FF-3EA404AC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0FF9-228B-4E7D-AD85-12DCC461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F0F7D-0CA5-4A35-8378-4579EA60E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47065-8F9C-411A-9C9C-C1F1C69EF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6ED97-49CE-4683-964C-08B00051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2048B-79EF-4FED-ACA5-561017AC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4C9CC-16F4-4939-95FC-752BE4D6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7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CFE58-2859-4E83-BA37-03BD4F77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1385E-00B3-49C1-A9F7-112D2B44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E632-832B-4D9D-A5DE-20D807CAA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7605-F396-4A0D-BFC1-B4C6E63FC90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B904-FBA7-4DA8-8116-ADE298971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CB9E-556F-4467-8FC0-0028664F1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4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u.zehu@northeastern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CC38F4-E0C5-4923-8EE8-E16F2133DC6A}"/>
              </a:ext>
            </a:extLst>
          </p:cNvPr>
          <p:cNvSpPr txBox="1"/>
          <p:nvPr/>
        </p:nvSpPr>
        <p:spPr>
          <a:xfrm>
            <a:off x="1847461" y="1166326"/>
            <a:ext cx="84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Personal Business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5FE18-E2F7-4E34-A812-CD88E3306EC4}"/>
              </a:ext>
            </a:extLst>
          </p:cNvPr>
          <p:cNvSpPr txBox="1"/>
          <p:nvPr/>
        </p:nvSpPr>
        <p:spPr>
          <a:xfrm>
            <a:off x="4043265" y="2828835"/>
            <a:ext cx="41054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Zehua (Alexander) Liu</a:t>
            </a:r>
          </a:p>
          <a:p>
            <a:pPr algn="ctr"/>
            <a:endParaRPr lang="en-US" sz="2800" dirty="0"/>
          </a:p>
          <a:p>
            <a:pPr algn="ctr"/>
            <a:r>
              <a:rPr lang="en-US" sz="2400" dirty="0">
                <a:hlinkClick r:id="rId2"/>
              </a:rPr>
              <a:t>liu.zehu@northeastern.edu</a:t>
            </a:r>
            <a:endParaRPr lang="en-US" sz="2400" dirty="0"/>
          </a:p>
          <a:p>
            <a:pPr algn="ctr"/>
            <a:r>
              <a:rPr lang="en-US" sz="2400" dirty="0"/>
              <a:t>Computer Engineering</a:t>
            </a:r>
          </a:p>
          <a:p>
            <a:pPr algn="ctr"/>
            <a:r>
              <a:rPr lang="en-US" sz="2400" dirty="0"/>
              <a:t>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321321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7" y="248789"/>
            <a:ext cx="667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Overall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8AA9C-9DA3-4729-8744-C5751D86F211}"/>
              </a:ext>
            </a:extLst>
          </p:cNvPr>
          <p:cNvSpPr/>
          <p:nvPr/>
        </p:nvSpPr>
        <p:spPr>
          <a:xfrm>
            <a:off x="821094" y="2286010"/>
            <a:ext cx="2500604" cy="2892490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2319A-CE2A-46C3-A147-23DEAA4B0194}"/>
              </a:ext>
            </a:extLst>
          </p:cNvPr>
          <p:cNvSpPr/>
          <p:nvPr/>
        </p:nvSpPr>
        <p:spPr>
          <a:xfrm>
            <a:off x="4845698" y="2286010"/>
            <a:ext cx="2500604" cy="2892490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A7187-40EC-407C-9926-EF1A3B325ACB}"/>
              </a:ext>
            </a:extLst>
          </p:cNvPr>
          <p:cNvSpPr/>
          <p:nvPr/>
        </p:nvSpPr>
        <p:spPr>
          <a:xfrm>
            <a:off x="8870302" y="2286010"/>
            <a:ext cx="2500604" cy="2892490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3ED73-4308-441D-9607-B3D05DD40112}"/>
              </a:ext>
            </a:extLst>
          </p:cNvPr>
          <p:cNvSpPr txBox="1"/>
          <p:nvPr/>
        </p:nvSpPr>
        <p:spPr>
          <a:xfrm>
            <a:off x="1074575" y="2351324"/>
            <a:ext cx="200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Front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43010-6E34-4195-9AC6-7AF89DC8695E}"/>
              </a:ext>
            </a:extLst>
          </p:cNvPr>
          <p:cNvSpPr txBox="1"/>
          <p:nvPr/>
        </p:nvSpPr>
        <p:spPr>
          <a:xfrm>
            <a:off x="5099179" y="2351324"/>
            <a:ext cx="200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Server 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CED8C-3D7F-4829-AC2B-B8074F5E7BE6}"/>
              </a:ext>
            </a:extLst>
          </p:cNvPr>
          <p:cNvSpPr txBox="1"/>
          <p:nvPr/>
        </p:nvSpPr>
        <p:spPr>
          <a:xfrm>
            <a:off x="9117563" y="2351324"/>
            <a:ext cx="200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8094B-5EE8-41B7-9849-F3462CC0614B}"/>
              </a:ext>
            </a:extLst>
          </p:cNvPr>
          <p:cNvSpPr txBox="1"/>
          <p:nvPr/>
        </p:nvSpPr>
        <p:spPr>
          <a:xfrm>
            <a:off x="1166326" y="4646655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React.js + Redux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0A01B-4CD4-4DE5-AA6E-6786BF4893E0}"/>
              </a:ext>
            </a:extLst>
          </p:cNvPr>
          <p:cNvSpPr txBox="1"/>
          <p:nvPr/>
        </p:nvSpPr>
        <p:spPr>
          <a:xfrm>
            <a:off x="5200261" y="4646655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Java Spring Boot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AB427-3770-4435-95DF-1D2EECC12317}"/>
              </a:ext>
            </a:extLst>
          </p:cNvPr>
          <p:cNvSpPr txBox="1"/>
          <p:nvPr/>
        </p:nvSpPr>
        <p:spPr>
          <a:xfrm>
            <a:off x="9224865" y="4644709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MySQL</a:t>
            </a: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99CDD8E2-48A9-46DA-B921-4024370CED83}"/>
              </a:ext>
            </a:extLst>
          </p:cNvPr>
          <p:cNvSpPr/>
          <p:nvPr/>
        </p:nvSpPr>
        <p:spPr>
          <a:xfrm>
            <a:off x="3175518" y="1688851"/>
            <a:ext cx="1923661" cy="485278"/>
          </a:xfrm>
          <a:prstGeom prst="uturnArrow">
            <a:avLst>
              <a:gd name="adj1" fmla="val 25000"/>
              <a:gd name="adj2" fmla="val 25000"/>
              <a:gd name="adj3" fmla="val 28191"/>
              <a:gd name="adj4" fmla="val 43750"/>
              <a:gd name="adj5" fmla="val 100000"/>
            </a:avLst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CF77399A-93C8-4858-9E77-721CAA7144EB}"/>
              </a:ext>
            </a:extLst>
          </p:cNvPr>
          <p:cNvSpPr/>
          <p:nvPr/>
        </p:nvSpPr>
        <p:spPr>
          <a:xfrm rot="10800000">
            <a:off x="3080657" y="5290381"/>
            <a:ext cx="1923661" cy="485278"/>
          </a:xfrm>
          <a:prstGeom prst="uturnArrow">
            <a:avLst>
              <a:gd name="adj1" fmla="val 25000"/>
              <a:gd name="adj2" fmla="val 25000"/>
              <a:gd name="adj3" fmla="val 28191"/>
              <a:gd name="adj4" fmla="val 43750"/>
              <a:gd name="adj5" fmla="val 100000"/>
            </a:avLst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E5FBF783-03CA-4D59-A96F-A88D67A5B856}"/>
              </a:ext>
            </a:extLst>
          </p:cNvPr>
          <p:cNvSpPr/>
          <p:nvPr/>
        </p:nvSpPr>
        <p:spPr>
          <a:xfrm>
            <a:off x="7417837" y="3540934"/>
            <a:ext cx="1380930" cy="382641"/>
          </a:xfrm>
          <a:prstGeom prst="leftRight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48548-4C8E-4B39-AD84-B3253BB55388}"/>
              </a:ext>
            </a:extLst>
          </p:cNvPr>
          <p:cNvSpPr txBox="1"/>
          <p:nvPr/>
        </p:nvSpPr>
        <p:spPr>
          <a:xfrm>
            <a:off x="7147249" y="3035352"/>
            <a:ext cx="1922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Data</a:t>
            </a:r>
          </a:p>
          <a:p>
            <a:pPr algn="ctr"/>
            <a:r>
              <a:rPr lang="en-US" sz="1500" dirty="0"/>
              <a:t>Manipulation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275C1-404A-43CE-B9EC-B8E8D66B2701}"/>
              </a:ext>
            </a:extLst>
          </p:cNvPr>
          <p:cNvSpPr txBox="1"/>
          <p:nvPr/>
        </p:nvSpPr>
        <p:spPr>
          <a:xfrm>
            <a:off x="7539134" y="3923575"/>
            <a:ext cx="11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Hibernate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2CDE6-87F6-4D60-B6F7-A374BA181BF1}"/>
              </a:ext>
            </a:extLst>
          </p:cNvPr>
          <p:cNvSpPr txBox="1"/>
          <p:nvPr/>
        </p:nvSpPr>
        <p:spPr>
          <a:xfrm>
            <a:off x="945501" y="3439866"/>
            <a:ext cx="225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Webpage Rendering</a:t>
            </a:r>
          </a:p>
          <a:p>
            <a:pPr algn="ctr"/>
            <a:r>
              <a:rPr lang="en-US" sz="1600" dirty="0"/>
              <a:t>User Interface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757DB9-5E96-4453-AC71-FE65BACF4F9C}"/>
              </a:ext>
            </a:extLst>
          </p:cNvPr>
          <p:cNvSpPr txBox="1"/>
          <p:nvPr/>
        </p:nvSpPr>
        <p:spPr>
          <a:xfrm>
            <a:off x="4973215" y="3354145"/>
            <a:ext cx="2251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RESTful APIs</a:t>
            </a:r>
          </a:p>
          <a:p>
            <a:pPr algn="ctr"/>
            <a:r>
              <a:rPr lang="en-US" sz="1600" dirty="0"/>
              <a:t>Exception Handling</a:t>
            </a:r>
          </a:p>
          <a:p>
            <a:pPr algn="ctr"/>
            <a:r>
              <a:rPr lang="en-US" sz="1600" dirty="0"/>
              <a:t>Database Interaction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7C495-F1DF-463A-8BB3-56E2C574E7AD}"/>
              </a:ext>
            </a:extLst>
          </p:cNvPr>
          <p:cNvSpPr txBox="1"/>
          <p:nvPr/>
        </p:nvSpPr>
        <p:spPr>
          <a:xfrm>
            <a:off x="9016483" y="3600366"/>
            <a:ext cx="225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Persisting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9440F-66D4-4E55-A1B5-5244707408AE}"/>
              </a:ext>
            </a:extLst>
          </p:cNvPr>
          <p:cNvSpPr txBox="1"/>
          <p:nvPr/>
        </p:nvSpPr>
        <p:spPr>
          <a:xfrm>
            <a:off x="3363684" y="1290688"/>
            <a:ext cx="15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E841E-1887-4ED8-B723-2956E33DA094}"/>
              </a:ext>
            </a:extLst>
          </p:cNvPr>
          <p:cNvSpPr txBox="1"/>
          <p:nvPr/>
        </p:nvSpPr>
        <p:spPr>
          <a:xfrm>
            <a:off x="3041001" y="5833369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Data/Prompts</a:t>
            </a:r>
          </a:p>
        </p:txBody>
      </p:sp>
    </p:spTree>
    <p:extLst>
      <p:ext uri="{BB962C8B-B14F-4D97-AF65-F5344CB8AC3E}">
        <p14:creationId xmlns:p14="http://schemas.microsoft.com/office/powerpoint/2010/main" val="358555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3D0CBD5-89C4-4906-B3B8-277668CC7FB9}"/>
              </a:ext>
            </a:extLst>
          </p:cNvPr>
          <p:cNvSpPr/>
          <p:nvPr/>
        </p:nvSpPr>
        <p:spPr>
          <a:xfrm>
            <a:off x="4025083" y="5488273"/>
            <a:ext cx="1765814" cy="85056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D75673-2B40-4F4F-B291-BFB8772FC8D2}"/>
              </a:ext>
            </a:extLst>
          </p:cNvPr>
          <p:cNvSpPr/>
          <p:nvPr/>
        </p:nvSpPr>
        <p:spPr>
          <a:xfrm>
            <a:off x="3603947" y="1147665"/>
            <a:ext cx="2579907" cy="1267808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7" y="248789"/>
            <a:ext cx="667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Server End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BD29BA-E1B4-44AE-BF26-BCE9A978A35F}"/>
              </a:ext>
            </a:extLst>
          </p:cNvPr>
          <p:cNvSpPr/>
          <p:nvPr/>
        </p:nvSpPr>
        <p:spPr>
          <a:xfrm>
            <a:off x="746443" y="3410342"/>
            <a:ext cx="1660849" cy="1175658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8302D3-FE7A-4D26-B33B-135F43FB6239}"/>
              </a:ext>
            </a:extLst>
          </p:cNvPr>
          <p:cNvSpPr txBox="1"/>
          <p:nvPr/>
        </p:nvSpPr>
        <p:spPr>
          <a:xfrm>
            <a:off x="959491" y="3690394"/>
            <a:ext cx="1234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Controller</a:t>
            </a:r>
          </a:p>
          <a:p>
            <a:pPr algn="ctr"/>
            <a:r>
              <a:rPr lang="en-US" altLang="zh-CN" sz="1600" dirty="0"/>
              <a:t>RESTful APIs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F47D13F-826C-4108-8A85-F0E7E8AEE8D2}"/>
              </a:ext>
            </a:extLst>
          </p:cNvPr>
          <p:cNvSpPr/>
          <p:nvPr/>
        </p:nvSpPr>
        <p:spPr>
          <a:xfrm>
            <a:off x="4080579" y="3429000"/>
            <a:ext cx="1660849" cy="1175658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CE4E73-29FF-4D16-A5D6-340CF6638B06}"/>
              </a:ext>
            </a:extLst>
          </p:cNvPr>
          <p:cNvSpPr txBox="1"/>
          <p:nvPr/>
        </p:nvSpPr>
        <p:spPr>
          <a:xfrm>
            <a:off x="4114012" y="3581142"/>
            <a:ext cx="15939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</a:p>
          <a:p>
            <a:pPr algn="ctr"/>
            <a:r>
              <a:rPr lang="en-US" altLang="zh-CN" sz="1600" dirty="0"/>
              <a:t>Data Manipulate Methods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630D11-6CDD-4D8A-824B-5A5BA8919D51}"/>
              </a:ext>
            </a:extLst>
          </p:cNvPr>
          <p:cNvSpPr txBox="1"/>
          <p:nvPr/>
        </p:nvSpPr>
        <p:spPr>
          <a:xfrm>
            <a:off x="3989503" y="5605779"/>
            <a:ext cx="18013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Validation</a:t>
            </a:r>
            <a:r>
              <a:rPr lang="en-US" altLang="zh-CN" sz="1600" dirty="0"/>
              <a:t> </a:t>
            </a:r>
          </a:p>
          <a:p>
            <a:pPr algn="ctr"/>
            <a:r>
              <a:rPr lang="en-US" altLang="zh-CN" sz="1600" dirty="0"/>
              <a:t>Handle Input Errors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70DD8E-371E-4340-987F-BAAA288323DF}"/>
              </a:ext>
            </a:extLst>
          </p:cNvPr>
          <p:cNvSpPr txBox="1"/>
          <p:nvPr/>
        </p:nvSpPr>
        <p:spPr>
          <a:xfrm>
            <a:off x="3603947" y="1227571"/>
            <a:ext cx="2579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Global Exception Handler</a:t>
            </a:r>
          </a:p>
          <a:p>
            <a:pPr algn="ctr"/>
            <a:r>
              <a:rPr lang="en-US" altLang="zh-CN" sz="1600" dirty="0"/>
              <a:t>Handle global errors </a:t>
            </a:r>
          </a:p>
          <a:p>
            <a:pPr algn="ctr"/>
            <a:r>
              <a:rPr lang="en-US" altLang="zh-CN" sz="1600" dirty="0"/>
              <a:t>(focusing on the server/database exceptions)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E5CE0D3-3001-45F5-B089-F24864FD8E1B}"/>
              </a:ext>
            </a:extLst>
          </p:cNvPr>
          <p:cNvSpPr/>
          <p:nvPr/>
        </p:nvSpPr>
        <p:spPr>
          <a:xfrm>
            <a:off x="6901532" y="3429000"/>
            <a:ext cx="2111829" cy="1175658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DF40E3-D08A-4429-A476-8AE1711FBFA8}"/>
              </a:ext>
            </a:extLst>
          </p:cNvPr>
          <p:cNvSpPr txBox="1"/>
          <p:nvPr/>
        </p:nvSpPr>
        <p:spPr>
          <a:xfrm>
            <a:off x="6946239" y="3704252"/>
            <a:ext cx="20224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Repository</a:t>
            </a:r>
          </a:p>
          <a:p>
            <a:pPr algn="ctr"/>
            <a:r>
              <a:rPr lang="en-US" altLang="zh-CN" sz="1600" dirty="0"/>
              <a:t>Java Persistence APIs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E113AA-D308-4F3D-BBEA-EB5B662DEE45}"/>
              </a:ext>
            </a:extLst>
          </p:cNvPr>
          <p:cNvSpPr/>
          <p:nvPr/>
        </p:nvSpPr>
        <p:spPr>
          <a:xfrm>
            <a:off x="1014256" y="1455575"/>
            <a:ext cx="1125220" cy="584775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EC80D8-2719-4BBF-BE8C-6A0A62ACC115}"/>
              </a:ext>
            </a:extLst>
          </p:cNvPr>
          <p:cNvSpPr txBox="1"/>
          <p:nvPr/>
        </p:nvSpPr>
        <p:spPr>
          <a:xfrm>
            <a:off x="1014256" y="1563296"/>
            <a:ext cx="112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Front-End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3200C0-9B66-477A-8ABA-FE01868DD7E0}"/>
              </a:ext>
            </a:extLst>
          </p:cNvPr>
          <p:cNvSpPr/>
          <p:nvPr/>
        </p:nvSpPr>
        <p:spPr>
          <a:xfrm>
            <a:off x="10833151" y="786910"/>
            <a:ext cx="1129004" cy="4572000"/>
          </a:xfrm>
          <a:prstGeom prst="round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C363F4-E475-4629-82B8-2E12EBDAC230}"/>
              </a:ext>
            </a:extLst>
          </p:cNvPr>
          <p:cNvSpPr txBox="1"/>
          <p:nvPr/>
        </p:nvSpPr>
        <p:spPr>
          <a:xfrm>
            <a:off x="10891559" y="1499090"/>
            <a:ext cx="1107996" cy="32625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6000" dirty="0"/>
              <a:t>DATABASE</a:t>
            </a:r>
            <a:endParaRPr lang="en-US" sz="2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6BFE6A-6F35-491F-A72A-DE13F3185CC1}"/>
              </a:ext>
            </a:extLst>
          </p:cNvPr>
          <p:cNvSpPr/>
          <p:nvPr/>
        </p:nvSpPr>
        <p:spPr>
          <a:xfrm>
            <a:off x="8462862" y="1604866"/>
            <a:ext cx="1250302" cy="659068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BACA1E-688C-4CFD-8FB5-76C38C8980C2}"/>
              </a:ext>
            </a:extLst>
          </p:cNvPr>
          <p:cNvSpPr txBox="1"/>
          <p:nvPr/>
        </p:nvSpPr>
        <p:spPr>
          <a:xfrm>
            <a:off x="8525402" y="1623083"/>
            <a:ext cx="11252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Entity</a:t>
            </a:r>
          </a:p>
          <a:p>
            <a:pPr algn="ctr"/>
            <a:r>
              <a:rPr lang="en-US" altLang="zh-CN" sz="1600" dirty="0"/>
              <a:t>Java Object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05BEEDF0-BD10-4841-B57C-2B8CF927B7F6}"/>
              </a:ext>
            </a:extLst>
          </p:cNvPr>
          <p:cNvSpPr/>
          <p:nvPr/>
        </p:nvSpPr>
        <p:spPr>
          <a:xfrm>
            <a:off x="2465700" y="3574409"/>
            <a:ext cx="1570170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F6948B-2A0B-4CC8-8BD9-616B61857242}"/>
              </a:ext>
            </a:extLst>
          </p:cNvPr>
          <p:cNvSpPr/>
          <p:nvPr/>
        </p:nvSpPr>
        <p:spPr>
          <a:xfrm rot="10800000">
            <a:off x="2458850" y="4145770"/>
            <a:ext cx="1570170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BB0A4BA-8FEB-46AC-B038-102D63E8681F}"/>
              </a:ext>
            </a:extLst>
          </p:cNvPr>
          <p:cNvSpPr/>
          <p:nvPr/>
        </p:nvSpPr>
        <p:spPr>
          <a:xfrm>
            <a:off x="5774861" y="3602150"/>
            <a:ext cx="108196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DFC34BF-1480-4B99-A7D5-A6F328A99573}"/>
              </a:ext>
            </a:extLst>
          </p:cNvPr>
          <p:cNvSpPr/>
          <p:nvPr/>
        </p:nvSpPr>
        <p:spPr>
          <a:xfrm rot="10800000">
            <a:off x="5768011" y="4173510"/>
            <a:ext cx="108196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34257B5-AF0D-443D-951F-D2969AAE95FF}"/>
              </a:ext>
            </a:extLst>
          </p:cNvPr>
          <p:cNvSpPr/>
          <p:nvPr/>
        </p:nvSpPr>
        <p:spPr>
          <a:xfrm>
            <a:off x="9064920" y="3574409"/>
            <a:ext cx="172352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4907A24-7BAB-4A85-AD30-5F74110AC7A0}"/>
              </a:ext>
            </a:extLst>
          </p:cNvPr>
          <p:cNvSpPr/>
          <p:nvPr/>
        </p:nvSpPr>
        <p:spPr>
          <a:xfrm rot="10800000">
            <a:off x="9058070" y="4145769"/>
            <a:ext cx="172352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51F0F6A-F4F6-4ED7-BAA6-7385C23B03D9}"/>
              </a:ext>
            </a:extLst>
          </p:cNvPr>
          <p:cNvSpPr/>
          <p:nvPr/>
        </p:nvSpPr>
        <p:spPr>
          <a:xfrm rot="5400000">
            <a:off x="645392" y="2575771"/>
            <a:ext cx="1267809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C99108B-E7E0-4AEF-94B4-61B3B94F92E6}"/>
              </a:ext>
            </a:extLst>
          </p:cNvPr>
          <p:cNvSpPr/>
          <p:nvPr/>
        </p:nvSpPr>
        <p:spPr>
          <a:xfrm rot="16200000">
            <a:off x="1205385" y="2575770"/>
            <a:ext cx="1267809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3B01F7E-79E2-44F4-9244-B866B030D6F9}"/>
              </a:ext>
            </a:extLst>
          </p:cNvPr>
          <p:cNvSpPr/>
          <p:nvPr/>
        </p:nvSpPr>
        <p:spPr>
          <a:xfrm rot="10800000">
            <a:off x="2171407" y="1598074"/>
            <a:ext cx="1369999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19B20F1B-9297-4AD6-A9CC-D9340644B07F}"/>
              </a:ext>
            </a:extLst>
          </p:cNvPr>
          <p:cNvSpPr/>
          <p:nvPr/>
        </p:nvSpPr>
        <p:spPr>
          <a:xfrm rot="16200000">
            <a:off x="4435366" y="2759279"/>
            <a:ext cx="909667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4ACD21B-723A-4AF0-B0F1-639F36F02859}"/>
              </a:ext>
            </a:extLst>
          </p:cNvPr>
          <p:cNvSpPr/>
          <p:nvPr/>
        </p:nvSpPr>
        <p:spPr>
          <a:xfrm rot="5400000">
            <a:off x="4516350" y="4901732"/>
            <a:ext cx="783274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FF5EC99D-613D-4733-8B30-419D05F04646}"/>
              </a:ext>
            </a:extLst>
          </p:cNvPr>
          <p:cNvSpPr/>
          <p:nvPr/>
        </p:nvSpPr>
        <p:spPr>
          <a:xfrm flipH="1">
            <a:off x="1315615" y="4725072"/>
            <a:ext cx="2581504" cy="1397033"/>
          </a:xfrm>
          <a:prstGeom prst="bentUpArrow">
            <a:avLst>
              <a:gd name="adj1" fmla="val 12008"/>
              <a:gd name="adj2" fmla="val 12313"/>
              <a:gd name="adj3" fmla="val 119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D9D24657-17A7-4A33-9DB4-BC4B9B9E360F}"/>
              </a:ext>
            </a:extLst>
          </p:cNvPr>
          <p:cNvSpPr/>
          <p:nvPr/>
        </p:nvSpPr>
        <p:spPr>
          <a:xfrm rot="5400000" flipH="1">
            <a:off x="7282571" y="2281703"/>
            <a:ext cx="1567882" cy="624753"/>
          </a:xfrm>
          <a:prstGeom prst="bentUpArrow">
            <a:avLst>
              <a:gd name="adj1" fmla="val 22462"/>
              <a:gd name="adj2" fmla="val 19780"/>
              <a:gd name="adj3" fmla="val 149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96EC947-7974-4F27-994A-3F663A792BB2}"/>
              </a:ext>
            </a:extLst>
          </p:cNvPr>
          <p:cNvSpPr/>
          <p:nvPr/>
        </p:nvSpPr>
        <p:spPr>
          <a:xfrm>
            <a:off x="9746891" y="1812485"/>
            <a:ext cx="1034701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80623-79AA-4991-B7B9-C9B4DFE62E59}"/>
              </a:ext>
            </a:extLst>
          </p:cNvPr>
          <p:cNvSpPr txBox="1"/>
          <p:nvPr/>
        </p:nvSpPr>
        <p:spPr>
          <a:xfrm>
            <a:off x="466356" y="2508471"/>
            <a:ext cx="812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Request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3C3C46-88FB-4524-A716-BFA59193B1E7}"/>
              </a:ext>
            </a:extLst>
          </p:cNvPr>
          <p:cNvSpPr txBox="1"/>
          <p:nvPr/>
        </p:nvSpPr>
        <p:spPr>
          <a:xfrm>
            <a:off x="1907439" y="2509275"/>
            <a:ext cx="89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Response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B216CF-D217-4612-80D4-556961651F9B}"/>
              </a:ext>
            </a:extLst>
          </p:cNvPr>
          <p:cNvSpPr txBox="1"/>
          <p:nvPr/>
        </p:nvSpPr>
        <p:spPr>
          <a:xfrm>
            <a:off x="2010193" y="5670953"/>
            <a:ext cx="89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Error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BEBE43-D252-4C3C-AF79-7E236D5A1359}"/>
              </a:ext>
            </a:extLst>
          </p:cNvPr>
          <p:cNvSpPr txBox="1"/>
          <p:nvPr/>
        </p:nvSpPr>
        <p:spPr>
          <a:xfrm>
            <a:off x="2654772" y="1371592"/>
            <a:ext cx="57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Error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F9588-711B-416F-BD8E-2435D02397E3}"/>
              </a:ext>
            </a:extLst>
          </p:cNvPr>
          <p:cNvSpPr txBox="1"/>
          <p:nvPr/>
        </p:nvSpPr>
        <p:spPr>
          <a:xfrm>
            <a:off x="2675483" y="3355080"/>
            <a:ext cx="112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Calling APIs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D8921E-8349-4990-A0B2-36F40B041D08}"/>
              </a:ext>
            </a:extLst>
          </p:cNvPr>
          <p:cNvSpPr txBox="1"/>
          <p:nvPr/>
        </p:nvSpPr>
        <p:spPr>
          <a:xfrm>
            <a:off x="5703644" y="3387259"/>
            <a:ext cx="112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Calling APIs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6C3C52-56D5-4D58-A5FD-ACB338A01A5A}"/>
              </a:ext>
            </a:extLst>
          </p:cNvPr>
          <p:cNvSpPr txBox="1"/>
          <p:nvPr/>
        </p:nvSpPr>
        <p:spPr>
          <a:xfrm>
            <a:off x="4375032" y="2776503"/>
            <a:ext cx="108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Exceptions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199B9E-B3AE-4C60-B587-CC50F58400C0}"/>
              </a:ext>
            </a:extLst>
          </p:cNvPr>
          <p:cNvSpPr txBox="1"/>
          <p:nvPr/>
        </p:nvSpPr>
        <p:spPr>
          <a:xfrm>
            <a:off x="6029995" y="4371435"/>
            <a:ext cx="67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Object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94E3C5-DA9B-45BC-A623-B74FB596580C}"/>
              </a:ext>
            </a:extLst>
          </p:cNvPr>
          <p:cNvSpPr txBox="1"/>
          <p:nvPr/>
        </p:nvSpPr>
        <p:spPr>
          <a:xfrm>
            <a:off x="9654070" y="4332916"/>
            <a:ext cx="57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Data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B52469-4473-4C95-9004-B4A5901DC2E6}"/>
              </a:ext>
            </a:extLst>
          </p:cNvPr>
          <p:cNvSpPr txBox="1"/>
          <p:nvPr/>
        </p:nvSpPr>
        <p:spPr>
          <a:xfrm>
            <a:off x="2887402" y="4358667"/>
            <a:ext cx="67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Object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A33355-CE61-4B4B-B2D8-4FC2F5F45F62}"/>
              </a:ext>
            </a:extLst>
          </p:cNvPr>
          <p:cNvSpPr txBox="1"/>
          <p:nvPr/>
        </p:nvSpPr>
        <p:spPr>
          <a:xfrm>
            <a:off x="7076805" y="2475401"/>
            <a:ext cx="67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Map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2A7DC5-F4B6-4CDC-AA7C-ED24A9219977}"/>
              </a:ext>
            </a:extLst>
          </p:cNvPr>
          <p:cNvSpPr txBox="1"/>
          <p:nvPr/>
        </p:nvSpPr>
        <p:spPr>
          <a:xfrm>
            <a:off x="9890077" y="1581108"/>
            <a:ext cx="67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To</a:t>
            </a:r>
            <a:endParaRPr 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404C32-2364-4919-9075-4206ADAB365F}"/>
              </a:ext>
            </a:extLst>
          </p:cNvPr>
          <p:cNvSpPr txBox="1"/>
          <p:nvPr/>
        </p:nvSpPr>
        <p:spPr>
          <a:xfrm>
            <a:off x="9531938" y="2985748"/>
            <a:ext cx="825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 Insert</a:t>
            </a:r>
          </a:p>
          <a:p>
            <a:r>
              <a:rPr lang="en-US" sz="1400" dirty="0"/>
              <a:t>- Update</a:t>
            </a:r>
          </a:p>
          <a:p>
            <a:r>
              <a:rPr lang="en-US" sz="1400" dirty="0"/>
              <a:t>- Delete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1595D3-7E1A-45B3-97B1-20B40E5DA8F3}"/>
              </a:ext>
            </a:extLst>
          </p:cNvPr>
          <p:cNvSpPr txBox="1"/>
          <p:nvPr/>
        </p:nvSpPr>
        <p:spPr>
          <a:xfrm>
            <a:off x="4365389" y="4867292"/>
            <a:ext cx="108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Exceptions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267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6" y="248789"/>
            <a:ext cx="934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React + Redux Architecture </a:t>
            </a:r>
            <a:r>
              <a:rPr lang="en-US" altLang="zh-CN" sz="3200" b="1" dirty="0"/>
              <a:t>— Create a business</a:t>
            </a:r>
            <a:endParaRPr lang="en-US" sz="32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97A3EB-B2E6-47F4-AE3F-4B142C0FDF43}"/>
              </a:ext>
            </a:extLst>
          </p:cNvPr>
          <p:cNvSpPr/>
          <p:nvPr/>
        </p:nvSpPr>
        <p:spPr>
          <a:xfrm>
            <a:off x="401216" y="2934484"/>
            <a:ext cx="1707502" cy="130628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16200000" scaled="1"/>
            <a:tileRect/>
          </a:gra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D6B40E-C80A-4C2D-885F-96D5E093E0A1}"/>
              </a:ext>
            </a:extLst>
          </p:cNvPr>
          <p:cNvSpPr/>
          <p:nvPr/>
        </p:nvSpPr>
        <p:spPr>
          <a:xfrm>
            <a:off x="3013786" y="3158418"/>
            <a:ext cx="1623527" cy="1027488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3B50EB-0893-4A43-8EB1-3C92415C242B}"/>
              </a:ext>
            </a:extLst>
          </p:cNvPr>
          <p:cNvSpPr/>
          <p:nvPr/>
        </p:nvSpPr>
        <p:spPr>
          <a:xfrm>
            <a:off x="2967132" y="1086175"/>
            <a:ext cx="1716834" cy="584775"/>
          </a:xfrm>
          <a:prstGeom prst="round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D0F105-7B52-4076-954A-A70597BC7865}"/>
              </a:ext>
            </a:extLst>
          </p:cNvPr>
          <p:cNvSpPr/>
          <p:nvPr/>
        </p:nvSpPr>
        <p:spPr>
          <a:xfrm>
            <a:off x="6069562" y="3220196"/>
            <a:ext cx="1623527" cy="858417"/>
          </a:xfrm>
          <a:prstGeom prst="diamond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DFEFEC-A851-4A96-844D-C006D03E90B7}"/>
              </a:ext>
            </a:extLst>
          </p:cNvPr>
          <p:cNvSpPr/>
          <p:nvPr/>
        </p:nvSpPr>
        <p:spPr>
          <a:xfrm>
            <a:off x="6027575" y="992191"/>
            <a:ext cx="1707502" cy="83593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16200000" scaled="1"/>
            <a:tileRect/>
          </a:gra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E091FD-65C0-4654-BB29-1863A89A1507}"/>
              </a:ext>
            </a:extLst>
          </p:cNvPr>
          <p:cNvSpPr/>
          <p:nvPr/>
        </p:nvSpPr>
        <p:spPr>
          <a:xfrm>
            <a:off x="9330620" y="2300000"/>
            <a:ext cx="1623528" cy="8584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3DE055-9E8B-4B57-A16D-80B1EAD47E23}"/>
              </a:ext>
            </a:extLst>
          </p:cNvPr>
          <p:cNvSpPr/>
          <p:nvPr/>
        </p:nvSpPr>
        <p:spPr>
          <a:xfrm>
            <a:off x="9283959" y="4749288"/>
            <a:ext cx="2537927" cy="1716833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C6A1CB-9984-4C0A-B1AC-014321D00DE2}"/>
              </a:ext>
            </a:extLst>
          </p:cNvPr>
          <p:cNvSpPr/>
          <p:nvPr/>
        </p:nvSpPr>
        <p:spPr>
          <a:xfrm>
            <a:off x="2830286" y="4989481"/>
            <a:ext cx="4344955" cy="14524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FB746-7382-4822-919E-9030CA998E6C}"/>
              </a:ext>
            </a:extLst>
          </p:cNvPr>
          <p:cNvSpPr txBox="1"/>
          <p:nvPr/>
        </p:nvSpPr>
        <p:spPr>
          <a:xfrm>
            <a:off x="467696" y="3202905"/>
            <a:ext cx="1537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Create Form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React component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36881E-4679-4FA9-B7EC-4E9FACF944CE}"/>
              </a:ext>
            </a:extLst>
          </p:cNvPr>
          <p:cNvSpPr/>
          <p:nvPr/>
        </p:nvSpPr>
        <p:spPr>
          <a:xfrm>
            <a:off x="2183363" y="3587625"/>
            <a:ext cx="726619" cy="1539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E337F0-00B9-4366-8C85-167341795A30}"/>
              </a:ext>
            </a:extLst>
          </p:cNvPr>
          <p:cNvSpPr/>
          <p:nvPr/>
        </p:nvSpPr>
        <p:spPr>
          <a:xfrm rot="16200000">
            <a:off x="2801515" y="2373732"/>
            <a:ext cx="1306286" cy="14462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E83CD4-4829-4EF6-9943-4DA8FCA206B3}"/>
              </a:ext>
            </a:extLst>
          </p:cNvPr>
          <p:cNvSpPr/>
          <p:nvPr/>
        </p:nvSpPr>
        <p:spPr>
          <a:xfrm rot="5400000">
            <a:off x="3503641" y="2373731"/>
            <a:ext cx="1306286" cy="14462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D86215-37C7-4CA2-B954-26E02DCC6117}"/>
              </a:ext>
            </a:extLst>
          </p:cNvPr>
          <p:cNvSpPr/>
          <p:nvPr/>
        </p:nvSpPr>
        <p:spPr>
          <a:xfrm>
            <a:off x="4712542" y="3587625"/>
            <a:ext cx="1357020" cy="15395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0A6051-BD5A-404E-AC95-8F9DBE9067FA}"/>
              </a:ext>
            </a:extLst>
          </p:cNvPr>
          <p:cNvSpPr/>
          <p:nvPr/>
        </p:nvSpPr>
        <p:spPr>
          <a:xfrm rot="16200000">
            <a:off x="6228188" y="2482006"/>
            <a:ext cx="1292303" cy="14462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047835E5-73E4-469D-8D24-923B6CD5A68E}"/>
              </a:ext>
            </a:extLst>
          </p:cNvPr>
          <p:cNvSpPr/>
          <p:nvPr/>
        </p:nvSpPr>
        <p:spPr>
          <a:xfrm>
            <a:off x="7735077" y="3220195"/>
            <a:ext cx="2015412" cy="465555"/>
          </a:xfrm>
          <a:prstGeom prst="bentUpArrow">
            <a:avLst>
              <a:gd name="adj1" fmla="val 19702"/>
              <a:gd name="adj2" fmla="val 31851"/>
              <a:gd name="adj3" fmla="val 336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3F8407E-9892-4A93-8B7B-6716DA7A96FE}"/>
              </a:ext>
            </a:extLst>
          </p:cNvPr>
          <p:cNvSpPr/>
          <p:nvPr/>
        </p:nvSpPr>
        <p:spPr>
          <a:xfrm rot="5400000">
            <a:off x="9391377" y="3849000"/>
            <a:ext cx="1441344" cy="1726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4D1F094D-7D3F-42C2-8AB3-E0DE99D2F75E}"/>
              </a:ext>
            </a:extLst>
          </p:cNvPr>
          <p:cNvSpPr/>
          <p:nvPr/>
        </p:nvSpPr>
        <p:spPr>
          <a:xfrm flipH="1">
            <a:off x="989043" y="4377441"/>
            <a:ext cx="8195009" cy="1790094"/>
          </a:xfrm>
          <a:prstGeom prst="bentUpArrow">
            <a:avLst>
              <a:gd name="adj1" fmla="val 6854"/>
              <a:gd name="adj2" fmla="val 13864"/>
              <a:gd name="adj3" fmla="val 175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EF9A8E-8DC5-4159-9BF8-BB9EB0D47F1A}"/>
              </a:ext>
            </a:extLst>
          </p:cNvPr>
          <p:cNvSpPr txBox="1"/>
          <p:nvPr/>
        </p:nvSpPr>
        <p:spPr>
          <a:xfrm>
            <a:off x="3382343" y="3171614"/>
            <a:ext cx="88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6EB0-4845-4B6D-A0EC-F59E2C840C92}"/>
              </a:ext>
            </a:extLst>
          </p:cNvPr>
          <p:cNvSpPr txBox="1"/>
          <p:nvPr/>
        </p:nvSpPr>
        <p:spPr>
          <a:xfrm>
            <a:off x="3013786" y="1152802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End 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3589FA-C946-483E-BA7E-CF5B5490EECB}"/>
              </a:ext>
            </a:extLst>
          </p:cNvPr>
          <p:cNvSpPr txBox="1"/>
          <p:nvPr/>
        </p:nvSpPr>
        <p:spPr>
          <a:xfrm>
            <a:off x="2004313" y="2022814"/>
            <a:ext cx="14439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 Request:</a:t>
            </a:r>
          </a:p>
          <a:p>
            <a:r>
              <a:rPr lang="en-US" sz="1200" dirty="0"/>
              <a:t>- Sends Business object to be created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001E4F-9B93-4F14-AE33-B724B8FB7DAE}"/>
              </a:ext>
            </a:extLst>
          </p:cNvPr>
          <p:cNvSpPr txBox="1"/>
          <p:nvPr/>
        </p:nvSpPr>
        <p:spPr>
          <a:xfrm>
            <a:off x="4203436" y="2025764"/>
            <a:ext cx="13633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Response:</a:t>
            </a:r>
          </a:p>
          <a:p>
            <a:r>
              <a:rPr lang="en-US" sz="1200" dirty="0"/>
              <a:t>- Created Business</a:t>
            </a:r>
          </a:p>
          <a:p>
            <a:r>
              <a:rPr lang="en-US" sz="1200" dirty="0"/>
              <a:t>OR errors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80AB0-2475-400F-B166-48AAD02CB66D}"/>
              </a:ext>
            </a:extLst>
          </p:cNvPr>
          <p:cNvSpPr txBox="1"/>
          <p:nvPr/>
        </p:nvSpPr>
        <p:spPr>
          <a:xfrm>
            <a:off x="6488260" y="3437100"/>
            <a:ext cx="84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A3EC04-DD32-4B94-A128-C0F97EA7598F}"/>
              </a:ext>
            </a:extLst>
          </p:cNvPr>
          <p:cNvSpPr txBox="1"/>
          <p:nvPr/>
        </p:nvSpPr>
        <p:spPr>
          <a:xfrm>
            <a:off x="6370468" y="2315201"/>
            <a:ext cx="4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95E14F-7E71-4940-AE25-F503483DA52E}"/>
              </a:ext>
            </a:extLst>
          </p:cNvPr>
          <p:cNvSpPr txBox="1"/>
          <p:nvPr/>
        </p:nvSpPr>
        <p:spPr>
          <a:xfrm>
            <a:off x="8412564" y="3220844"/>
            <a:ext cx="53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512C26-6030-427C-B3FF-B7CEB152DD3B}"/>
              </a:ext>
            </a:extLst>
          </p:cNvPr>
          <p:cNvSpPr txBox="1"/>
          <p:nvPr/>
        </p:nvSpPr>
        <p:spPr>
          <a:xfrm>
            <a:off x="6929529" y="2345979"/>
            <a:ext cx="106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Re-direct 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26E07E-9C27-4B73-9FAA-9A40402AA581}"/>
              </a:ext>
            </a:extLst>
          </p:cNvPr>
          <p:cNvSpPr txBox="1"/>
          <p:nvPr/>
        </p:nvSpPr>
        <p:spPr>
          <a:xfrm>
            <a:off x="4912241" y="3270375"/>
            <a:ext cx="8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Dispatch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92E11-336B-4A0F-93CD-AEEDD35C73E3}"/>
              </a:ext>
            </a:extLst>
          </p:cNvPr>
          <p:cNvSpPr txBox="1"/>
          <p:nvPr/>
        </p:nvSpPr>
        <p:spPr>
          <a:xfrm>
            <a:off x="6112716" y="1036307"/>
            <a:ext cx="15372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Dashboard</a:t>
            </a:r>
          </a:p>
          <a:p>
            <a:pPr algn="ctr"/>
            <a:endParaRPr lang="en-US" sz="700" dirty="0"/>
          </a:p>
          <a:p>
            <a:pPr algn="ctr"/>
            <a:r>
              <a:rPr lang="en-US" sz="1400" dirty="0"/>
              <a:t>React component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86A4A6-3B91-4326-9CAA-9644575A4521}"/>
              </a:ext>
            </a:extLst>
          </p:cNvPr>
          <p:cNvSpPr txBox="1"/>
          <p:nvPr/>
        </p:nvSpPr>
        <p:spPr>
          <a:xfrm>
            <a:off x="9458928" y="2559932"/>
            <a:ext cx="138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Error Reducer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372542-7AFF-4688-9264-CFD7C753D481}"/>
              </a:ext>
            </a:extLst>
          </p:cNvPr>
          <p:cNvSpPr txBox="1"/>
          <p:nvPr/>
        </p:nvSpPr>
        <p:spPr>
          <a:xfrm>
            <a:off x="3264529" y="3549951"/>
            <a:ext cx="125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type: *** </a:t>
            </a:r>
          </a:p>
          <a:p>
            <a:r>
              <a:rPr lang="en-US" sz="1400" dirty="0"/>
              <a:t>payload: 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2FBA6-BE4F-4E16-BC27-E72B311EC577}"/>
              </a:ext>
            </a:extLst>
          </p:cNvPr>
          <p:cNvSpPr txBox="1"/>
          <p:nvPr/>
        </p:nvSpPr>
        <p:spPr>
          <a:xfrm>
            <a:off x="9784313" y="4806700"/>
            <a:ext cx="1537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Redux Store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CD0D3F-4EC2-42B4-9A54-9B28A7232456}"/>
              </a:ext>
            </a:extLst>
          </p:cNvPr>
          <p:cNvSpPr txBox="1"/>
          <p:nvPr/>
        </p:nvSpPr>
        <p:spPr>
          <a:xfrm>
            <a:off x="9935308" y="5328634"/>
            <a:ext cx="1286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Businesses {…}</a:t>
            </a:r>
          </a:p>
          <a:p>
            <a:r>
              <a:rPr lang="en-US" sz="1400" dirty="0"/>
              <a:t>Business {…}</a:t>
            </a:r>
          </a:p>
          <a:p>
            <a:r>
              <a:rPr lang="en-US" sz="1400" dirty="0"/>
              <a:t>User {…}</a:t>
            </a:r>
          </a:p>
          <a:p>
            <a:r>
              <a:rPr lang="en-US" sz="1400" dirty="0"/>
              <a:t>Errors {…}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395FD6-984B-4895-AA8D-AFE327DAD386}"/>
              </a:ext>
            </a:extLst>
          </p:cNvPr>
          <p:cNvSpPr txBox="1"/>
          <p:nvPr/>
        </p:nvSpPr>
        <p:spPr>
          <a:xfrm>
            <a:off x="2995137" y="5056996"/>
            <a:ext cx="3776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 errors to Create Form, which will: </a:t>
            </a:r>
          </a:p>
          <a:p>
            <a:r>
              <a:rPr lang="en-US" sz="1400" dirty="0"/>
              <a:t>    - Connect to store</a:t>
            </a:r>
          </a:p>
          <a:p>
            <a:r>
              <a:rPr lang="en-US" sz="1400" dirty="0"/>
              <a:t>    - Get updated state and map it to props</a:t>
            </a:r>
          </a:p>
          <a:p>
            <a:r>
              <a:rPr lang="en-US" sz="1400" dirty="0"/>
              <a:t>    - Receive new props and set state</a:t>
            </a:r>
          </a:p>
          <a:p>
            <a:r>
              <a:rPr lang="en-US" sz="1400" dirty="0"/>
              <a:t>    - Display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B25634-5DD9-4122-84F9-ED91EA5E1722}"/>
              </a:ext>
            </a:extLst>
          </p:cNvPr>
          <p:cNvSpPr txBox="1"/>
          <p:nvPr/>
        </p:nvSpPr>
        <p:spPr>
          <a:xfrm>
            <a:off x="10144483" y="3707572"/>
            <a:ext cx="816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Updates</a:t>
            </a:r>
          </a:p>
          <a:p>
            <a:pPr algn="ctr"/>
            <a:r>
              <a:rPr lang="en-US" sz="1400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54780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Right 28">
            <a:extLst>
              <a:ext uri="{FF2B5EF4-FFF2-40B4-BE49-F238E27FC236}">
                <a16:creationId xmlns:a16="http://schemas.microsoft.com/office/drawing/2014/main" id="{B0D815B6-B16C-4B47-9186-0144C5C5937E}"/>
              </a:ext>
            </a:extLst>
          </p:cNvPr>
          <p:cNvSpPr/>
          <p:nvPr/>
        </p:nvSpPr>
        <p:spPr>
          <a:xfrm rot="10800000">
            <a:off x="2643667" y="5080794"/>
            <a:ext cx="7008855" cy="30296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7" y="248789"/>
            <a:ext cx="667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Security </a:t>
            </a:r>
            <a:r>
              <a:rPr lang="en-US" altLang="zh-CN" sz="3200" b="1" dirty="0"/>
              <a:t>+ JWT — Log In</a:t>
            </a:r>
            <a:endParaRPr lang="en-US" sz="32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BC6E65-5856-4CD7-8F51-2850679EE20D}"/>
              </a:ext>
            </a:extLst>
          </p:cNvPr>
          <p:cNvSpPr/>
          <p:nvPr/>
        </p:nvSpPr>
        <p:spPr>
          <a:xfrm>
            <a:off x="7268546" y="1639045"/>
            <a:ext cx="1511560" cy="758917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FE4B97-072D-40BF-801F-8BB550C94BF3}"/>
              </a:ext>
            </a:extLst>
          </p:cNvPr>
          <p:cNvSpPr/>
          <p:nvPr/>
        </p:nvSpPr>
        <p:spPr>
          <a:xfrm>
            <a:off x="3156858" y="3019007"/>
            <a:ext cx="1569875" cy="6863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154863-71BC-4D88-875B-D8D952EF6397}"/>
              </a:ext>
            </a:extLst>
          </p:cNvPr>
          <p:cNvSpPr/>
          <p:nvPr/>
        </p:nvSpPr>
        <p:spPr>
          <a:xfrm>
            <a:off x="602601" y="1853733"/>
            <a:ext cx="1222310" cy="410548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58F75-6383-44D4-8901-C572E73FF4A6}"/>
              </a:ext>
            </a:extLst>
          </p:cNvPr>
          <p:cNvSpPr txBox="1"/>
          <p:nvPr/>
        </p:nvSpPr>
        <p:spPr>
          <a:xfrm>
            <a:off x="719234" y="1905118"/>
            <a:ext cx="989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 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EA4AD-D33A-48E6-963D-A64BEE03949B}"/>
              </a:ext>
            </a:extLst>
          </p:cNvPr>
          <p:cNvSpPr txBox="1"/>
          <p:nvPr/>
        </p:nvSpPr>
        <p:spPr>
          <a:xfrm>
            <a:off x="3156858" y="3122015"/>
            <a:ext cx="1569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Server – Controller</a:t>
            </a:r>
          </a:p>
          <a:p>
            <a:pPr algn="ctr"/>
            <a:r>
              <a:rPr lang="en-US" sz="1200" dirty="0"/>
              <a:t>Encapsulates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AEAA6F-4F0E-491D-A240-A416E18D18C9}"/>
              </a:ext>
            </a:extLst>
          </p:cNvPr>
          <p:cNvSpPr/>
          <p:nvPr/>
        </p:nvSpPr>
        <p:spPr>
          <a:xfrm>
            <a:off x="7337756" y="3027698"/>
            <a:ext cx="1852126" cy="649613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10329-77C3-4465-8C37-14B5EEC9BD1E}"/>
              </a:ext>
            </a:extLst>
          </p:cNvPr>
          <p:cNvSpPr txBox="1"/>
          <p:nvPr/>
        </p:nvSpPr>
        <p:spPr>
          <a:xfrm>
            <a:off x="7337756" y="3113885"/>
            <a:ext cx="18521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AutenticationManager</a:t>
            </a:r>
            <a:endParaRPr lang="en-US" sz="1400" dirty="0"/>
          </a:p>
          <a:p>
            <a:pPr algn="ctr"/>
            <a:r>
              <a:rPr lang="en-US" sz="1200" dirty="0"/>
              <a:t>Authenticates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1DC437A-2565-42DB-A89A-9A4131BE7489}"/>
              </a:ext>
            </a:extLst>
          </p:cNvPr>
          <p:cNvSpPr/>
          <p:nvPr/>
        </p:nvSpPr>
        <p:spPr>
          <a:xfrm>
            <a:off x="9895894" y="3037479"/>
            <a:ext cx="1133671" cy="649613"/>
          </a:xfrm>
          <a:prstGeom prst="diamond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A11F3-651F-4AB9-936C-1EFC0550DFEA}"/>
              </a:ext>
            </a:extLst>
          </p:cNvPr>
          <p:cNvSpPr txBox="1"/>
          <p:nvPr/>
        </p:nvSpPr>
        <p:spPr>
          <a:xfrm>
            <a:off x="10106210" y="3208396"/>
            <a:ext cx="714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BBF75-FC1B-4B4D-92CF-BB96C2EABEC4}"/>
              </a:ext>
            </a:extLst>
          </p:cNvPr>
          <p:cNvSpPr txBox="1"/>
          <p:nvPr/>
        </p:nvSpPr>
        <p:spPr>
          <a:xfrm>
            <a:off x="7302759" y="1671702"/>
            <a:ext cx="14773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 Form</a:t>
            </a:r>
          </a:p>
          <a:p>
            <a:r>
              <a:rPr lang="en-US" sz="1200" dirty="0"/>
              <a:t>Invalidate Username</a:t>
            </a:r>
          </a:p>
          <a:p>
            <a:r>
              <a:rPr lang="en-US" sz="1200" dirty="0"/>
              <a:t>Invalidate Password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513461-0240-4C6A-9D1D-A19F83FF5FF6}"/>
              </a:ext>
            </a:extLst>
          </p:cNvPr>
          <p:cNvSpPr/>
          <p:nvPr/>
        </p:nvSpPr>
        <p:spPr>
          <a:xfrm>
            <a:off x="9590319" y="1808203"/>
            <a:ext cx="1751045" cy="4197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0ECB20-6F81-4645-9447-7A17F7A73A01}"/>
              </a:ext>
            </a:extLst>
          </p:cNvPr>
          <p:cNvSpPr txBox="1"/>
          <p:nvPr/>
        </p:nvSpPr>
        <p:spPr>
          <a:xfrm>
            <a:off x="9652523" y="1771838"/>
            <a:ext cx="16266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 Redux Store</a:t>
            </a:r>
          </a:p>
          <a:p>
            <a:r>
              <a:rPr lang="en-US" sz="1200" dirty="0"/>
              <a:t>Errors {…}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7D2D07-38FF-4C27-B9A8-3B088EE15914}"/>
              </a:ext>
            </a:extLst>
          </p:cNvPr>
          <p:cNvSpPr/>
          <p:nvPr/>
        </p:nvSpPr>
        <p:spPr>
          <a:xfrm>
            <a:off x="9716280" y="4884575"/>
            <a:ext cx="1489793" cy="649613"/>
          </a:xfrm>
          <a:prstGeom prst="round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E1C591-C916-4EB3-B052-5724D68B9F0D}"/>
              </a:ext>
            </a:extLst>
          </p:cNvPr>
          <p:cNvSpPr txBox="1"/>
          <p:nvPr/>
        </p:nvSpPr>
        <p:spPr>
          <a:xfrm>
            <a:off x="9829802" y="4964798"/>
            <a:ext cx="12627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JWT Provider</a:t>
            </a:r>
          </a:p>
          <a:p>
            <a:pPr algn="ctr"/>
            <a:r>
              <a:rPr lang="en-US" sz="1200" dirty="0"/>
              <a:t>Encodes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E3F21A-4C10-4FD3-9EEB-987A03A360F6}"/>
              </a:ext>
            </a:extLst>
          </p:cNvPr>
          <p:cNvSpPr/>
          <p:nvPr/>
        </p:nvSpPr>
        <p:spPr>
          <a:xfrm>
            <a:off x="348344" y="3013545"/>
            <a:ext cx="1738605" cy="686348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3A06BD-3AC0-4363-850E-BAD6D8026DDB}"/>
              </a:ext>
            </a:extLst>
          </p:cNvPr>
          <p:cNvSpPr txBox="1"/>
          <p:nvPr/>
        </p:nvSpPr>
        <p:spPr>
          <a:xfrm>
            <a:off x="401217" y="3095091"/>
            <a:ext cx="1632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Action</a:t>
            </a:r>
          </a:p>
          <a:p>
            <a:pPr algn="ctr"/>
            <a:r>
              <a:rPr lang="en-US" sz="1200" dirty="0"/>
              <a:t>Payload: </a:t>
            </a:r>
            <a:r>
              <a:rPr lang="en-US" sz="1200" dirty="0" err="1"/>
              <a:t>LoginRequest</a:t>
            </a:r>
            <a:endParaRPr lang="en-US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DAF62C-A404-4D27-A9CE-7361F7B8E3FC}"/>
              </a:ext>
            </a:extLst>
          </p:cNvPr>
          <p:cNvSpPr/>
          <p:nvPr/>
        </p:nvSpPr>
        <p:spPr>
          <a:xfrm>
            <a:off x="4613983" y="4578989"/>
            <a:ext cx="2693437" cy="1364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CAABF-EDBF-4673-98D7-30FEB7D79658}"/>
              </a:ext>
            </a:extLst>
          </p:cNvPr>
          <p:cNvSpPr txBox="1"/>
          <p:nvPr/>
        </p:nvSpPr>
        <p:spPr>
          <a:xfrm>
            <a:off x="4710786" y="4663964"/>
            <a:ext cx="249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Store the JWT into the local storage</a:t>
            </a:r>
          </a:p>
          <a:p>
            <a:r>
              <a:rPr lang="en-US" sz="1200" dirty="0"/>
              <a:t>- Set JWT in the servlet header</a:t>
            </a:r>
          </a:p>
          <a:p>
            <a:r>
              <a:rPr lang="en-US" sz="1200" dirty="0"/>
              <a:t>- Decode JWT </a:t>
            </a:r>
          </a:p>
          <a:p>
            <a:r>
              <a:rPr lang="en-US" sz="1200" dirty="0"/>
              <a:t>- Update Redux Store </a:t>
            </a:r>
          </a:p>
          <a:p>
            <a:r>
              <a:rPr lang="en-US" sz="1200" dirty="0"/>
              <a:t>     - </a:t>
            </a:r>
            <a:r>
              <a:rPr lang="en-US" sz="1200" dirty="0" err="1"/>
              <a:t>ValidateToken</a:t>
            </a:r>
            <a:r>
              <a:rPr lang="en-US" sz="1200" dirty="0"/>
              <a:t> = true</a:t>
            </a:r>
          </a:p>
          <a:p>
            <a:r>
              <a:rPr lang="en-US" sz="1200" dirty="0"/>
              <a:t>     - User = {……}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9F6A93-8A1A-40D6-8C8F-6B16E7924581}"/>
              </a:ext>
            </a:extLst>
          </p:cNvPr>
          <p:cNvSpPr txBox="1"/>
          <p:nvPr/>
        </p:nvSpPr>
        <p:spPr>
          <a:xfrm>
            <a:off x="3553404" y="1960949"/>
            <a:ext cx="2824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UsernamePasswordAuthenticationToken</a:t>
            </a:r>
            <a:endParaRPr lang="en-US" sz="12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46BA470-3C30-472F-AF4B-683598A9F23A}"/>
              </a:ext>
            </a:extLst>
          </p:cNvPr>
          <p:cNvSpPr/>
          <p:nvPr/>
        </p:nvSpPr>
        <p:spPr>
          <a:xfrm>
            <a:off x="1057467" y="4897064"/>
            <a:ext cx="1537218" cy="65594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16200000" scaled="1"/>
            <a:tileRect/>
          </a:gra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95854-5B72-4220-B893-3010E65A3995}"/>
              </a:ext>
            </a:extLst>
          </p:cNvPr>
          <p:cNvSpPr txBox="1"/>
          <p:nvPr/>
        </p:nvSpPr>
        <p:spPr>
          <a:xfrm>
            <a:off x="1168366" y="4978812"/>
            <a:ext cx="13154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Dashboard</a:t>
            </a:r>
            <a:endParaRPr lang="en-US" sz="600" dirty="0"/>
          </a:p>
          <a:p>
            <a:pPr algn="ctr"/>
            <a:r>
              <a:rPr lang="en-US" sz="1200" dirty="0"/>
              <a:t>React component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9C7D3-89D7-4C85-8470-67CEAFF35C94}"/>
              </a:ext>
            </a:extLst>
          </p:cNvPr>
          <p:cNvSpPr txBox="1"/>
          <p:nvPr/>
        </p:nvSpPr>
        <p:spPr>
          <a:xfrm>
            <a:off x="8000123" y="4872136"/>
            <a:ext cx="49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JWT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39B8DD3-CE42-4692-91A2-6E589A5BD350}"/>
              </a:ext>
            </a:extLst>
          </p:cNvPr>
          <p:cNvSpPr/>
          <p:nvPr/>
        </p:nvSpPr>
        <p:spPr>
          <a:xfrm rot="5400000">
            <a:off x="859698" y="2493069"/>
            <a:ext cx="686348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94E50A5-75C0-4791-8540-1034F842142E}"/>
              </a:ext>
            </a:extLst>
          </p:cNvPr>
          <p:cNvSpPr/>
          <p:nvPr/>
        </p:nvSpPr>
        <p:spPr>
          <a:xfrm>
            <a:off x="2149927" y="3229275"/>
            <a:ext cx="954056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CC9EFF-99E3-45D6-9E94-4D0724C23B9E}"/>
              </a:ext>
            </a:extLst>
          </p:cNvPr>
          <p:cNvSpPr/>
          <p:nvPr/>
        </p:nvSpPr>
        <p:spPr>
          <a:xfrm>
            <a:off x="3432799" y="2237346"/>
            <a:ext cx="2978881" cy="147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52111-B038-4EC4-A38E-C4A1EB399C57}"/>
              </a:ext>
            </a:extLst>
          </p:cNvPr>
          <p:cNvSpPr/>
          <p:nvPr/>
        </p:nvSpPr>
        <p:spPr>
          <a:xfrm rot="16200000">
            <a:off x="3145366" y="2525874"/>
            <a:ext cx="723381" cy="1598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A14100-EE28-4016-BC5D-A233F2BF9981}"/>
              </a:ext>
            </a:extLst>
          </p:cNvPr>
          <p:cNvSpPr/>
          <p:nvPr/>
        </p:nvSpPr>
        <p:spPr>
          <a:xfrm rot="16200000">
            <a:off x="5832743" y="2653436"/>
            <a:ext cx="991798" cy="15987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374A655-326B-4DFE-9FDA-D07F6088FF90}"/>
              </a:ext>
            </a:extLst>
          </p:cNvPr>
          <p:cNvSpPr/>
          <p:nvPr/>
        </p:nvSpPr>
        <p:spPr>
          <a:xfrm>
            <a:off x="6249179" y="3147122"/>
            <a:ext cx="954056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793BE82-6139-436E-B0AD-C9B22BEE80AD}"/>
              </a:ext>
            </a:extLst>
          </p:cNvPr>
          <p:cNvSpPr/>
          <p:nvPr/>
        </p:nvSpPr>
        <p:spPr>
          <a:xfrm>
            <a:off x="9233619" y="3222830"/>
            <a:ext cx="618538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E68CCC9-3437-4B80-9577-798C3E466F90}"/>
              </a:ext>
            </a:extLst>
          </p:cNvPr>
          <p:cNvSpPr/>
          <p:nvPr/>
        </p:nvSpPr>
        <p:spPr>
          <a:xfrm rot="16200000">
            <a:off x="10078131" y="2496691"/>
            <a:ext cx="758916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0AD8181-224C-4D46-BE17-3C41DE1D654F}"/>
              </a:ext>
            </a:extLst>
          </p:cNvPr>
          <p:cNvSpPr/>
          <p:nvPr/>
        </p:nvSpPr>
        <p:spPr>
          <a:xfrm rot="10800000">
            <a:off x="8814319" y="1897313"/>
            <a:ext cx="744898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95D01DD-CA55-49C4-ADAC-CDD54E1F997B}"/>
              </a:ext>
            </a:extLst>
          </p:cNvPr>
          <p:cNvSpPr/>
          <p:nvPr/>
        </p:nvSpPr>
        <p:spPr>
          <a:xfrm rot="5400000">
            <a:off x="9893195" y="4154086"/>
            <a:ext cx="1145291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F5336E-E1C7-4F9F-81E8-756E581C65F9}"/>
              </a:ext>
            </a:extLst>
          </p:cNvPr>
          <p:cNvSpPr txBox="1"/>
          <p:nvPr/>
        </p:nvSpPr>
        <p:spPr>
          <a:xfrm>
            <a:off x="9983475" y="2794001"/>
            <a:ext cx="49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A42FB8-5E38-46CA-92F5-679614A004D2}"/>
              </a:ext>
            </a:extLst>
          </p:cNvPr>
          <p:cNvSpPr txBox="1"/>
          <p:nvPr/>
        </p:nvSpPr>
        <p:spPr>
          <a:xfrm>
            <a:off x="10050039" y="3639821"/>
            <a:ext cx="49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491222-77AD-4B43-954A-54C051B2EB36}"/>
              </a:ext>
            </a:extLst>
          </p:cNvPr>
          <p:cNvSpPr txBox="1"/>
          <p:nvPr/>
        </p:nvSpPr>
        <p:spPr>
          <a:xfrm>
            <a:off x="9125918" y="4123293"/>
            <a:ext cx="133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4057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10D31D99-8CFE-4115-95F3-DC54A3EE1266}"/>
              </a:ext>
            </a:extLst>
          </p:cNvPr>
          <p:cNvSpPr/>
          <p:nvPr/>
        </p:nvSpPr>
        <p:spPr>
          <a:xfrm>
            <a:off x="6793455" y="2304838"/>
            <a:ext cx="615821" cy="23642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7" y="248789"/>
            <a:ext cx="667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Authorization — Update a business</a:t>
            </a:r>
            <a:endParaRPr lang="en-US" sz="32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70A573-7701-40F3-8F38-FE7BAC14528E}"/>
              </a:ext>
            </a:extLst>
          </p:cNvPr>
          <p:cNvSpPr/>
          <p:nvPr/>
        </p:nvSpPr>
        <p:spPr>
          <a:xfrm>
            <a:off x="9234201" y="2295357"/>
            <a:ext cx="1632857" cy="815689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6A5A47-B2C9-41B4-951B-771692BF60F2}"/>
              </a:ext>
            </a:extLst>
          </p:cNvPr>
          <p:cNvSpPr/>
          <p:nvPr/>
        </p:nvSpPr>
        <p:spPr>
          <a:xfrm>
            <a:off x="1558222" y="1474295"/>
            <a:ext cx="1287623" cy="765054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2931E-321E-4A4E-B92B-982C0BDABE8E}"/>
              </a:ext>
            </a:extLst>
          </p:cNvPr>
          <p:cNvSpPr txBox="1"/>
          <p:nvPr/>
        </p:nvSpPr>
        <p:spPr>
          <a:xfrm>
            <a:off x="1558222" y="1564434"/>
            <a:ext cx="128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Business </a:t>
            </a:r>
          </a:p>
          <a:p>
            <a:pPr algn="ctr"/>
            <a:r>
              <a:rPr lang="en-US" altLang="zh-CN" sz="1600" dirty="0"/>
              <a:t>Update Form</a:t>
            </a:r>
            <a:endParaRPr lang="en-US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B6B956-6202-4B9A-9445-8EE19ED2BABC}"/>
              </a:ext>
            </a:extLst>
          </p:cNvPr>
          <p:cNvSpPr/>
          <p:nvPr/>
        </p:nvSpPr>
        <p:spPr>
          <a:xfrm>
            <a:off x="1164777" y="3186452"/>
            <a:ext cx="2076062" cy="681107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4BDC0-E5A6-495D-94DB-53274095C3CA}"/>
              </a:ext>
            </a:extLst>
          </p:cNvPr>
          <p:cNvSpPr txBox="1"/>
          <p:nvPr/>
        </p:nvSpPr>
        <p:spPr>
          <a:xfrm>
            <a:off x="1129009" y="3250006"/>
            <a:ext cx="2147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OncePerRequestFilter</a:t>
            </a:r>
            <a:endParaRPr lang="en-US" sz="1600" dirty="0"/>
          </a:p>
          <a:p>
            <a:pPr algn="ctr"/>
            <a:r>
              <a:rPr lang="en-US" sz="1400" dirty="0"/>
              <a:t>Extracts and validates JWT 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134E7A-6845-4522-B228-5610F95AF359}"/>
              </a:ext>
            </a:extLst>
          </p:cNvPr>
          <p:cNvSpPr/>
          <p:nvPr/>
        </p:nvSpPr>
        <p:spPr>
          <a:xfrm>
            <a:off x="1164777" y="4951483"/>
            <a:ext cx="2076061" cy="6811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06198-3869-44DA-952E-13C2B2E717C3}"/>
              </a:ext>
            </a:extLst>
          </p:cNvPr>
          <p:cNvSpPr txBox="1"/>
          <p:nvPr/>
        </p:nvSpPr>
        <p:spPr>
          <a:xfrm>
            <a:off x="1129009" y="4994290"/>
            <a:ext cx="2111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Post Prompts/Exceptions</a:t>
            </a:r>
          </a:p>
          <a:p>
            <a:r>
              <a:rPr lang="en-US" sz="1400" dirty="0"/>
              <a:t>- Re-direct to log in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81E7A-B246-49FD-ABBB-B6CD149781A9}"/>
              </a:ext>
            </a:extLst>
          </p:cNvPr>
          <p:cNvSpPr txBox="1"/>
          <p:nvPr/>
        </p:nvSpPr>
        <p:spPr>
          <a:xfrm>
            <a:off x="2219908" y="2425401"/>
            <a:ext cx="104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HttpServlet</a:t>
            </a:r>
            <a:endParaRPr lang="en-US" sz="1400" dirty="0"/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02C5B-CB6B-4DEC-A505-1D541BDEFC48}"/>
              </a:ext>
            </a:extLst>
          </p:cNvPr>
          <p:cNvSpPr txBox="1"/>
          <p:nvPr/>
        </p:nvSpPr>
        <p:spPr>
          <a:xfrm>
            <a:off x="3321701" y="2989759"/>
            <a:ext cx="104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HttpServlet</a:t>
            </a:r>
            <a:endParaRPr lang="en-US" sz="1400" dirty="0"/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DCD587-E8FA-4652-BDA2-E7A6AF48ADDC}"/>
              </a:ext>
            </a:extLst>
          </p:cNvPr>
          <p:cNvSpPr/>
          <p:nvPr/>
        </p:nvSpPr>
        <p:spPr>
          <a:xfrm>
            <a:off x="4383833" y="3032482"/>
            <a:ext cx="1284501" cy="989045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004B2-2177-4D21-90C4-16829247DC5B}"/>
              </a:ext>
            </a:extLst>
          </p:cNvPr>
          <p:cNvSpPr txBox="1"/>
          <p:nvPr/>
        </p:nvSpPr>
        <p:spPr>
          <a:xfrm>
            <a:off x="4419600" y="3098118"/>
            <a:ext cx="1248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Extracts: </a:t>
            </a:r>
          </a:p>
          <a:p>
            <a:r>
              <a:rPr lang="en-US" sz="1400" dirty="0"/>
              <a:t>- request body</a:t>
            </a:r>
          </a:p>
          <a:p>
            <a:r>
              <a:rPr lang="en-US" sz="1400" dirty="0"/>
              <a:t>- principal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151F89-8A65-4CC5-9FAE-828181062FCA}"/>
              </a:ext>
            </a:extLst>
          </p:cNvPr>
          <p:cNvSpPr/>
          <p:nvPr/>
        </p:nvSpPr>
        <p:spPr>
          <a:xfrm>
            <a:off x="6279507" y="1287650"/>
            <a:ext cx="1632857" cy="98904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7F8F2-1FCB-4EF1-B5E0-8E7862B6A0CE}"/>
              </a:ext>
            </a:extLst>
          </p:cNvPr>
          <p:cNvSpPr txBox="1"/>
          <p:nvPr/>
        </p:nvSpPr>
        <p:spPr>
          <a:xfrm>
            <a:off x="6408194" y="1397451"/>
            <a:ext cx="1375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Request Body: </a:t>
            </a:r>
          </a:p>
          <a:p>
            <a:r>
              <a:rPr lang="en-US" sz="1400" dirty="0"/>
              <a:t>To-be-updated business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4F1B8F-A94B-49FD-B97C-2EC02E099D27}"/>
              </a:ext>
            </a:extLst>
          </p:cNvPr>
          <p:cNvSpPr/>
          <p:nvPr/>
        </p:nvSpPr>
        <p:spPr>
          <a:xfrm>
            <a:off x="6279507" y="4706363"/>
            <a:ext cx="1632857" cy="98904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2113CE-8B76-48F7-9050-2122FE3E817F}"/>
              </a:ext>
            </a:extLst>
          </p:cNvPr>
          <p:cNvSpPr txBox="1"/>
          <p:nvPr/>
        </p:nvSpPr>
        <p:spPr>
          <a:xfrm>
            <a:off x="6536883" y="4923886"/>
            <a:ext cx="1375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Principal: </a:t>
            </a:r>
          </a:p>
          <a:p>
            <a:r>
              <a:rPr lang="en-US" sz="1400" dirty="0"/>
              <a:t>Current User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F3559F-5E7B-4154-8787-CFBC469EC9BC}"/>
              </a:ext>
            </a:extLst>
          </p:cNvPr>
          <p:cNvSpPr/>
          <p:nvPr/>
        </p:nvSpPr>
        <p:spPr>
          <a:xfrm>
            <a:off x="6289610" y="3172426"/>
            <a:ext cx="1588538" cy="6811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3C10A-A606-4E06-8168-C498A0BE69D1}"/>
              </a:ext>
            </a:extLst>
          </p:cNvPr>
          <p:cNvSpPr txBox="1"/>
          <p:nvPr/>
        </p:nvSpPr>
        <p:spPr>
          <a:xfrm>
            <a:off x="6384082" y="3220591"/>
            <a:ext cx="139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 Owner and User match?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8BB4F7-8AAA-41AA-854D-B809F8034ADC}"/>
              </a:ext>
            </a:extLst>
          </p:cNvPr>
          <p:cNvSpPr/>
          <p:nvPr/>
        </p:nvSpPr>
        <p:spPr>
          <a:xfrm>
            <a:off x="8746672" y="4836403"/>
            <a:ext cx="1588538" cy="6811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15CCF-BE6C-472C-9182-B88BA2EBC9B1}"/>
              </a:ext>
            </a:extLst>
          </p:cNvPr>
          <p:cNvSpPr txBox="1"/>
          <p:nvPr/>
        </p:nvSpPr>
        <p:spPr>
          <a:xfrm>
            <a:off x="8813153" y="4915346"/>
            <a:ext cx="145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Refuse request</a:t>
            </a:r>
          </a:p>
          <a:p>
            <a:r>
              <a:rPr lang="en-US" sz="1400" dirty="0"/>
              <a:t>- Post exceptions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02E776-DA43-4A2B-A989-864F0D21E6B5}"/>
              </a:ext>
            </a:extLst>
          </p:cNvPr>
          <p:cNvSpPr txBox="1"/>
          <p:nvPr/>
        </p:nvSpPr>
        <p:spPr>
          <a:xfrm>
            <a:off x="9318176" y="2363844"/>
            <a:ext cx="1464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 of the normal works…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6BB32FD-9CD9-40E0-8D4D-307DE9C2E725}"/>
              </a:ext>
            </a:extLst>
          </p:cNvPr>
          <p:cNvSpPr/>
          <p:nvPr/>
        </p:nvSpPr>
        <p:spPr>
          <a:xfrm rot="5400000">
            <a:off x="1738665" y="2580765"/>
            <a:ext cx="892514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90EFBE7-4D87-43C4-8326-33407FEC8F37}"/>
              </a:ext>
            </a:extLst>
          </p:cNvPr>
          <p:cNvSpPr/>
          <p:nvPr/>
        </p:nvSpPr>
        <p:spPr>
          <a:xfrm rot="5400000">
            <a:off x="1641480" y="4291410"/>
            <a:ext cx="1029335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ADC0A8B-A9A8-4780-9903-027EB23FD84B}"/>
              </a:ext>
            </a:extLst>
          </p:cNvPr>
          <p:cNvSpPr/>
          <p:nvPr/>
        </p:nvSpPr>
        <p:spPr>
          <a:xfrm>
            <a:off x="3307724" y="3395566"/>
            <a:ext cx="1058236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D2F9326-8109-4852-9865-C57BF3325305}"/>
              </a:ext>
            </a:extLst>
          </p:cNvPr>
          <p:cNvSpPr/>
          <p:nvPr/>
        </p:nvSpPr>
        <p:spPr>
          <a:xfrm>
            <a:off x="5729765" y="3381598"/>
            <a:ext cx="54974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EF67719-F4E8-4281-9C74-9FCBBADFCFAA}"/>
              </a:ext>
            </a:extLst>
          </p:cNvPr>
          <p:cNvSpPr/>
          <p:nvPr/>
        </p:nvSpPr>
        <p:spPr>
          <a:xfrm>
            <a:off x="8684458" y="2541605"/>
            <a:ext cx="54974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1A4A-B878-458B-AFD7-24CDF2E28F5D}"/>
              </a:ext>
            </a:extLst>
          </p:cNvPr>
          <p:cNvSpPr/>
          <p:nvPr/>
        </p:nvSpPr>
        <p:spPr>
          <a:xfrm rot="16200000">
            <a:off x="8264691" y="2870999"/>
            <a:ext cx="681108" cy="15987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9BFC60-D826-4321-B5E9-46E93E1CBF2C}"/>
              </a:ext>
            </a:extLst>
          </p:cNvPr>
          <p:cNvSpPr/>
          <p:nvPr/>
        </p:nvSpPr>
        <p:spPr>
          <a:xfrm>
            <a:off x="7857378" y="3291492"/>
            <a:ext cx="827079" cy="15987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16F349-BF8E-42DD-8991-A1A305425600}"/>
              </a:ext>
            </a:extLst>
          </p:cNvPr>
          <p:cNvSpPr/>
          <p:nvPr/>
        </p:nvSpPr>
        <p:spPr>
          <a:xfrm>
            <a:off x="7878147" y="3576402"/>
            <a:ext cx="1592744" cy="15987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20FA777-B9CA-430C-91C3-B56646EDDD59}"/>
              </a:ext>
            </a:extLst>
          </p:cNvPr>
          <p:cNvSpPr/>
          <p:nvPr/>
        </p:nvSpPr>
        <p:spPr>
          <a:xfrm rot="5400000">
            <a:off x="8917946" y="4053992"/>
            <a:ext cx="1245988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43E33-BEF5-4242-98BB-0670EF6529FD}"/>
              </a:ext>
            </a:extLst>
          </p:cNvPr>
          <p:cNvSpPr txBox="1"/>
          <p:nvPr/>
        </p:nvSpPr>
        <p:spPr>
          <a:xfrm>
            <a:off x="1543033" y="4080340"/>
            <a:ext cx="5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Fails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3CC9A4-854E-4C48-B186-45E8357D8D08}"/>
              </a:ext>
            </a:extLst>
          </p:cNvPr>
          <p:cNvSpPr txBox="1"/>
          <p:nvPr/>
        </p:nvSpPr>
        <p:spPr>
          <a:xfrm>
            <a:off x="3407829" y="3611009"/>
            <a:ext cx="914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Succeeds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CE281B-73D2-4D33-BF92-6664708433AF}"/>
              </a:ext>
            </a:extLst>
          </p:cNvPr>
          <p:cNvSpPr txBox="1"/>
          <p:nvPr/>
        </p:nvSpPr>
        <p:spPr>
          <a:xfrm>
            <a:off x="7890501" y="3707423"/>
            <a:ext cx="5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BAD3EB-0661-47D9-B794-AF9115158A46}"/>
              </a:ext>
            </a:extLst>
          </p:cNvPr>
          <p:cNvSpPr txBox="1"/>
          <p:nvPr/>
        </p:nvSpPr>
        <p:spPr>
          <a:xfrm>
            <a:off x="7890501" y="2984127"/>
            <a:ext cx="5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543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355</Words>
  <Application>Microsoft Office PowerPoint</Application>
  <PresentationFormat>Widescreen</PresentationFormat>
  <Paragraphs>145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AlexLiu.HUST@gmail.com</dc:creator>
  <cp:lastModifiedBy>AlexLiu.HUST@gmail.com</cp:lastModifiedBy>
  <cp:revision>39</cp:revision>
  <dcterms:created xsi:type="dcterms:W3CDTF">2021-01-19T19:56:22Z</dcterms:created>
  <dcterms:modified xsi:type="dcterms:W3CDTF">2021-02-24T14:03:20Z</dcterms:modified>
</cp:coreProperties>
</file>