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  <p:sldId id="261" r:id="rId7"/>
    <p:sldId id="262" r:id="rId8"/>
    <p:sldId id="263" r:id="rId9"/>
    <p:sldId id="264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>
        <p:scale>
          <a:sx n="95" d="100"/>
          <a:sy n="95" d="100"/>
        </p:scale>
        <p:origin x="6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C3DB-7140-4FAD-A661-E74E8C2F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2413123"/>
            <a:ext cx="8637073" cy="1891783"/>
          </a:xfrm>
        </p:spPr>
        <p:txBody>
          <a:bodyPr/>
          <a:lstStyle/>
          <a:p>
            <a:pPr algn="ctr"/>
            <a:r>
              <a:rPr lang="en-AU" dirty="0"/>
              <a:t>Reinforcement Learning Agent</a:t>
            </a:r>
          </a:p>
        </p:txBody>
      </p:sp>
    </p:spTree>
    <p:extLst>
      <p:ext uri="{BB962C8B-B14F-4D97-AF65-F5344CB8AC3E}">
        <p14:creationId xmlns:p14="http://schemas.microsoft.com/office/powerpoint/2010/main" val="149407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6F70-9026-4ACC-9A0F-BCE910F0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53324"/>
            <a:ext cx="9603275" cy="650896"/>
          </a:xfrm>
        </p:spPr>
        <p:txBody>
          <a:bodyPr>
            <a:normAutofit/>
          </a:bodyPr>
          <a:lstStyle/>
          <a:p>
            <a:pPr algn="ctr"/>
            <a:r>
              <a:rPr lang="en-AU" sz="3000" dirty="0"/>
              <a:t>Agents can’t remember everything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F88898-773B-4CA2-947A-2A50DAE9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162" y="1604220"/>
            <a:ext cx="5733941" cy="4300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184EBE-7E35-4895-9CC2-601E2FF11DF5}"/>
              </a:ext>
            </a:extLst>
          </p:cNvPr>
          <p:cNvSpPr txBox="1"/>
          <p:nvPr/>
        </p:nvSpPr>
        <p:spPr>
          <a:xfrm>
            <a:off x="425412" y="245438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>
                <a:solidFill>
                  <a:schemeClr val="accent6"/>
                </a:solidFill>
              </a:rPr>
              <a:t>6.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56186-6EED-40A0-8D37-A7797DB03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94" y="2508474"/>
            <a:ext cx="5487747" cy="184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3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6F70-9026-4ACC-9A0F-BCE910F0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531744"/>
          </a:xfrm>
        </p:spPr>
        <p:txBody>
          <a:bodyPr>
            <a:normAutofit/>
          </a:bodyPr>
          <a:lstStyle/>
          <a:p>
            <a:pPr algn="ctr"/>
            <a:r>
              <a:rPr lang="en-AU" sz="3000" dirty="0"/>
              <a:t>Putting it in a docker doesn’t fix shape errors…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8495D-A73F-434E-87B4-FFB76826345E}"/>
              </a:ext>
            </a:extLst>
          </p:cNvPr>
          <p:cNvSpPr/>
          <p:nvPr/>
        </p:nvSpPr>
        <p:spPr>
          <a:xfrm>
            <a:off x="2447562" y="1719196"/>
            <a:ext cx="7296875" cy="3676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06950AD-72FB-4188-9FA9-1DCF5B3E5CBB}"/>
              </a:ext>
            </a:extLst>
          </p:cNvPr>
          <p:cNvSpPr/>
          <p:nvPr/>
        </p:nvSpPr>
        <p:spPr>
          <a:xfrm>
            <a:off x="4008582" y="2082800"/>
            <a:ext cx="4673600" cy="1505527"/>
          </a:xfrm>
          <a:custGeom>
            <a:avLst/>
            <a:gdLst>
              <a:gd name="connsiteX0" fmla="*/ 1145309 w 5893509"/>
              <a:gd name="connsiteY0" fmla="*/ 374516 h 3995171"/>
              <a:gd name="connsiteX1" fmla="*/ 1089891 w 5893509"/>
              <a:gd name="connsiteY1" fmla="*/ 406843 h 3995171"/>
              <a:gd name="connsiteX2" fmla="*/ 969818 w 5893509"/>
              <a:gd name="connsiteY2" fmla="*/ 489971 h 3995171"/>
              <a:gd name="connsiteX3" fmla="*/ 923636 w 5893509"/>
              <a:gd name="connsiteY3" fmla="*/ 536152 h 3995171"/>
              <a:gd name="connsiteX4" fmla="*/ 863600 w 5893509"/>
              <a:gd name="connsiteY4" fmla="*/ 582334 h 3995171"/>
              <a:gd name="connsiteX5" fmla="*/ 849745 w 5893509"/>
              <a:gd name="connsiteY5" fmla="*/ 596189 h 3995171"/>
              <a:gd name="connsiteX6" fmla="*/ 808182 w 5893509"/>
              <a:gd name="connsiteY6" fmla="*/ 623898 h 3995171"/>
              <a:gd name="connsiteX7" fmla="*/ 794327 w 5893509"/>
              <a:gd name="connsiteY7" fmla="*/ 646989 h 3995171"/>
              <a:gd name="connsiteX8" fmla="*/ 766618 w 5893509"/>
              <a:gd name="connsiteY8" fmla="*/ 679316 h 3995171"/>
              <a:gd name="connsiteX9" fmla="*/ 701963 w 5893509"/>
              <a:gd name="connsiteY9" fmla="*/ 739352 h 3995171"/>
              <a:gd name="connsiteX10" fmla="*/ 688109 w 5893509"/>
              <a:gd name="connsiteY10" fmla="*/ 762443 h 3995171"/>
              <a:gd name="connsiteX11" fmla="*/ 669636 w 5893509"/>
              <a:gd name="connsiteY11" fmla="*/ 799389 h 3995171"/>
              <a:gd name="connsiteX12" fmla="*/ 646545 w 5893509"/>
              <a:gd name="connsiteY12" fmla="*/ 822480 h 3995171"/>
              <a:gd name="connsiteX13" fmla="*/ 614218 w 5893509"/>
              <a:gd name="connsiteY13" fmla="*/ 877898 h 3995171"/>
              <a:gd name="connsiteX14" fmla="*/ 600363 w 5893509"/>
              <a:gd name="connsiteY14" fmla="*/ 891752 h 3995171"/>
              <a:gd name="connsiteX15" fmla="*/ 558800 w 5893509"/>
              <a:gd name="connsiteY15" fmla="*/ 924080 h 3995171"/>
              <a:gd name="connsiteX16" fmla="*/ 531091 w 5893509"/>
              <a:gd name="connsiteY16" fmla="*/ 961025 h 3995171"/>
              <a:gd name="connsiteX17" fmla="*/ 512618 w 5893509"/>
              <a:gd name="connsiteY17" fmla="*/ 988734 h 3995171"/>
              <a:gd name="connsiteX18" fmla="*/ 498763 w 5893509"/>
              <a:gd name="connsiteY18" fmla="*/ 993352 h 3995171"/>
              <a:gd name="connsiteX19" fmla="*/ 484909 w 5893509"/>
              <a:gd name="connsiteY19" fmla="*/ 1007207 h 3995171"/>
              <a:gd name="connsiteX20" fmla="*/ 475673 w 5893509"/>
              <a:gd name="connsiteY20" fmla="*/ 1025680 h 3995171"/>
              <a:gd name="connsiteX21" fmla="*/ 461818 w 5893509"/>
              <a:gd name="connsiteY21" fmla="*/ 1044152 h 3995171"/>
              <a:gd name="connsiteX22" fmla="*/ 457200 w 5893509"/>
              <a:gd name="connsiteY22" fmla="*/ 1058007 h 3995171"/>
              <a:gd name="connsiteX23" fmla="*/ 424873 w 5893509"/>
              <a:gd name="connsiteY23" fmla="*/ 1108807 h 3995171"/>
              <a:gd name="connsiteX24" fmla="*/ 415636 w 5893509"/>
              <a:gd name="connsiteY24" fmla="*/ 1131898 h 3995171"/>
              <a:gd name="connsiteX25" fmla="*/ 411018 w 5893509"/>
              <a:gd name="connsiteY25" fmla="*/ 1145752 h 3995171"/>
              <a:gd name="connsiteX26" fmla="*/ 401782 w 5893509"/>
              <a:gd name="connsiteY26" fmla="*/ 1168843 h 3995171"/>
              <a:gd name="connsiteX27" fmla="*/ 378691 w 5893509"/>
              <a:gd name="connsiteY27" fmla="*/ 1210407 h 3995171"/>
              <a:gd name="connsiteX28" fmla="*/ 364836 w 5893509"/>
              <a:gd name="connsiteY28" fmla="*/ 1215025 h 3995171"/>
              <a:gd name="connsiteX29" fmla="*/ 360218 w 5893509"/>
              <a:gd name="connsiteY29" fmla="*/ 1233498 h 3995171"/>
              <a:gd name="connsiteX30" fmla="*/ 350982 w 5893509"/>
              <a:gd name="connsiteY30" fmla="*/ 1256589 h 3995171"/>
              <a:gd name="connsiteX31" fmla="*/ 337127 w 5893509"/>
              <a:gd name="connsiteY31" fmla="*/ 1312007 h 3995171"/>
              <a:gd name="connsiteX32" fmla="*/ 323273 w 5893509"/>
              <a:gd name="connsiteY32" fmla="*/ 1408989 h 3995171"/>
              <a:gd name="connsiteX33" fmla="*/ 295563 w 5893509"/>
              <a:gd name="connsiteY33" fmla="*/ 1533680 h 3995171"/>
              <a:gd name="connsiteX34" fmla="*/ 286327 w 5893509"/>
              <a:gd name="connsiteY34" fmla="*/ 1612189 h 3995171"/>
              <a:gd name="connsiteX35" fmla="*/ 281709 w 5893509"/>
              <a:gd name="connsiteY35" fmla="*/ 1815389 h 3995171"/>
              <a:gd name="connsiteX36" fmla="*/ 272473 w 5893509"/>
              <a:gd name="connsiteY36" fmla="*/ 1930843 h 3995171"/>
              <a:gd name="connsiteX37" fmla="*/ 263236 w 5893509"/>
              <a:gd name="connsiteY37" fmla="*/ 1953934 h 3995171"/>
              <a:gd name="connsiteX38" fmla="*/ 258618 w 5893509"/>
              <a:gd name="connsiteY38" fmla="*/ 1967789 h 3995171"/>
              <a:gd name="connsiteX39" fmla="*/ 249382 w 5893509"/>
              <a:gd name="connsiteY39" fmla="*/ 1981643 h 3995171"/>
              <a:gd name="connsiteX40" fmla="*/ 244763 w 5893509"/>
              <a:gd name="connsiteY40" fmla="*/ 1995498 h 3995171"/>
              <a:gd name="connsiteX41" fmla="*/ 212436 w 5893509"/>
              <a:gd name="connsiteY41" fmla="*/ 2037062 h 3995171"/>
              <a:gd name="connsiteX42" fmla="*/ 198582 w 5893509"/>
              <a:gd name="connsiteY42" fmla="*/ 2046298 h 3995171"/>
              <a:gd name="connsiteX43" fmla="*/ 189345 w 5893509"/>
              <a:gd name="connsiteY43" fmla="*/ 2060152 h 3995171"/>
              <a:gd name="connsiteX44" fmla="*/ 161636 w 5893509"/>
              <a:gd name="connsiteY44" fmla="*/ 2083243 h 3995171"/>
              <a:gd name="connsiteX45" fmla="*/ 138545 w 5893509"/>
              <a:gd name="connsiteY45" fmla="*/ 2124807 h 3995171"/>
              <a:gd name="connsiteX46" fmla="*/ 129309 w 5893509"/>
              <a:gd name="connsiteY46" fmla="*/ 2138662 h 3995171"/>
              <a:gd name="connsiteX47" fmla="*/ 115454 w 5893509"/>
              <a:gd name="connsiteY47" fmla="*/ 2170989 h 3995171"/>
              <a:gd name="connsiteX48" fmla="*/ 92363 w 5893509"/>
              <a:gd name="connsiteY48" fmla="*/ 2194080 h 3995171"/>
              <a:gd name="connsiteX49" fmla="*/ 73891 w 5893509"/>
              <a:gd name="connsiteY49" fmla="*/ 2217171 h 3995171"/>
              <a:gd name="connsiteX50" fmla="*/ 50800 w 5893509"/>
              <a:gd name="connsiteY50" fmla="*/ 2277207 h 3995171"/>
              <a:gd name="connsiteX51" fmla="*/ 50800 w 5893509"/>
              <a:gd name="connsiteY51" fmla="*/ 2277207 h 3995171"/>
              <a:gd name="connsiteX52" fmla="*/ 36945 w 5893509"/>
              <a:gd name="connsiteY52" fmla="*/ 2314152 h 3995171"/>
              <a:gd name="connsiteX53" fmla="*/ 18473 w 5893509"/>
              <a:gd name="connsiteY53" fmla="*/ 2328007 h 3995171"/>
              <a:gd name="connsiteX54" fmla="*/ 0 w 5893509"/>
              <a:gd name="connsiteY54" fmla="*/ 2346480 h 3995171"/>
              <a:gd name="connsiteX55" fmla="*/ 4618 w 5893509"/>
              <a:gd name="connsiteY55" fmla="*/ 2642043 h 3995171"/>
              <a:gd name="connsiteX56" fmla="*/ 13854 w 5893509"/>
              <a:gd name="connsiteY56" fmla="*/ 2651280 h 3995171"/>
              <a:gd name="connsiteX57" fmla="*/ 36945 w 5893509"/>
              <a:gd name="connsiteY57" fmla="*/ 2660516 h 3995171"/>
              <a:gd name="connsiteX58" fmla="*/ 50800 w 5893509"/>
              <a:gd name="connsiteY58" fmla="*/ 2665134 h 3995171"/>
              <a:gd name="connsiteX59" fmla="*/ 101600 w 5893509"/>
              <a:gd name="connsiteY59" fmla="*/ 2683607 h 3995171"/>
              <a:gd name="connsiteX60" fmla="*/ 327891 w 5893509"/>
              <a:gd name="connsiteY60" fmla="*/ 2678989 h 3995171"/>
              <a:gd name="connsiteX61" fmla="*/ 568036 w 5893509"/>
              <a:gd name="connsiteY61" fmla="*/ 2692843 h 3995171"/>
              <a:gd name="connsiteX62" fmla="*/ 581891 w 5893509"/>
              <a:gd name="connsiteY62" fmla="*/ 2706698 h 3995171"/>
              <a:gd name="connsiteX63" fmla="*/ 614218 w 5893509"/>
              <a:gd name="connsiteY63" fmla="*/ 2729789 h 3995171"/>
              <a:gd name="connsiteX64" fmla="*/ 623454 w 5893509"/>
              <a:gd name="connsiteY64" fmla="*/ 2757498 h 3995171"/>
              <a:gd name="connsiteX65" fmla="*/ 637309 w 5893509"/>
              <a:gd name="connsiteY65" fmla="*/ 2766734 h 3995171"/>
              <a:gd name="connsiteX66" fmla="*/ 651163 w 5893509"/>
              <a:gd name="connsiteY66" fmla="*/ 2780589 h 3995171"/>
              <a:gd name="connsiteX67" fmla="*/ 669636 w 5893509"/>
              <a:gd name="connsiteY67" fmla="*/ 2789825 h 3995171"/>
              <a:gd name="connsiteX68" fmla="*/ 688109 w 5893509"/>
              <a:gd name="connsiteY68" fmla="*/ 2817534 h 3995171"/>
              <a:gd name="connsiteX69" fmla="*/ 692727 w 5893509"/>
              <a:gd name="connsiteY69" fmla="*/ 2831389 h 3995171"/>
              <a:gd name="connsiteX70" fmla="*/ 701963 w 5893509"/>
              <a:gd name="connsiteY70" fmla="*/ 2845243 h 3995171"/>
              <a:gd name="connsiteX71" fmla="*/ 706582 w 5893509"/>
              <a:gd name="connsiteY71" fmla="*/ 2859098 h 3995171"/>
              <a:gd name="connsiteX72" fmla="*/ 715818 w 5893509"/>
              <a:gd name="connsiteY72" fmla="*/ 2891425 h 3995171"/>
              <a:gd name="connsiteX73" fmla="*/ 729673 w 5893509"/>
              <a:gd name="connsiteY73" fmla="*/ 2914516 h 3995171"/>
              <a:gd name="connsiteX74" fmla="*/ 748145 w 5893509"/>
              <a:gd name="connsiteY74" fmla="*/ 2960698 h 3995171"/>
              <a:gd name="connsiteX75" fmla="*/ 752763 w 5893509"/>
              <a:gd name="connsiteY75" fmla="*/ 2993025 h 3995171"/>
              <a:gd name="connsiteX76" fmla="*/ 762000 w 5893509"/>
              <a:gd name="connsiteY76" fmla="*/ 3006880 h 3995171"/>
              <a:gd name="connsiteX77" fmla="*/ 766618 w 5893509"/>
              <a:gd name="connsiteY77" fmla="*/ 3020734 h 3995171"/>
              <a:gd name="connsiteX78" fmla="*/ 785091 w 5893509"/>
              <a:gd name="connsiteY78" fmla="*/ 3113098 h 3995171"/>
              <a:gd name="connsiteX79" fmla="*/ 789709 w 5893509"/>
              <a:gd name="connsiteY79" fmla="*/ 3131571 h 3995171"/>
              <a:gd name="connsiteX80" fmla="*/ 817418 w 5893509"/>
              <a:gd name="connsiteY80" fmla="*/ 3168516 h 3995171"/>
              <a:gd name="connsiteX81" fmla="*/ 826654 w 5893509"/>
              <a:gd name="connsiteY81" fmla="*/ 3182371 h 3995171"/>
              <a:gd name="connsiteX82" fmla="*/ 831273 w 5893509"/>
              <a:gd name="connsiteY82" fmla="*/ 3205462 h 3995171"/>
              <a:gd name="connsiteX83" fmla="*/ 840509 w 5893509"/>
              <a:gd name="connsiteY83" fmla="*/ 3219316 h 3995171"/>
              <a:gd name="connsiteX84" fmla="*/ 845127 w 5893509"/>
              <a:gd name="connsiteY84" fmla="*/ 3233171 h 3995171"/>
              <a:gd name="connsiteX85" fmla="*/ 854363 w 5893509"/>
              <a:gd name="connsiteY85" fmla="*/ 3251643 h 3995171"/>
              <a:gd name="connsiteX86" fmla="*/ 858982 w 5893509"/>
              <a:gd name="connsiteY86" fmla="*/ 3265498 h 3995171"/>
              <a:gd name="connsiteX87" fmla="*/ 895927 w 5893509"/>
              <a:gd name="connsiteY87" fmla="*/ 3288589 h 3995171"/>
              <a:gd name="connsiteX88" fmla="*/ 1131454 w 5893509"/>
              <a:gd name="connsiteY88" fmla="*/ 3274734 h 3995171"/>
              <a:gd name="connsiteX89" fmla="*/ 1265382 w 5893509"/>
              <a:gd name="connsiteY89" fmla="*/ 3223934 h 3995171"/>
              <a:gd name="connsiteX90" fmla="*/ 1445491 w 5893509"/>
              <a:gd name="connsiteY90" fmla="*/ 3182371 h 3995171"/>
              <a:gd name="connsiteX91" fmla="*/ 1547091 w 5893509"/>
              <a:gd name="connsiteY91" fmla="*/ 3140807 h 3995171"/>
              <a:gd name="connsiteX92" fmla="*/ 1593273 w 5893509"/>
              <a:gd name="connsiteY92" fmla="*/ 3117716 h 3995171"/>
              <a:gd name="connsiteX93" fmla="*/ 1620982 w 5893509"/>
              <a:gd name="connsiteY93" fmla="*/ 3080771 h 3995171"/>
              <a:gd name="connsiteX94" fmla="*/ 1704109 w 5893509"/>
              <a:gd name="connsiteY94" fmla="*/ 2900662 h 3995171"/>
              <a:gd name="connsiteX95" fmla="*/ 1731818 w 5893509"/>
              <a:gd name="connsiteY95" fmla="*/ 2508116 h 3995171"/>
              <a:gd name="connsiteX96" fmla="*/ 1727200 w 5893509"/>
              <a:gd name="connsiteY96" fmla="*/ 2337243 h 3995171"/>
              <a:gd name="connsiteX97" fmla="*/ 1708727 w 5893509"/>
              <a:gd name="connsiteY97" fmla="*/ 2323389 h 3995171"/>
              <a:gd name="connsiteX98" fmla="*/ 1639454 w 5893509"/>
              <a:gd name="connsiteY98" fmla="*/ 2281825 h 3995171"/>
              <a:gd name="connsiteX99" fmla="*/ 1491673 w 5893509"/>
              <a:gd name="connsiteY99" fmla="*/ 2217171 h 3995171"/>
              <a:gd name="connsiteX100" fmla="*/ 1417782 w 5893509"/>
              <a:gd name="connsiteY100" fmla="*/ 2184843 h 3995171"/>
              <a:gd name="connsiteX101" fmla="*/ 1330036 w 5893509"/>
              <a:gd name="connsiteY101" fmla="*/ 2166371 h 3995171"/>
              <a:gd name="connsiteX102" fmla="*/ 1260763 w 5893509"/>
              <a:gd name="connsiteY102" fmla="*/ 2157134 h 3995171"/>
              <a:gd name="connsiteX103" fmla="*/ 1006763 w 5893509"/>
              <a:gd name="connsiteY103" fmla="*/ 2138662 h 3995171"/>
              <a:gd name="connsiteX104" fmla="*/ 1029854 w 5893509"/>
              <a:gd name="connsiteY104" fmla="*/ 2129425 h 3995171"/>
              <a:gd name="connsiteX105" fmla="*/ 1071418 w 5893509"/>
              <a:gd name="connsiteY105" fmla="*/ 2124807 h 3995171"/>
              <a:gd name="connsiteX106" fmla="*/ 1117600 w 5893509"/>
              <a:gd name="connsiteY106" fmla="*/ 2092480 h 3995171"/>
              <a:gd name="connsiteX107" fmla="*/ 1251527 w 5893509"/>
              <a:gd name="connsiteY107" fmla="*/ 2050916 h 3995171"/>
              <a:gd name="connsiteX108" fmla="*/ 1311563 w 5893509"/>
              <a:gd name="connsiteY108" fmla="*/ 2041680 h 3995171"/>
              <a:gd name="connsiteX109" fmla="*/ 1427018 w 5893509"/>
              <a:gd name="connsiteY109" fmla="*/ 2023207 h 3995171"/>
              <a:gd name="connsiteX110" fmla="*/ 1547091 w 5893509"/>
              <a:gd name="connsiteY110" fmla="*/ 1981643 h 3995171"/>
              <a:gd name="connsiteX111" fmla="*/ 1611745 w 5893509"/>
              <a:gd name="connsiteY111" fmla="*/ 1967789 h 3995171"/>
              <a:gd name="connsiteX112" fmla="*/ 1667163 w 5893509"/>
              <a:gd name="connsiteY112" fmla="*/ 1953934 h 3995171"/>
              <a:gd name="connsiteX113" fmla="*/ 1745673 w 5893509"/>
              <a:gd name="connsiteY113" fmla="*/ 1916989 h 3995171"/>
              <a:gd name="connsiteX114" fmla="*/ 1833418 w 5893509"/>
              <a:gd name="connsiteY114" fmla="*/ 1875425 h 3995171"/>
              <a:gd name="connsiteX115" fmla="*/ 1856509 w 5893509"/>
              <a:gd name="connsiteY115" fmla="*/ 1870807 h 3995171"/>
              <a:gd name="connsiteX116" fmla="*/ 1911927 w 5893509"/>
              <a:gd name="connsiteY116" fmla="*/ 1852334 h 3995171"/>
              <a:gd name="connsiteX117" fmla="*/ 1958109 w 5893509"/>
              <a:gd name="connsiteY117" fmla="*/ 1838480 h 3995171"/>
              <a:gd name="connsiteX118" fmla="*/ 1985818 w 5893509"/>
              <a:gd name="connsiteY118" fmla="*/ 1815389 h 3995171"/>
              <a:gd name="connsiteX119" fmla="*/ 1999673 w 5893509"/>
              <a:gd name="connsiteY119" fmla="*/ 1810771 h 3995171"/>
              <a:gd name="connsiteX120" fmla="*/ 2013527 w 5893509"/>
              <a:gd name="connsiteY120" fmla="*/ 1801534 h 3995171"/>
              <a:gd name="connsiteX121" fmla="*/ 2055091 w 5893509"/>
              <a:gd name="connsiteY121" fmla="*/ 1773825 h 3995171"/>
              <a:gd name="connsiteX122" fmla="*/ 2078182 w 5893509"/>
              <a:gd name="connsiteY122" fmla="*/ 1746116 h 3995171"/>
              <a:gd name="connsiteX123" fmla="*/ 2156691 w 5893509"/>
              <a:gd name="connsiteY123" fmla="*/ 1709171 h 3995171"/>
              <a:gd name="connsiteX124" fmla="*/ 2170545 w 5893509"/>
              <a:gd name="connsiteY124" fmla="*/ 1699934 h 3995171"/>
              <a:gd name="connsiteX125" fmla="*/ 2253673 w 5893509"/>
              <a:gd name="connsiteY125" fmla="*/ 1695316 h 3995171"/>
              <a:gd name="connsiteX126" fmla="*/ 2281382 w 5893509"/>
              <a:gd name="connsiteY126" fmla="*/ 1723025 h 3995171"/>
              <a:gd name="connsiteX127" fmla="*/ 2290618 w 5893509"/>
              <a:gd name="connsiteY127" fmla="*/ 1732262 h 3995171"/>
              <a:gd name="connsiteX128" fmla="*/ 2295236 w 5893509"/>
              <a:gd name="connsiteY128" fmla="*/ 1750734 h 3995171"/>
              <a:gd name="connsiteX129" fmla="*/ 2327563 w 5893509"/>
              <a:gd name="connsiteY129" fmla="*/ 1787680 h 3995171"/>
              <a:gd name="connsiteX130" fmla="*/ 2378363 w 5893509"/>
              <a:gd name="connsiteY130" fmla="*/ 1893898 h 3995171"/>
              <a:gd name="connsiteX131" fmla="*/ 2396836 w 5893509"/>
              <a:gd name="connsiteY131" fmla="*/ 1940080 h 3995171"/>
              <a:gd name="connsiteX132" fmla="*/ 2424545 w 5893509"/>
              <a:gd name="connsiteY132" fmla="*/ 1977025 h 3995171"/>
              <a:gd name="connsiteX133" fmla="*/ 2433782 w 5893509"/>
              <a:gd name="connsiteY133" fmla="*/ 2018589 h 3995171"/>
              <a:gd name="connsiteX134" fmla="*/ 2438400 w 5893509"/>
              <a:gd name="connsiteY134" fmla="*/ 2041680 h 3995171"/>
              <a:gd name="connsiteX135" fmla="*/ 2456873 w 5893509"/>
              <a:gd name="connsiteY135" fmla="*/ 2087862 h 3995171"/>
              <a:gd name="connsiteX136" fmla="*/ 2470727 w 5893509"/>
              <a:gd name="connsiteY136" fmla="*/ 2115571 h 3995171"/>
              <a:gd name="connsiteX137" fmla="*/ 2475345 w 5893509"/>
              <a:gd name="connsiteY137" fmla="*/ 2240262 h 3995171"/>
              <a:gd name="connsiteX138" fmla="*/ 2493818 w 5893509"/>
              <a:gd name="connsiteY138" fmla="*/ 2277207 h 3995171"/>
              <a:gd name="connsiteX139" fmla="*/ 2507673 w 5893509"/>
              <a:gd name="connsiteY139" fmla="*/ 2346480 h 3995171"/>
              <a:gd name="connsiteX140" fmla="*/ 2512291 w 5893509"/>
              <a:gd name="connsiteY140" fmla="*/ 2360334 h 3995171"/>
              <a:gd name="connsiteX141" fmla="*/ 2535382 w 5893509"/>
              <a:gd name="connsiteY141" fmla="*/ 2411134 h 3995171"/>
              <a:gd name="connsiteX142" fmla="*/ 2544618 w 5893509"/>
              <a:gd name="connsiteY142" fmla="*/ 2424989 h 3995171"/>
              <a:gd name="connsiteX143" fmla="*/ 2549236 w 5893509"/>
              <a:gd name="connsiteY143" fmla="*/ 2438843 h 3995171"/>
              <a:gd name="connsiteX144" fmla="*/ 2590800 w 5893509"/>
              <a:gd name="connsiteY144" fmla="*/ 2489643 h 3995171"/>
              <a:gd name="connsiteX145" fmla="*/ 2600036 w 5893509"/>
              <a:gd name="connsiteY145" fmla="*/ 2498880 h 3995171"/>
              <a:gd name="connsiteX146" fmla="*/ 2613891 w 5893509"/>
              <a:gd name="connsiteY146" fmla="*/ 2508116 h 3995171"/>
              <a:gd name="connsiteX147" fmla="*/ 2854036 w 5893509"/>
              <a:gd name="connsiteY147" fmla="*/ 2498880 h 3995171"/>
              <a:gd name="connsiteX148" fmla="*/ 2937163 w 5893509"/>
              <a:gd name="connsiteY148" fmla="*/ 2489643 h 3995171"/>
              <a:gd name="connsiteX149" fmla="*/ 3094182 w 5893509"/>
              <a:gd name="connsiteY149" fmla="*/ 2466552 h 3995171"/>
              <a:gd name="connsiteX150" fmla="*/ 3269673 w 5893509"/>
              <a:gd name="connsiteY150" fmla="*/ 2429607 h 3995171"/>
              <a:gd name="connsiteX151" fmla="*/ 3306618 w 5893509"/>
              <a:gd name="connsiteY151" fmla="*/ 2401898 h 3995171"/>
              <a:gd name="connsiteX152" fmla="*/ 3408218 w 5893509"/>
              <a:gd name="connsiteY152" fmla="*/ 2351098 h 3995171"/>
              <a:gd name="connsiteX153" fmla="*/ 3435927 w 5893509"/>
              <a:gd name="connsiteY153" fmla="*/ 2328007 h 3995171"/>
              <a:gd name="connsiteX154" fmla="*/ 3486727 w 5893509"/>
              <a:gd name="connsiteY154" fmla="*/ 2272589 h 3995171"/>
              <a:gd name="connsiteX155" fmla="*/ 3532909 w 5893509"/>
              <a:gd name="connsiteY155" fmla="*/ 2221789 h 3995171"/>
              <a:gd name="connsiteX156" fmla="*/ 3546763 w 5893509"/>
              <a:gd name="connsiteY156" fmla="*/ 2212552 h 3995171"/>
              <a:gd name="connsiteX157" fmla="*/ 3579091 w 5893509"/>
              <a:gd name="connsiteY157" fmla="*/ 2207934 h 3995171"/>
              <a:gd name="connsiteX158" fmla="*/ 3625273 w 5893509"/>
              <a:gd name="connsiteY158" fmla="*/ 2189462 h 3995171"/>
              <a:gd name="connsiteX159" fmla="*/ 3657600 w 5893509"/>
              <a:gd name="connsiteY159" fmla="*/ 2175607 h 3995171"/>
              <a:gd name="connsiteX160" fmla="*/ 3768436 w 5893509"/>
              <a:gd name="connsiteY160" fmla="*/ 2189462 h 3995171"/>
              <a:gd name="connsiteX161" fmla="*/ 3773054 w 5893509"/>
              <a:gd name="connsiteY161" fmla="*/ 2207934 h 3995171"/>
              <a:gd name="connsiteX162" fmla="*/ 3786909 w 5893509"/>
              <a:gd name="connsiteY162" fmla="*/ 2286443 h 3995171"/>
              <a:gd name="connsiteX163" fmla="*/ 3796145 w 5893509"/>
              <a:gd name="connsiteY163" fmla="*/ 2854480 h 3995171"/>
              <a:gd name="connsiteX164" fmla="*/ 3893127 w 5893509"/>
              <a:gd name="connsiteY164" fmla="*/ 2849862 h 3995171"/>
              <a:gd name="connsiteX165" fmla="*/ 3948545 w 5893509"/>
              <a:gd name="connsiteY165" fmla="*/ 2840625 h 3995171"/>
              <a:gd name="connsiteX166" fmla="*/ 4013200 w 5893509"/>
              <a:gd name="connsiteY166" fmla="*/ 2826771 h 3995171"/>
              <a:gd name="connsiteX167" fmla="*/ 4036291 w 5893509"/>
              <a:gd name="connsiteY167" fmla="*/ 2808298 h 3995171"/>
              <a:gd name="connsiteX168" fmla="*/ 4165600 w 5893509"/>
              <a:gd name="connsiteY168" fmla="*/ 2775971 h 3995171"/>
              <a:gd name="connsiteX169" fmla="*/ 4276436 w 5893509"/>
              <a:gd name="connsiteY169" fmla="*/ 2739025 h 3995171"/>
              <a:gd name="connsiteX170" fmla="*/ 4350327 w 5893509"/>
              <a:gd name="connsiteY170" fmla="*/ 2702080 h 3995171"/>
              <a:gd name="connsiteX171" fmla="*/ 4414982 w 5893509"/>
              <a:gd name="connsiteY171" fmla="*/ 2674371 h 3995171"/>
              <a:gd name="connsiteX172" fmla="*/ 4438073 w 5893509"/>
              <a:gd name="connsiteY172" fmla="*/ 2669752 h 3995171"/>
              <a:gd name="connsiteX173" fmla="*/ 4475018 w 5893509"/>
              <a:gd name="connsiteY173" fmla="*/ 2651280 h 3995171"/>
              <a:gd name="connsiteX174" fmla="*/ 4502727 w 5893509"/>
              <a:gd name="connsiteY174" fmla="*/ 2655898 h 3995171"/>
              <a:gd name="connsiteX175" fmla="*/ 4488873 w 5893509"/>
              <a:gd name="connsiteY175" fmla="*/ 2674371 h 3995171"/>
              <a:gd name="connsiteX176" fmla="*/ 4433454 w 5893509"/>
              <a:gd name="connsiteY176" fmla="*/ 2725171 h 3995171"/>
              <a:gd name="connsiteX177" fmla="*/ 4419600 w 5893509"/>
              <a:gd name="connsiteY177" fmla="*/ 2739025 h 3995171"/>
              <a:gd name="connsiteX178" fmla="*/ 4405745 w 5893509"/>
              <a:gd name="connsiteY178" fmla="*/ 2757498 h 3995171"/>
              <a:gd name="connsiteX179" fmla="*/ 4354945 w 5893509"/>
              <a:gd name="connsiteY179" fmla="*/ 2794443 h 3995171"/>
              <a:gd name="connsiteX180" fmla="*/ 4331854 w 5893509"/>
              <a:gd name="connsiteY180" fmla="*/ 2812916 h 3995171"/>
              <a:gd name="connsiteX181" fmla="*/ 4285673 w 5893509"/>
              <a:gd name="connsiteY181" fmla="*/ 2845243 h 3995171"/>
              <a:gd name="connsiteX182" fmla="*/ 4257963 w 5893509"/>
              <a:gd name="connsiteY182" fmla="*/ 2872952 h 3995171"/>
              <a:gd name="connsiteX183" fmla="*/ 4221018 w 5893509"/>
              <a:gd name="connsiteY183" fmla="*/ 2886807 h 3995171"/>
              <a:gd name="connsiteX184" fmla="*/ 4207163 w 5893509"/>
              <a:gd name="connsiteY184" fmla="*/ 2896043 h 3995171"/>
              <a:gd name="connsiteX185" fmla="*/ 4147127 w 5893509"/>
              <a:gd name="connsiteY185" fmla="*/ 2900662 h 3995171"/>
              <a:gd name="connsiteX186" fmla="*/ 4133273 w 5893509"/>
              <a:gd name="connsiteY186" fmla="*/ 2914516 h 3995171"/>
              <a:gd name="connsiteX187" fmla="*/ 4114800 w 5893509"/>
              <a:gd name="connsiteY187" fmla="*/ 2923752 h 3995171"/>
              <a:gd name="connsiteX188" fmla="*/ 4077854 w 5893509"/>
              <a:gd name="connsiteY188" fmla="*/ 2965316 h 3995171"/>
              <a:gd name="connsiteX189" fmla="*/ 4082473 w 5893509"/>
              <a:gd name="connsiteY189" fmla="*/ 3150043 h 3995171"/>
              <a:gd name="connsiteX190" fmla="*/ 4160982 w 5893509"/>
              <a:gd name="connsiteY190" fmla="*/ 3464080 h 3995171"/>
              <a:gd name="connsiteX191" fmla="*/ 4257963 w 5893509"/>
              <a:gd name="connsiteY191" fmla="*/ 3699607 h 3995171"/>
              <a:gd name="connsiteX192" fmla="*/ 4368800 w 5893509"/>
              <a:gd name="connsiteY192" fmla="*/ 3861243 h 3995171"/>
              <a:gd name="connsiteX193" fmla="*/ 4461163 w 5893509"/>
              <a:gd name="connsiteY193" fmla="*/ 3925898 h 3995171"/>
              <a:gd name="connsiteX194" fmla="*/ 4687454 w 5893509"/>
              <a:gd name="connsiteY194" fmla="*/ 3995171 h 3995171"/>
              <a:gd name="connsiteX195" fmla="*/ 5200073 w 5893509"/>
              <a:gd name="connsiteY195" fmla="*/ 3944371 h 3995171"/>
              <a:gd name="connsiteX196" fmla="*/ 5273963 w 5893509"/>
              <a:gd name="connsiteY196" fmla="*/ 3921280 h 3995171"/>
              <a:gd name="connsiteX197" fmla="*/ 5481782 w 5893509"/>
              <a:gd name="connsiteY197" fmla="*/ 3796589 h 3995171"/>
              <a:gd name="connsiteX198" fmla="*/ 5532582 w 5893509"/>
              <a:gd name="connsiteY198" fmla="*/ 3764262 h 3995171"/>
              <a:gd name="connsiteX199" fmla="*/ 5597236 w 5893509"/>
              <a:gd name="connsiteY199" fmla="*/ 3690371 h 3995171"/>
              <a:gd name="connsiteX200" fmla="*/ 5694218 w 5893509"/>
              <a:gd name="connsiteY200" fmla="*/ 3551825 h 3995171"/>
              <a:gd name="connsiteX201" fmla="*/ 5721927 w 5893509"/>
              <a:gd name="connsiteY201" fmla="*/ 3505643 h 3995171"/>
              <a:gd name="connsiteX202" fmla="*/ 5754254 w 5893509"/>
              <a:gd name="connsiteY202" fmla="*/ 3436371 h 3995171"/>
              <a:gd name="connsiteX203" fmla="*/ 5772727 w 5893509"/>
              <a:gd name="connsiteY203" fmla="*/ 3413280 h 3995171"/>
              <a:gd name="connsiteX204" fmla="*/ 5837382 w 5893509"/>
              <a:gd name="connsiteY204" fmla="*/ 3344007 h 3995171"/>
              <a:gd name="connsiteX205" fmla="*/ 5878945 w 5893509"/>
              <a:gd name="connsiteY205" fmla="*/ 3265498 h 3995171"/>
              <a:gd name="connsiteX206" fmla="*/ 5883563 w 5893509"/>
              <a:gd name="connsiteY206" fmla="*/ 3126952 h 3995171"/>
              <a:gd name="connsiteX207" fmla="*/ 5869709 w 5893509"/>
              <a:gd name="connsiteY207" fmla="*/ 3122334 h 3995171"/>
              <a:gd name="connsiteX208" fmla="*/ 5814291 w 5893509"/>
              <a:gd name="connsiteY208" fmla="*/ 3099243 h 3995171"/>
              <a:gd name="connsiteX209" fmla="*/ 5689600 w 5893509"/>
              <a:gd name="connsiteY209" fmla="*/ 3025352 h 3995171"/>
              <a:gd name="connsiteX210" fmla="*/ 5615709 w 5893509"/>
              <a:gd name="connsiteY210" fmla="*/ 2993025 h 3995171"/>
              <a:gd name="connsiteX211" fmla="*/ 5246254 w 5893509"/>
              <a:gd name="connsiteY211" fmla="*/ 2836007 h 3995171"/>
              <a:gd name="connsiteX212" fmla="*/ 5084618 w 5893509"/>
              <a:gd name="connsiteY212" fmla="*/ 2803680 h 3995171"/>
              <a:gd name="connsiteX213" fmla="*/ 4918363 w 5893509"/>
              <a:gd name="connsiteY213" fmla="*/ 2789825 h 3995171"/>
              <a:gd name="connsiteX214" fmla="*/ 4886036 w 5893509"/>
              <a:gd name="connsiteY214" fmla="*/ 2780589 h 3995171"/>
              <a:gd name="connsiteX215" fmla="*/ 4784436 w 5893509"/>
              <a:gd name="connsiteY215" fmla="*/ 2766734 h 3995171"/>
              <a:gd name="connsiteX216" fmla="*/ 4756727 w 5893509"/>
              <a:gd name="connsiteY216" fmla="*/ 2743643 h 3995171"/>
              <a:gd name="connsiteX217" fmla="*/ 4738254 w 5893509"/>
              <a:gd name="connsiteY217" fmla="*/ 2697462 h 3995171"/>
              <a:gd name="connsiteX218" fmla="*/ 4705927 w 5893509"/>
              <a:gd name="connsiteY218" fmla="*/ 2637425 h 3995171"/>
              <a:gd name="connsiteX219" fmla="*/ 4664363 w 5893509"/>
              <a:gd name="connsiteY219" fmla="*/ 2471171 h 3995171"/>
              <a:gd name="connsiteX220" fmla="*/ 4650509 w 5893509"/>
              <a:gd name="connsiteY220" fmla="*/ 2443462 h 3995171"/>
              <a:gd name="connsiteX221" fmla="*/ 4659745 w 5893509"/>
              <a:gd name="connsiteY221" fmla="*/ 2138662 h 3995171"/>
              <a:gd name="connsiteX222" fmla="*/ 4632036 w 5893509"/>
              <a:gd name="connsiteY222" fmla="*/ 2078625 h 3995171"/>
              <a:gd name="connsiteX223" fmla="*/ 4608945 w 5893509"/>
              <a:gd name="connsiteY223" fmla="*/ 2055534 h 3995171"/>
              <a:gd name="connsiteX224" fmla="*/ 4595091 w 5893509"/>
              <a:gd name="connsiteY224" fmla="*/ 2023207 h 3995171"/>
              <a:gd name="connsiteX225" fmla="*/ 4572000 w 5893509"/>
              <a:gd name="connsiteY225" fmla="*/ 1958552 h 3995171"/>
              <a:gd name="connsiteX226" fmla="*/ 4548909 w 5893509"/>
              <a:gd name="connsiteY226" fmla="*/ 1944698 h 3995171"/>
              <a:gd name="connsiteX227" fmla="*/ 4516582 w 5893509"/>
              <a:gd name="connsiteY227" fmla="*/ 1907752 h 3995171"/>
              <a:gd name="connsiteX228" fmla="*/ 4294909 w 5893509"/>
              <a:gd name="connsiteY228" fmla="*/ 1676843 h 3995171"/>
              <a:gd name="connsiteX229" fmla="*/ 4124036 w 5893509"/>
              <a:gd name="connsiteY229" fmla="*/ 1519825 h 3995171"/>
              <a:gd name="connsiteX230" fmla="*/ 4036291 w 5893509"/>
              <a:gd name="connsiteY230" fmla="*/ 1464407 h 3995171"/>
              <a:gd name="connsiteX231" fmla="*/ 3883891 w 5893509"/>
              <a:gd name="connsiteY231" fmla="*/ 1353571 h 3995171"/>
              <a:gd name="connsiteX232" fmla="*/ 3685309 w 5893509"/>
              <a:gd name="connsiteY232" fmla="*/ 1247352 h 3995171"/>
              <a:gd name="connsiteX233" fmla="*/ 3620654 w 5893509"/>
              <a:gd name="connsiteY233" fmla="*/ 1205789 h 3995171"/>
              <a:gd name="connsiteX234" fmla="*/ 3440545 w 5893509"/>
              <a:gd name="connsiteY234" fmla="*/ 1145752 h 3995171"/>
              <a:gd name="connsiteX235" fmla="*/ 3380509 w 5893509"/>
              <a:gd name="connsiteY235" fmla="*/ 1118043 h 3995171"/>
              <a:gd name="connsiteX236" fmla="*/ 3228109 w 5893509"/>
              <a:gd name="connsiteY236" fmla="*/ 1058007 h 3995171"/>
              <a:gd name="connsiteX237" fmla="*/ 3117273 w 5893509"/>
              <a:gd name="connsiteY237" fmla="*/ 997971 h 3995171"/>
              <a:gd name="connsiteX238" fmla="*/ 3057236 w 5893509"/>
              <a:gd name="connsiteY238" fmla="*/ 979498 h 3995171"/>
              <a:gd name="connsiteX239" fmla="*/ 2784763 w 5893509"/>
              <a:gd name="connsiteY239" fmla="*/ 854807 h 3995171"/>
              <a:gd name="connsiteX240" fmla="*/ 2761673 w 5893509"/>
              <a:gd name="connsiteY240" fmla="*/ 850189 h 3995171"/>
              <a:gd name="connsiteX241" fmla="*/ 2724727 w 5893509"/>
              <a:gd name="connsiteY241" fmla="*/ 831716 h 3995171"/>
              <a:gd name="connsiteX242" fmla="*/ 2692400 w 5893509"/>
              <a:gd name="connsiteY242" fmla="*/ 808625 h 3995171"/>
              <a:gd name="connsiteX243" fmla="*/ 2678545 w 5893509"/>
              <a:gd name="connsiteY243" fmla="*/ 785534 h 3995171"/>
              <a:gd name="connsiteX244" fmla="*/ 2715491 w 5893509"/>
              <a:gd name="connsiteY244" fmla="*/ 637752 h 3995171"/>
              <a:gd name="connsiteX245" fmla="*/ 2743200 w 5893509"/>
              <a:gd name="connsiteY245" fmla="*/ 573098 h 3995171"/>
              <a:gd name="connsiteX246" fmla="*/ 2932545 w 5893509"/>
              <a:gd name="connsiteY246" fmla="*/ 346807 h 3995171"/>
              <a:gd name="connsiteX247" fmla="*/ 2978727 w 5893509"/>
              <a:gd name="connsiteY247" fmla="*/ 305243 h 3995171"/>
              <a:gd name="connsiteX248" fmla="*/ 3108036 w 5893509"/>
              <a:gd name="connsiteY248" fmla="*/ 115898 h 3995171"/>
              <a:gd name="connsiteX249" fmla="*/ 3126509 w 5893509"/>
              <a:gd name="connsiteY249" fmla="*/ 69716 h 3995171"/>
              <a:gd name="connsiteX250" fmla="*/ 3131127 w 5893509"/>
              <a:gd name="connsiteY250" fmla="*/ 55862 h 3995171"/>
              <a:gd name="connsiteX251" fmla="*/ 3144982 w 5893509"/>
              <a:gd name="connsiteY251" fmla="*/ 32771 h 3995171"/>
              <a:gd name="connsiteX252" fmla="*/ 3131127 w 5893509"/>
              <a:gd name="connsiteY252" fmla="*/ 5062 h 3995171"/>
              <a:gd name="connsiteX253" fmla="*/ 2955636 w 5893509"/>
              <a:gd name="connsiteY253" fmla="*/ 37389 h 3995171"/>
              <a:gd name="connsiteX254" fmla="*/ 2687782 w 5893509"/>
              <a:gd name="connsiteY254" fmla="*/ 120516 h 3995171"/>
              <a:gd name="connsiteX255" fmla="*/ 2595418 w 5893509"/>
              <a:gd name="connsiteY255" fmla="*/ 162080 h 3995171"/>
              <a:gd name="connsiteX256" fmla="*/ 2563091 w 5893509"/>
              <a:gd name="connsiteY256" fmla="*/ 166698 h 3995171"/>
              <a:gd name="connsiteX257" fmla="*/ 2516909 w 5893509"/>
              <a:gd name="connsiteY257" fmla="*/ 175934 h 3995171"/>
              <a:gd name="connsiteX258" fmla="*/ 2466109 w 5893509"/>
              <a:gd name="connsiteY258" fmla="*/ 189789 h 3995171"/>
              <a:gd name="connsiteX259" fmla="*/ 2387600 w 5893509"/>
              <a:gd name="connsiteY259" fmla="*/ 212880 h 3995171"/>
              <a:gd name="connsiteX260" fmla="*/ 2225963 w 5893509"/>
              <a:gd name="connsiteY260" fmla="*/ 286771 h 3995171"/>
              <a:gd name="connsiteX261" fmla="*/ 2142836 w 5893509"/>
              <a:gd name="connsiteY261" fmla="*/ 332952 h 3995171"/>
              <a:gd name="connsiteX262" fmla="*/ 2105891 w 5893509"/>
              <a:gd name="connsiteY262" fmla="*/ 346807 h 3995171"/>
              <a:gd name="connsiteX263" fmla="*/ 2032000 w 5893509"/>
              <a:gd name="connsiteY263" fmla="*/ 388371 h 3995171"/>
              <a:gd name="connsiteX264" fmla="*/ 1999673 w 5893509"/>
              <a:gd name="connsiteY264" fmla="*/ 416080 h 3995171"/>
              <a:gd name="connsiteX265" fmla="*/ 1985818 w 5893509"/>
              <a:gd name="connsiteY265" fmla="*/ 434552 h 3995171"/>
              <a:gd name="connsiteX266" fmla="*/ 1958109 w 5893509"/>
              <a:gd name="connsiteY266" fmla="*/ 448407 h 3995171"/>
              <a:gd name="connsiteX267" fmla="*/ 1939636 w 5893509"/>
              <a:gd name="connsiteY267" fmla="*/ 466880 h 3995171"/>
              <a:gd name="connsiteX268" fmla="*/ 1911927 w 5893509"/>
              <a:gd name="connsiteY268" fmla="*/ 485352 h 3995171"/>
              <a:gd name="connsiteX269" fmla="*/ 1898073 w 5893509"/>
              <a:gd name="connsiteY269" fmla="*/ 494589 h 3995171"/>
              <a:gd name="connsiteX270" fmla="*/ 1791854 w 5893509"/>
              <a:gd name="connsiteY270" fmla="*/ 489971 h 3995171"/>
              <a:gd name="connsiteX271" fmla="*/ 1778000 w 5893509"/>
              <a:gd name="connsiteY271" fmla="*/ 485352 h 3995171"/>
              <a:gd name="connsiteX272" fmla="*/ 1593273 w 5893509"/>
              <a:gd name="connsiteY272" fmla="*/ 480734 h 3995171"/>
              <a:gd name="connsiteX273" fmla="*/ 1528618 w 5893509"/>
              <a:gd name="connsiteY273" fmla="*/ 429934 h 3995171"/>
              <a:gd name="connsiteX274" fmla="*/ 1500909 w 5893509"/>
              <a:gd name="connsiteY274" fmla="*/ 416080 h 3995171"/>
              <a:gd name="connsiteX275" fmla="*/ 1487054 w 5893509"/>
              <a:gd name="connsiteY275" fmla="*/ 411462 h 3995171"/>
              <a:gd name="connsiteX276" fmla="*/ 1450109 w 5893509"/>
              <a:gd name="connsiteY276" fmla="*/ 388371 h 3995171"/>
              <a:gd name="connsiteX277" fmla="*/ 1385454 w 5893509"/>
              <a:gd name="connsiteY277" fmla="*/ 374516 h 3995171"/>
              <a:gd name="connsiteX278" fmla="*/ 1366982 w 5893509"/>
              <a:gd name="connsiteY278" fmla="*/ 360662 h 3995171"/>
              <a:gd name="connsiteX279" fmla="*/ 1353127 w 5893509"/>
              <a:gd name="connsiteY279" fmla="*/ 356043 h 3995171"/>
              <a:gd name="connsiteX280" fmla="*/ 1265382 w 5893509"/>
              <a:gd name="connsiteY280" fmla="*/ 360662 h 3995171"/>
              <a:gd name="connsiteX281" fmla="*/ 1256145 w 5893509"/>
              <a:gd name="connsiteY281" fmla="*/ 379134 h 3995171"/>
              <a:gd name="connsiteX282" fmla="*/ 1205345 w 5893509"/>
              <a:gd name="connsiteY282" fmla="*/ 406843 h 3995171"/>
              <a:gd name="connsiteX283" fmla="*/ 1122218 w 5893509"/>
              <a:gd name="connsiteY283" fmla="*/ 402225 h 3995171"/>
              <a:gd name="connsiteX284" fmla="*/ 1145309 w 5893509"/>
              <a:gd name="connsiteY284" fmla="*/ 374516 h 399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</a:cxnLst>
            <a:rect l="l" t="t" r="r" b="b"/>
            <a:pathLst>
              <a:path w="5893509" h="3995171">
                <a:moveTo>
                  <a:pt x="1145309" y="374516"/>
                </a:moveTo>
                <a:cubicBezTo>
                  <a:pt x="1139921" y="375286"/>
                  <a:pt x="1167286" y="361697"/>
                  <a:pt x="1089891" y="406843"/>
                </a:cubicBezTo>
                <a:cubicBezTo>
                  <a:pt x="1013993" y="451116"/>
                  <a:pt x="1096383" y="363409"/>
                  <a:pt x="969818" y="489971"/>
                </a:cubicBezTo>
                <a:cubicBezTo>
                  <a:pt x="954424" y="505365"/>
                  <a:pt x="940891" y="522878"/>
                  <a:pt x="923636" y="536152"/>
                </a:cubicBezTo>
                <a:cubicBezTo>
                  <a:pt x="903624" y="551546"/>
                  <a:pt x="881453" y="564481"/>
                  <a:pt x="863600" y="582334"/>
                </a:cubicBezTo>
                <a:cubicBezTo>
                  <a:pt x="858982" y="586952"/>
                  <a:pt x="854704" y="591938"/>
                  <a:pt x="849745" y="596189"/>
                </a:cubicBezTo>
                <a:cubicBezTo>
                  <a:pt x="834782" y="609015"/>
                  <a:pt x="825406" y="613563"/>
                  <a:pt x="808182" y="623898"/>
                </a:cubicBezTo>
                <a:cubicBezTo>
                  <a:pt x="803564" y="631595"/>
                  <a:pt x="799306" y="639520"/>
                  <a:pt x="794327" y="646989"/>
                </a:cubicBezTo>
                <a:cubicBezTo>
                  <a:pt x="786212" y="659161"/>
                  <a:pt x="777721" y="669799"/>
                  <a:pt x="766618" y="679316"/>
                </a:cubicBezTo>
                <a:cubicBezTo>
                  <a:pt x="741013" y="701263"/>
                  <a:pt x="724501" y="701787"/>
                  <a:pt x="701963" y="739352"/>
                </a:cubicBezTo>
                <a:cubicBezTo>
                  <a:pt x="697345" y="747049"/>
                  <a:pt x="692364" y="754540"/>
                  <a:pt x="688109" y="762443"/>
                </a:cubicBezTo>
                <a:cubicBezTo>
                  <a:pt x="681581" y="774566"/>
                  <a:pt x="677473" y="788068"/>
                  <a:pt x="669636" y="799389"/>
                </a:cubicBezTo>
                <a:cubicBezTo>
                  <a:pt x="663440" y="808339"/>
                  <a:pt x="652822" y="813587"/>
                  <a:pt x="646545" y="822480"/>
                </a:cubicBezTo>
                <a:cubicBezTo>
                  <a:pt x="634212" y="839952"/>
                  <a:pt x="629341" y="862776"/>
                  <a:pt x="614218" y="877898"/>
                </a:cubicBezTo>
                <a:cubicBezTo>
                  <a:pt x="609600" y="882516"/>
                  <a:pt x="605380" y="887571"/>
                  <a:pt x="600363" y="891752"/>
                </a:cubicBezTo>
                <a:cubicBezTo>
                  <a:pt x="586879" y="902988"/>
                  <a:pt x="571211" y="911669"/>
                  <a:pt x="558800" y="924080"/>
                </a:cubicBezTo>
                <a:cubicBezTo>
                  <a:pt x="536509" y="946369"/>
                  <a:pt x="551175" y="929463"/>
                  <a:pt x="531091" y="961025"/>
                </a:cubicBezTo>
                <a:cubicBezTo>
                  <a:pt x="525131" y="970390"/>
                  <a:pt x="523149" y="985224"/>
                  <a:pt x="512618" y="988734"/>
                </a:cubicBezTo>
                <a:lnTo>
                  <a:pt x="498763" y="993352"/>
                </a:lnTo>
                <a:cubicBezTo>
                  <a:pt x="494145" y="997970"/>
                  <a:pt x="488705" y="1001892"/>
                  <a:pt x="484909" y="1007207"/>
                </a:cubicBezTo>
                <a:cubicBezTo>
                  <a:pt x="480908" y="1012809"/>
                  <a:pt x="479322" y="1019842"/>
                  <a:pt x="475673" y="1025680"/>
                </a:cubicBezTo>
                <a:cubicBezTo>
                  <a:pt x="471594" y="1032207"/>
                  <a:pt x="466436" y="1037995"/>
                  <a:pt x="461818" y="1044152"/>
                </a:cubicBezTo>
                <a:cubicBezTo>
                  <a:pt x="460279" y="1048770"/>
                  <a:pt x="459377" y="1053653"/>
                  <a:pt x="457200" y="1058007"/>
                </a:cubicBezTo>
                <a:cubicBezTo>
                  <a:pt x="440518" y="1091371"/>
                  <a:pt x="449307" y="1047727"/>
                  <a:pt x="424873" y="1108807"/>
                </a:cubicBezTo>
                <a:cubicBezTo>
                  <a:pt x="421794" y="1116504"/>
                  <a:pt x="418547" y="1124136"/>
                  <a:pt x="415636" y="1131898"/>
                </a:cubicBezTo>
                <a:cubicBezTo>
                  <a:pt x="413927" y="1136456"/>
                  <a:pt x="412727" y="1141194"/>
                  <a:pt x="411018" y="1145752"/>
                </a:cubicBezTo>
                <a:cubicBezTo>
                  <a:pt x="408107" y="1153514"/>
                  <a:pt x="404693" y="1161081"/>
                  <a:pt x="401782" y="1168843"/>
                </a:cubicBezTo>
                <a:cubicBezTo>
                  <a:pt x="397135" y="1181234"/>
                  <a:pt x="391922" y="1205997"/>
                  <a:pt x="378691" y="1210407"/>
                </a:cubicBezTo>
                <a:lnTo>
                  <a:pt x="364836" y="1215025"/>
                </a:lnTo>
                <a:cubicBezTo>
                  <a:pt x="363297" y="1221183"/>
                  <a:pt x="362225" y="1227477"/>
                  <a:pt x="360218" y="1233498"/>
                </a:cubicBezTo>
                <a:cubicBezTo>
                  <a:pt x="357597" y="1241363"/>
                  <a:pt x="352993" y="1248547"/>
                  <a:pt x="350982" y="1256589"/>
                </a:cubicBezTo>
                <a:cubicBezTo>
                  <a:pt x="333610" y="1326075"/>
                  <a:pt x="359225" y="1256759"/>
                  <a:pt x="337127" y="1312007"/>
                </a:cubicBezTo>
                <a:cubicBezTo>
                  <a:pt x="332509" y="1344334"/>
                  <a:pt x="331193" y="1377309"/>
                  <a:pt x="323273" y="1408989"/>
                </a:cubicBezTo>
                <a:cubicBezTo>
                  <a:pt x="312003" y="1454066"/>
                  <a:pt x="302892" y="1486778"/>
                  <a:pt x="295563" y="1533680"/>
                </a:cubicBezTo>
                <a:cubicBezTo>
                  <a:pt x="291495" y="1559714"/>
                  <a:pt x="289406" y="1586019"/>
                  <a:pt x="286327" y="1612189"/>
                </a:cubicBezTo>
                <a:cubicBezTo>
                  <a:pt x="284788" y="1679922"/>
                  <a:pt x="284652" y="1747702"/>
                  <a:pt x="281709" y="1815389"/>
                </a:cubicBezTo>
                <a:cubicBezTo>
                  <a:pt x="280032" y="1853960"/>
                  <a:pt x="277576" y="1892574"/>
                  <a:pt x="272473" y="1930843"/>
                </a:cubicBezTo>
                <a:cubicBezTo>
                  <a:pt x="271377" y="1939060"/>
                  <a:pt x="266147" y="1946172"/>
                  <a:pt x="263236" y="1953934"/>
                </a:cubicBezTo>
                <a:cubicBezTo>
                  <a:pt x="261527" y="1958492"/>
                  <a:pt x="260795" y="1963435"/>
                  <a:pt x="258618" y="1967789"/>
                </a:cubicBezTo>
                <a:cubicBezTo>
                  <a:pt x="256136" y="1972753"/>
                  <a:pt x="251864" y="1976679"/>
                  <a:pt x="249382" y="1981643"/>
                </a:cubicBezTo>
                <a:cubicBezTo>
                  <a:pt x="247205" y="1985997"/>
                  <a:pt x="247127" y="1991242"/>
                  <a:pt x="244763" y="1995498"/>
                </a:cubicBezTo>
                <a:cubicBezTo>
                  <a:pt x="235884" y="2011480"/>
                  <a:pt x="226364" y="2025455"/>
                  <a:pt x="212436" y="2037062"/>
                </a:cubicBezTo>
                <a:cubicBezTo>
                  <a:pt x="208172" y="2040615"/>
                  <a:pt x="203200" y="2043219"/>
                  <a:pt x="198582" y="2046298"/>
                </a:cubicBezTo>
                <a:cubicBezTo>
                  <a:pt x="195503" y="2050916"/>
                  <a:pt x="193270" y="2056227"/>
                  <a:pt x="189345" y="2060152"/>
                </a:cubicBezTo>
                <a:cubicBezTo>
                  <a:pt x="153031" y="2096466"/>
                  <a:pt x="199450" y="2037867"/>
                  <a:pt x="161636" y="2083243"/>
                </a:cubicBezTo>
                <a:cubicBezTo>
                  <a:pt x="151231" y="2095729"/>
                  <a:pt x="146400" y="2110667"/>
                  <a:pt x="138545" y="2124807"/>
                </a:cubicBezTo>
                <a:cubicBezTo>
                  <a:pt x="135849" y="2129659"/>
                  <a:pt x="131791" y="2133698"/>
                  <a:pt x="129309" y="2138662"/>
                </a:cubicBezTo>
                <a:cubicBezTo>
                  <a:pt x="124066" y="2149148"/>
                  <a:pt x="121957" y="2161234"/>
                  <a:pt x="115454" y="2170989"/>
                </a:cubicBezTo>
                <a:cubicBezTo>
                  <a:pt x="109416" y="2180046"/>
                  <a:pt x="99645" y="2185989"/>
                  <a:pt x="92363" y="2194080"/>
                </a:cubicBezTo>
                <a:cubicBezTo>
                  <a:pt x="85769" y="2201407"/>
                  <a:pt x="80048" y="2209474"/>
                  <a:pt x="73891" y="2217171"/>
                </a:cubicBezTo>
                <a:cubicBezTo>
                  <a:pt x="67703" y="2260487"/>
                  <a:pt x="75311" y="2240441"/>
                  <a:pt x="50800" y="2277207"/>
                </a:cubicBezTo>
                <a:lnTo>
                  <a:pt x="50800" y="2277207"/>
                </a:lnTo>
                <a:cubicBezTo>
                  <a:pt x="48099" y="2285309"/>
                  <a:pt x="40261" y="2309730"/>
                  <a:pt x="36945" y="2314152"/>
                </a:cubicBezTo>
                <a:cubicBezTo>
                  <a:pt x="32327" y="2320309"/>
                  <a:pt x="24265" y="2322938"/>
                  <a:pt x="18473" y="2328007"/>
                </a:cubicBezTo>
                <a:cubicBezTo>
                  <a:pt x="11919" y="2333742"/>
                  <a:pt x="0" y="2346480"/>
                  <a:pt x="0" y="2346480"/>
                </a:cubicBezTo>
                <a:cubicBezTo>
                  <a:pt x="1539" y="2445001"/>
                  <a:pt x="144" y="2543612"/>
                  <a:pt x="4618" y="2642043"/>
                </a:cubicBezTo>
                <a:cubicBezTo>
                  <a:pt x="4816" y="2646393"/>
                  <a:pt x="10074" y="2649120"/>
                  <a:pt x="13854" y="2651280"/>
                </a:cubicBezTo>
                <a:cubicBezTo>
                  <a:pt x="21052" y="2655393"/>
                  <a:pt x="29183" y="2657605"/>
                  <a:pt x="36945" y="2660516"/>
                </a:cubicBezTo>
                <a:cubicBezTo>
                  <a:pt x="41503" y="2662225"/>
                  <a:pt x="46242" y="2663425"/>
                  <a:pt x="50800" y="2665134"/>
                </a:cubicBezTo>
                <a:cubicBezTo>
                  <a:pt x="102215" y="2684415"/>
                  <a:pt x="43378" y="2664201"/>
                  <a:pt x="101600" y="2683607"/>
                </a:cubicBezTo>
                <a:cubicBezTo>
                  <a:pt x="177030" y="2682068"/>
                  <a:pt x="252460" y="2677495"/>
                  <a:pt x="327891" y="2678989"/>
                </a:cubicBezTo>
                <a:cubicBezTo>
                  <a:pt x="408057" y="2680576"/>
                  <a:pt x="488327" y="2684148"/>
                  <a:pt x="568036" y="2692843"/>
                </a:cubicBezTo>
                <a:cubicBezTo>
                  <a:pt x="574529" y="2693551"/>
                  <a:pt x="576576" y="2702902"/>
                  <a:pt x="581891" y="2706698"/>
                </a:cubicBezTo>
                <a:cubicBezTo>
                  <a:pt x="624441" y="2737092"/>
                  <a:pt x="578193" y="2693764"/>
                  <a:pt x="614218" y="2729789"/>
                </a:cubicBezTo>
                <a:cubicBezTo>
                  <a:pt x="617297" y="2739025"/>
                  <a:pt x="615353" y="2752098"/>
                  <a:pt x="623454" y="2757498"/>
                </a:cubicBezTo>
                <a:cubicBezTo>
                  <a:pt x="628072" y="2760577"/>
                  <a:pt x="633045" y="2763181"/>
                  <a:pt x="637309" y="2766734"/>
                </a:cubicBezTo>
                <a:cubicBezTo>
                  <a:pt x="642326" y="2770915"/>
                  <a:pt x="645848" y="2776793"/>
                  <a:pt x="651163" y="2780589"/>
                </a:cubicBezTo>
                <a:cubicBezTo>
                  <a:pt x="656765" y="2784591"/>
                  <a:pt x="663478" y="2786746"/>
                  <a:pt x="669636" y="2789825"/>
                </a:cubicBezTo>
                <a:cubicBezTo>
                  <a:pt x="675794" y="2799061"/>
                  <a:pt x="684599" y="2807003"/>
                  <a:pt x="688109" y="2817534"/>
                </a:cubicBezTo>
                <a:cubicBezTo>
                  <a:pt x="689648" y="2822152"/>
                  <a:pt x="690550" y="2827035"/>
                  <a:pt x="692727" y="2831389"/>
                </a:cubicBezTo>
                <a:cubicBezTo>
                  <a:pt x="695209" y="2836353"/>
                  <a:pt x="699481" y="2840279"/>
                  <a:pt x="701963" y="2845243"/>
                </a:cubicBezTo>
                <a:cubicBezTo>
                  <a:pt x="704140" y="2849597"/>
                  <a:pt x="705183" y="2854435"/>
                  <a:pt x="706582" y="2859098"/>
                </a:cubicBezTo>
                <a:cubicBezTo>
                  <a:pt x="709802" y="2869832"/>
                  <a:pt x="711508" y="2881080"/>
                  <a:pt x="715818" y="2891425"/>
                </a:cubicBezTo>
                <a:cubicBezTo>
                  <a:pt x="719270" y="2899711"/>
                  <a:pt x="725877" y="2906382"/>
                  <a:pt x="729673" y="2914516"/>
                </a:cubicBezTo>
                <a:cubicBezTo>
                  <a:pt x="736684" y="2929540"/>
                  <a:pt x="748145" y="2960698"/>
                  <a:pt x="748145" y="2960698"/>
                </a:cubicBezTo>
                <a:cubicBezTo>
                  <a:pt x="749684" y="2971474"/>
                  <a:pt x="749635" y="2982599"/>
                  <a:pt x="752763" y="2993025"/>
                </a:cubicBezTo>
                <a:cubicBezTo>
                  <a:pt x="754358" y="2998342"/>
                  <a:pt x="759518" y="3001915"/>
                  <a:pt x="762000" y="3006880"/>
                </a:cubicBezTo>
                <a:cubicBezTo>
                  <a:pt x="764177" y="3011234"/>
                  <a:pt x="765079" y="3016116"/>
                  <a:pt x="766618" y="3020734"/>
                </a:cubicBezTo>
                <a:cubicBezTo>
                  <a:pt x="780509" y="3117975"/>
                  <a:pt x="767503" y="3054474"/>
                  <a:pt x="785091" y="3113098"/>
                </a:cubicBezTo>
                <a:cubicBezTo>
                  <a:pt x="786915" y="3119177"/>
                  <a:pt x="786511" y="3126088"/>
                  <a:pt x="789709" y="3131571"/>
                </a:cubicBezTo>
                <a:cubicBezTo>
                  <a:pt x="797465" y="3144868"/>
                  <a:pt x="808879" y="3155707"/>
                  <a:pt x="817418" y="3168516"/>
                </a:cubicBezTo>
                <a:lnTo>
                  <a:pt x="826654" y="3182371"/>
                </a:lnTo>
                <a:cubicBezTo>
                  <a:pt x="828194" y="3190068"/>
                  <a:pt x="828517" y="3198112"/>
                  <a:pt x="831273" y="3205462"/>
                </a:cubicBezTo>
                <a:cubicBezTo>
                  <a:pt x="833222" y="3210659"/>
                  <a:pt x="838027" y="3214352"/>
                  <a:pt x="840509" y="3219316"/>
                </a:cubicBezTo>
                <a:cubicBezTo>
                  <a:pt x="842686" y="3223670"/>
                  <a:pt x="843209" y="3228696"/>
                  <a:pt x="845127" y="3233171"/>
                </a:cubicBezTo>
                <a:cubicBezTo>
                  <a:pt x="847839" y="3239499"/>
                  <a:pt x="851651" y="3245316"/>
                  <a:pt x="854363" y="3251643"/>
                </a:cubicBezTo>
                <a:cubicBezTo>
                  <a:pt x="856281" y="3256118"/>
                  <a:pt x="855865" y="3261758"/>
                  <a:pt x="858982" y="3265498"/>
                </a:cubicBezTo>
                <a:cubicBezTo>
                  <a:pt x="867546" y="3275774"/>
                  <a:pt x="884359" y="3282805"/>
                  <a:pt x="895927" y="3288589"/>
                </a:cubicBezTo>
                <a:cubicBezTo>
                  <a:pt x="968993" y="3286716"/>
                  <a:pt x="1056015" y="3292839"/>
                  <a:pt x="1131454" y="3274734"/>
                </a:cubicBezTo>
                <a:cubicBezTo>
                  <a:pt x="1207769" y="3256419"/>
                  <a:pt x="1184401" y="3254302"/>
                  <a:pt x="1265382" y="3223934"/>
                </a:cubicBezTo>
                <a:cubicBezTo>
                  <a:pt x="1339947" y="3195972"/>
                  <a:pt x="1360681" y="3197120"/>
                  <a:pt x="1445491" y="3182371"/>
                </a:cubicBezTo>
                <a:cubicBezTo>
                  <a:pt x="1479358" y="3168516"/>
                  <a:pt x="1513568" y="3155473"/>
                  <a:pt x="1547091" y="3140807"/>
                </a:cubicBezTo>
                <a:cubicBezTo>
                  <a:pt x="1562859" y="3133908"/>
                  <a:pt x="1579915" y="3128569"/>
                  <a:pt x="1593273" y="3117716"/>
                </a:cubicBezTo>
                <a:cubicBezTo>
                  <a:pt x="1605220" y="3108009"/>
                  <a:pt x="1613981" y="3094481"/>
                  <a:pt x="1620982" y="3080771"/>
                </a:cubicBezTo>
                <a:cubicBezTo>
                  <a:pt x="1651053" y="3021882"/>
                  <a:pt x="1676400" y="2960698"/>
                  <a:pt x="1704109" y="2900662"/>
                </a:cubicBezTo>
                <a:cubicBezTo>
                  <a:pt x="1723282" y="2723317"/>
                  <a:pt x="1729555" y="2700468"/>
                  <a:pt x="1731818" y="2508116"/>
                </a:cubicBezTo>
                <a:cubicBezTo>
                  <a:pt x="1732488" y="2451141"/>
                  <a:pt x="1734267" y="2393781"/>
                  <a:pt x="1727200" y="2337243"/>
                </a:cubicBezTo>
                <a:cubicBezTo>
                  <a:pt x="1726245" y="2329606"/>
                  <a:pt x="1715235" y="2327499"/>
                  <a:pt x="1708727" y="2323389"/>
                </a:cubicBezTo>
                <a:cubicBezTo>
                  <a:pt x="1685959" y="2309009"/>
                  <a:pt x="1663642" y="2293662"/>
                  <a:pt x="1639454" y="2281825"/>
                </a:cubicBezTo>
                <a:cubicBezTo>
                  <a:pt x="1591158" y="2258191"/>
                  <a:pt x="1540933" y="2238722"/>
                  <a:pt x="1491673" y="2217171"/>
                </a:cubicBezTo>
                <a:cubicBezTo>
                  <a:pt x="1467043" y="2206395"/>
                  <a:pt x="1444090" y="2190381"/>
                  <a:pt x="1417782" y="2184843"/>
                </a:cubicBezTo>
                <a:cubicBezTo>
                  <a:pt x="1388533" y="2178686"/>
                  <a:pt x="1359471" y="2171565"/>
                  <a:pt x="1330036" y="2166371"/>
                </a:cubicBezTo>
                <a:cubicBezTo>
                  <a:pt x="1307095" y="2162323"/>
                  <a:pt x="1283923" y="2159638"/>
                  <a:pt x="1260763" y="2157134"/>
                </a:cubicBezTo>
                <a:cubicBezTo>
                  <a:pt x="1163628" y="2146633"/>
                  <a:pt x="1110572" y="2144953"/>
                  <a:pt x="1006763" y="2138662"/>
                </a:cubicBezTo>
                <a:cubicBezTo>
                  <a:pt x="1014460" y="2135583"/>
                  <a:pt x="1021748" y="2131162"/>
                  <a:pt x="1029854" y="2129425"/>
                </a:cubicBezTo>
                <a:cubicBezTo>
                  <a:pt x="1043484" y="2126504"/>
                  <a:pt x="1058570" y="2130216"/>
                  <a:pt x="1071418" y="2124807"/>
                </a:cubicBezTo>
                <a:cubicBezTo>
                  <a:pt x="1088736" y="2117515"/>
                  <a:pt x="1100215" y="2099612"/>
                  <a:pt x="1117600" y="2092480"/>
                </a:cubicBezTo>
                <a:cubicBezTo>
                  <a:pt x="1160845" y="2074738"/>
                  <a:pt x="1205328" y="2058023"/>
                  <a:pt x="1251527" y="2050916"/>
                </a:cubicBezTo>
                <a:lnTo>
                  <a:pt x="1311563" y="2041680"/>
                </a:lnTo>
                <a:cubicBezTo>
                  <a:pt x="1350400" y="2036132"/>
                  <a:pt x="1388990" y="2033127"/>
                  <a:pt x="1427018" y="2023207"/>
                </a:cubicBezTo>
                <a:cubicBezTo>
                  <a:pt x="1594842" y="1979427"/>
                  <a:pt x="1378118" y="2031709"/>
                  <a:pt x="1547091" y="1981643"/>
                </a:cubicBezTo>
                <a:cubicBezTo>
                  <a:pt x="1568223" y="1975382"/>
                  <a:pt x="1590304" y="1972894"/>
                  <a:pt x="1611745" y="1967789"/>
                </a:cubicBezTo>
                <a:cubicBezTo>
                  <a:pt x="1701477" y="1946424"/>
                  <a:pt x="1598166" y="1967733"/>
                  <a:pt x="1667163" y="1953934"/>
                </a:cubicBezTo>
                <a:cubicBezTo>
                  <a:pt x="1698558" y="1939981"/>
                  <a:pt x="1715828" y="1933060"/>
                  <a:pt x="1745673" y="1916989"/>
                </a:cubicBezTo>
                <a:cubicBezTo>
                  <a:pt x="1794635" y="1890624"/>
                  <a:pt x="1745449" y="1907834"/>
                  <a:pt x="1833418" y="1875425"/>
                </a:cubicBezTo>
                <a:cubicBezTo>
                  <a:pt x="1840783" y="1872711"/>
                  <a:pt x="1848894" y="1872711"/>
                  <a:pt x="1856509" y="1870807"/>
                </a:cubicBezTo>
                <a:cubicBezTo>
                  <a:pt x="1958580" y="1845290"/>
                  <a:pt x="1832736" y="1876092"/>
                  <a:pt x="1911927" y="1852334"/>
                </a:cubicBezTo>
                <a:cubicBezTo>
                  <a:pt x="1974380" y="1833597"/>
                  <a:pt x="1894744" y="1863825"/>
                  <a:pt x="1958109" y="1838480"/>
                </a:cubicBezTo>
                <a:cubicBezTo>
                  <a:pt x="1967345" y="1830783"/>
                  <a:pt x="1975814" y="1822058"/>
                  <a:pt x="1985818" y="1815389"/>
                </a:cubicBezTo>
                <a:cubicBezTo>
                  <a:pt x="1989869" y="1812689"/>
                  <a:pt x="1995319" y="1812948"/>
                  <a:pt x="1999673" y="1810771"/>
                </a:cubicBezTo>
                <a:cubicBezTo>
                  <a:pt x="2004637" y="1808289"/>
                  <a:pt x="2008820" y="1804476"/>
                  <a:pt x="2013527" y="1801534"/>
                </a:cubicBezTo>
                <a:cubicBezTo>
                  <a:pt x="2025257" y="1794203"/>
                  <a:pt x="2044839" y="1784077"/>
                  <a:pt x="2055091" y="1773825"/>
                </a:cubicBezTo>
                <a:cubicBezTo>
                  <a:pt x="2063593" y="1765323"/>
                  <a:pt x="2068631" y="1753419"/>
                  <a:pt x="2078182" y="1746116"/>
                </a:cubicBezTo>
                <a:cubicBezTo>
                  <a:pt x="2120404" y="1713829"/>
                  <a:pt x="2119962" y="1716517"/>
                  <a:pt x="2156691" y="1709171"/>
                </a:cubicBezTo>
                <a:cubicBezTo>
                  <a:pt x="2161309" y="1706092"/>
                  <a:pt x="2165581" y="1702416"/>
                  <a:pt x="2170545" y="1699934"/>
                </a:cubicBezTo>
                <a:cubicBezTo>
                  <a:pt x="2205037" y="1682687"/>
                  <a:pt x="2202887" y="1691410"/>
                  <a:pt x="2253673" y="1695316"/>
                </a:cubicBezTo>
                <a:lnTo>
                  <a:pt x="2281382" y="1723025"/>
                </a:lnTo>
                <a:lnTo>
                  <a:pt x="2290618" y="1732262"/>
                </a:lnTo>
                <a:cubicBezTo>
                  <a:pt x="2292157" y="1738419"/>
                  <a:pt x="2292736" y="1744900"/>
                  <a:pt x="2295236" y="1750734"/>
                </a:cubicBezTo>
                <a:cubicBezTo>
                  <a:pt x="2300964" y="1764098"/>
                  <a:pt x="2319271" y="1779388"/>
                  <a:pt x="2327563" y="1787680"/>
                </a:cubicBezTo>
                <a:cubicBezTo>
                  <a:pt x="2344496" y="1823086"/>
                  <a:pt x="2363787" y="1857458"/>
                  <a:pt x="2378363" y="1893898"/>
                </a:cubicBezTo>
                <a:cubicBezTo>
                  <a:pt x="2384521" y="1909292"/>
                  <a:pt x="2388784" y="1925587"/>
                  <a:pt x="2396836" y="1940080"/>
                </a:cubicBezTo>
                <a:cubicBezTo>
                  <a:pt x="2404312" y="1953537"/>
                  <a:pt x="2415309" y="1964710"/>
                  <a:pt x="2424545" y="1977025"/>
                </a:cubicBezTo>
                <a:cubicBezTo>
                  <a:pt x="2427624" y="1990880"/>
                  <a:pt x="2430808" y="2004711"/>
                  <a:pt x="2433782" y="2018589"/>
                </a:cubicBezTo>
                <a:cubicBezTo>
                  <a:pt x="2435427" y="2026264"/>
                  <a:pt x="2435918" y="2034233"/>
                  <a:pt x="2438400" y="2041680"/>
                </a:cubicBezTo>
                <a:cubicBezTo>
                  <a:pt x="2443643" y="2057409"/>
                  <a:pt x="2450921" y="2072387"/>
                  <a:pt x="2456873" y="2087862"/>
                </a:cubicBezTo>
                <a:cubicBezTo>
                  <a:pt x="2465564" y="2110459"/>
                  <a:pt x="2456148" y="2093701"/>
                  <a:pt x="2470727" y="2115571"/>
                </a:cubicBezTo>
                <a:cubicBezTo>
                  <a:pt x="2472266" y="2157135"/>
                  <a:pt x="2469463" y="2199088"/>
                  <a:pt x="2475345" y="2240262"/>
                </a:cubicBezTo>
                <a:cubicBezTo>
                  <a:pt x="2477292" y="2253892"/>
                  <a:pt x="2490479" y="2263849"/>
                  <a:pt x="2493818" y="2277207"/>
                </a:cubicBezTo>
                <a:cubicBezTo>
                  <a:pt x="2515150" y="2362536"/>
                  <a:pt x="2483287" y="2309902"/>
                  <a:pt x="2507673" y="2346480"/>
                </a:cubicBezTo>
                <a:cubicBezTo>
                  <a:pt x="2509212" y="2351098"/>
                  <a:pt x="2510582" y="2355776"/>
                  <a:pt x="2512291" y="2360334"/>
                </a:cubicBezTo>
                <a:cubicBezTo>
                  <a:pt x="2519597" y="2379818"/>
                  <a:pt x="2525001" y="2392448"/>
                  <a:pt x="2535382" y="2411134"/>
                </a:cubicBezTo>
                <a:cubicBezTo>
                  <a:pt x="2538078" y="2415986"/>
                  <a:pt x="2542136" y="2420025"/>
                  <a:pt x="2544618" y="2424989"/>
                </a:cubicBezTo>
                <a:cubicBezTo>
                  <a:pt x="2546795" y="2429343"/>
                  <a:pt x="2546872" y="2434588"/>
                  <a:pt x="2549236" y="2438843"/>
                </a:cubicBezTo>
                <a:cubicBezTo>
                  <a:pt x="2564556" y="2466419"/>
                  <a:pt x="2568872" y="2467714"/>
                  <a:pt x="2590800" y="2489643"/>
                </a:cubicBezTo>
                <a:cubicBezTo>
                  <a:pt x="2593879" y="2492722"/>
                  <a:pt x="2596413" y="2496465"/>
                  <a:pt x="2600036" y="2498880"/>
                </a:cubicBezTo>
                <a:lnTo>
                  <a:pt x="2613891" y="2508116"/>
                </a:lnTo>
                <a:lnTo>
                  <a:pt x="2854036" y="2498880"/>
                </a:lnTo>
                <a:cubicBezTo>
                  <a:pt x="2881870" y="2497289"/>
                  <a:pt x="2909474" y="2492901"/>
                  <a:pt x="2937163" y="2489643"/>
                </a:cubicBezTo>
                <a:cubicBezTo>
                  <a:pt x="3003118" y="2481884"/>
                  <a:pt x="3027098" y="2478874"/>
                  <a:pt x="3094182" y="2466552"/>
                </a:cubicBezTo>
                <a:cubicBezTo>
                  <a:pt x="3233428" y="2440976"/>
                  <a:pt x="3194048" y="2451213"/>
                  <a:pt x="3269673" y="2429607"/>
                </a:cubicBezTo>
                <a:cubicBezTo>
                  <a:pt x="3281988" y="2420371"/>
                  <a:pt x="3293161" y="2409374"/>
                  <a:pt x="3306618" y="2401898"/>
                </a:cubicBezTo>
                <a:cubicBezTo>
                  <a:pt x="3360976" y="2371699"/>
                  <a:pt x="3353545" y="2396659"/>
                  <a:pt x="3408218" y="2351098"/>
                </a:cubicBezTo>
                <a:cubicBezTo>
                  <a:pt x="3417454" y="2343401"/>
                  <a:pt x="3426941" y="2335995"/>
                  <a:pt x="3435927" y="2328007"/>
                </a:cubicBezTo>
                <a:cubicBezTo>
                  <a:pt x="3449923" y="2315566"/>
                  <a:pt x="3482244" y="2277819"/>
                  <a:pt x="3486727" y="2272589"/>
                </a:cubicBezTo>
                <a:cubicBezTo>
                  <a:pt x="3510883" y="2244407"/>
                  <a:pt x="3501512" y="2249699"/>
                  <a:pt x="3532909" y="2221789"/>
                </a:cubicBezTo>
                <a:cubicBezTo>
                  <a:pt x="3537057" y="2218101"/>
                  <a:pt x="3541447" y="2214147"/>
                  <a:pt x="3546763" y="2212552"/>
                </a:cubicBezTo>
                <a:cubicBezTo>
                  <a:pt x="3557189" y="2209424"/>
                  <a:pt x="3568315" y="2209473"/>
                  <a:pt x="3579091" y="2207934"/>
                </a:cubicBezTo>
                <a:lnTo>
                  <a:pt x="3625273" y="2189462"/>
                </a:lnTo>
                <a:cubicBezTo>
                  <a:pt x="3636114" y="2184998"/>
                  <a:pt x="3657600" y="2175607"/>
                  <a:pt x="3657600" y="2175607"/>
                </a:cubicBezTo>
                <a:cubicBezTo>
                  <a:pt x="3694545" y="2180225"/>
                  <a:pt x="3732582" y="2179423"/>
                  <a:pt x="3768436" y="2189462"/>
                </a:cubicBezTo>
                <a:cubicBezTo>
                  <a:pt x="3774548" y="2191173"/>
                  <a:pt x="3771866" y="2201699"/>
                  <a:pt x="3773054" y="2207934"/>
                </a:cubicBezTo>
                <a:cubicBezTo>
                  <a:pt x="3778026" y="2234039"/>
                  <a:pt x="3782291" y="2260273"/>
                  <a:pt x="3786909" y="2286443"/>
                </a:cubicBezTo>
                <a:cubicBezTo>
                  <a:pt x="3789988" y="2475789"/>
                  <a:pt x="3761062" y="2668387"/>
                  <a:pt x="3796145" y="2854480"/>
                </a:cubicBezTo>
                <a:cubicBezTo>
                  <a:pt x="3802141" y="2886284"/>
                  <a:pt x="3860896" y="2852792"/>
                  <a:pt x="3893127" y="2849862"/>
                </a:cubicBezTo>
                <a:cubicBezTo>
                  <a:pt x="3911778" y="2848166"/>
                  <a:pt x="3930102" y="2843880"/>
                  <a:pt x="3948545" y="2840625"/>
                </a:cubicBezTo>
                <a:cubicBezTo>
                  <a:pt x="3966525" y="2837452"/>
                  <a:pt x="3998378" y="2830065"/>
                  <a:pt x="4013200" y="2826771"/>
                </a:cubicBezTo>
                <a:cubicBezTo>
                  <a:pt x="4020897" y="2820613"/>
                  <a:pt x="4027008" y="2811613"/>
                  <a:pt x="4036291" y="2808298"/>
                </a:cubicBezTo>
                <a:cubicBezTo>
                  <a:pt x="4080380" y="2792552"/>
                  <a:pt x="4121586" y="2784773"/>
                  <a:pt x="4165600" y="2775971"/>
                </a:cubicBezTo>
                <a:cubicBezTo>
                  <a:pt x="4215243" y="2742872"/>
                  <a:pt x="4126772" y="2799825"/>
                  <a:pt x="4276436" y="2739025"/>
                </a:cubicBezTo>
                <a:cubicBezTo>
                  <a:pt x="4397922" y="2689672"/>
                  <a:pt x="4282501" y="2715645"/>
                  <a:pt x="4350327" y="2702080"/>
                </a:cubicBezTo>
                <a:cubicBezTo>
                  <a:pt x="4371879" y="2692844"/>
                  <a:pt x="4392980" y="2682477"/>
                  <a:pt x="4414982" y="2674371"/>
                </a:cubicBezTo>
                <a:cubicBezTo>
                  <a:pt x="4422347" y="2671657"/>
                  <a:pt x="4430555" y="2672008"/>
                  <a:pt x="4438073" y="2669752"/>
                </a:cubicBezTo>
                <a:cubicBezTo>
                  <a:pt x="4458614" y="2663590"/>
                  <a:pt x="4459423" y="2661676"/>
                  <a:pt x="4475018" y="2651280"/>
                </a:cubicBezTo>
                <a:cubicBezTo>
                  <a:pt x="4484254" y="2652819"/>
                  <a:pt x="4497909" y="2647869"/>
                  <a:pt x="4502727" y="2655898"/>
                </a:cubicBezTo>
                <a:cubicBezTo>
                  <a:pt x="4506687" y="2662498"/>
                  <a:pt x="4494074" y="2668697"/>
                  <a:pt x="4488873" y="2674371"/>
                </a:cubicBezTo>
                <a:cubicBezTo>
                  <a:pt x="4429368" y="2739285"/>
                  <a:pt x="4473424" y="2690910"/>
                  <a:pt x="4433454" y="2725171"/>
                </a:cubicBezTo>
                <a:cubicBezTo>
                  <a:pt x="4428495" y="2729421"/>
                  <a:pt x="4423850" y="2734066"/>
                  <a:pt x="4419600" y="2739025"/>
                </a:cubicBezTo>
                <a:cubicBezTo>
                  <a:pt x="4414591" y="2744869"/>
                  <a:pt x="4411589" y="2752489"/>
                  <a:pt x="4405745" y="2757498"/>
                </a:cubicBezTo>
                <a:cubicBezTo>
                  <a:pt x="4389848" y="2771124"/>
                  <a:pt x="4371695" y="2781880"/>
                  <a:pt x="4354945" y="2794443"/>
                </a:cubicBezTo>
                <a:cubicBezTo>
                  <a:pt x="4347059" y="2800357"/>
                  <a:pt x="4339803" y="2807087"/>
                  <a:pt x="4331854" y="2812916"/>
                </a:cubicBezTo>
                <a:cubicBezTo>
                  <a:pt x="4316701" y="2824028"/>
                  <a:pt x="4300257" y="2833394"/>
                  <a:pt x="4285673" y="2845243"/>
                </a:cubicBezTo>
                <a:cubicBezTo>
                  <a:pt x="4275535" y="2853480"/>
                  <a:pt x="4270355" y="2868821"/>
                  <a:pt x="4257963" y="2872952"/>
                </a:cubicBezTo>
                <a:cubicBezTo>
                  <a:pt x="4245978" y="2876948"/>
                  <a:pt x="4232054" y="2881289"/>
                  <a:pt x="4221018" y="2886807"/>
                </a:cubicBezTo>
                <a:cubicBezTo>
                  <a:pt x="4216053" y="2889289"/>
                  <a:pt x="4212618" y="2895020"/>
                  <a:pt x="4207163" y="2896043"/>
                </a:cubicBezTo>
                <a:cubicBezTo>
                  <a:pt x="4187436" y="2899742"/>
                  <a:pt x="4167139" y="2899122"/>
                  <a:pt x="4147127" y="2900662"/>
                </a:cubicBezTo>
                <a:cubicBezTo>
                  <a:pt x="4142509" y="2905280"/>
                  <a:pt x="4138587" y="2910720"/>
                  <a:pt x="4133273" y="2914516"/>
                </a:cubicBezTo>
                <a:cubicBezTo>
                  <a:pt x="4127671" y="2918517"/>
                  <a:pt x="4119875" y="2919100"/>
                  <a:pt x="4114800" y="2923752"/>
                </a:cubicBezTo>
                <a:cubicBezTo>
                  <a:pt x="4101135" y="2936278"/>
                  <a:pt x="4090169" y="2951461"/>
                  <a:pt x="4077854" y="2965316"/>
                </a:cubicBezTo>
                <a:cubicBezTo>
                  <a:pt x="4079394" y="3026892"/>
                  <a:pt x="4078307" y="3088589"/>
                  <a:pt x="4082473" y="3150043"/>
                </a:cubicBezTo>
                <a:cubicBezTo>
                  <a:pt x="4088838" y="3243919"/>
                  <a:pt x="4140447" y="3398368"/>
                  <a:pt x="4160982" y="3464080"/>
                </a:cubicBezTo>
                <a:cubicBezTo>
                  <a:pt x="4186311" y="3545133"/>
                  <a:pt x="4208772" y="3627871"/>
                  <a:pt x="4257963" y="3699607"/>
                </a:cubicBezTo>
                <a:cubicBezTo>
                  <a:pt x="4294909" y="3753486"/>
                  <a:pt x="4315281" y="3823779"/>
                  <a:pt x="4368800" y="3861243"/>
                </a:cubicBezTo>
                <a:cubicBezTo>
                  <a:pt x="4399588" y="3882795"/>
                  <a:pt x="4427872" y="3908460"/>
                  <a:pt x="4461163" y="3925898"/>
                </a:cubicBezTo>
                <a:cubicBezTo>
                  <a:pt x="4517165" y="3955233"/>
                  <a:pt x="4630292" y="3980351"/>
                  <a:pt x="4687454" y="3995171"/>
                </a:cubicBezTo>
                <a:cubicBezTo>
                  <a:pt x="4983012" y="3975467"/>
                  <a:pt x="5004687" y="3997178"/>
                  <a:pt x="5200073" y="3944371"/>
                </a:cubicBezTo>
                <a:cubicBezTo>
                  <a:pt x="5224984" y="3937638"/>
                  <a:pt x="5250456" y="3931925"/>
                  <a:pt x="5273963" y="3921280"/>
                </a:cubicBezTo>
                <a:cubicBezTo>
                  <a:pt x="5615765" y="3766500"/>
                  <a:pt x="5357280" y="3894878"/>
                  <a:pt x="5481782" y="3796589"/>
                </a:cubicBezTo>
                <a:cubicBezTo>
                  <a:pt x="5497536" y="3784152"/>
                  <a:pt x="5517811" y="3777851"/>
                  <a:pt x="5532582" y="3764262"/>
                </a:cubicBezTo>
                <a:cubicBezTo>
                  <a:pt x="5556667" y="3742103"/>
                  <a:pt x="5575279" y="3714640"/>
                  <a:pt x="5597236" y="3690371"/>
                </a:cubicBezTo>
                <a:cubicBezTo>
                  <a:pt x="5663533" y="3617095"/>
                  <a:pt x="5568717" y="3751487"/>
                  <a:pt x="5694218" y="3551825"/>
                </a:cubicBezTo>
                <a:cubicBezTo>
                  <a:pt x="5703772" y="3536626"/>
                  <a:pt x="5714335" y="3521911"/>
                  <a:pt x="5721927" y="3505643"/>
                </a:cubicBezTo>
                <a:cubicBezTo>
                  <a:pt x="5732703" y="3482552"/>
                  <a:pt x="5741974" y="3458698"/>
                  <a:pt x="5754254" y="3436371"/>
                </a:cubicBezTo>
                <a:cubicBezTo>
                  <a:pt x="5759004" y="3427734"/>
                  <a:pt x="5766133" y="3420607"/>
                  <a:pt x="5772727" y="3413280"/>
                </a:cubicBezTo>
                <a:cubicBezTo>
                  <a:pt x="5793857" y="3389802"/>
                  <a:pt x="5820641" y="3370792"/>
                  <a:pt x="5837382" y="3344007"/>
                </a:cubicBezTo>
                <a:cubicBezTo>
                  <a:pt x="5868509" y="3294205"/>
                  <a:pt x="5854575" y="3320333"/>
                  <a:pt x="5878945" y="3265498"/>
                </a:cubicBezTo>
                <a:cubicBezTo>
                  <a:pt x="5890823" y="3206109"/>
                  <a:pt x="5902388" y="3187191"/>
                  <a:pt x="5883563" y="3126952"/>
                </a:cubicBezTo>
                <a:cubicBezTo>
                  <a:pt x="5882111" y="3122306"/>
                  <a:pt x="5874229" y="3124142"/>
                  <a:pt x="5869709" y="3122334"/>
                </a:cubicBezTo>
                <a:cubicBezTo>
                  <a:pt x="5851128" y="3114902"/>
                  <a:pt x="5831911" y="3108731"/>
                  <a:pt x="5814291" y="3099243"/>
                </a:cubicBezTo>
                <a:cubicBezTo>
                  <a:pt x="5771752" y="3076338"/>
                  <a:pt x="5732202" y="3048139"/>
                  <a:pt x="5689600" y="3025352"/>
                </a:cubicBezTo>
                <a:cubicBezTo>
                  <a:pt x="5665894" y="3012672"/>
                  <a:pt x="5639954" y="3004642"/>
                  <a:pt x="5615709" y="2993025"/>
                </a:cubicBezTo>
                <a:cubicBezTo>
                  <a:pt x="5489749" y="2932669"/>
                  <a:pt x="5387090" y="2868509"/>
                  <a:pt x="5246254" y="2836007"/>
                </a:cubicBezTo>
                <a:cubicBezTo>
                  <a:pt x="5193028" y="2823724"/>
                  <a:pt x="5138797" y="2810219"/>
                  <a:pt x="5084618" y="2803680"/>
                </a:cubicBezTo>
                <a:cubicBezTo>
                  <a:pt x="5029408" y="2797017"/>
                  <a:pt x="4973781" y="2794443"/>
                  <a:pt x="4918363" y="2789825"/>
                </a:cubicBezTo>
                <a:cubicBezTo>
                  <a:pt x="4907587" y="2786746"/>
                  <a:pt x="4897156" y="2781979"/>
                  <a:pt x="4886036" y="2780589"/>
                </a:cubicBezTo>
                <a:cubicBezTo>
                  <a:pt x="4778370" y="2767131"/>
                  <a:pt x="4838470" y="2788349"/>
                  <a:pt x="4784436" y="2766734"/>
                </a:cubicBezTo>
                <a:cubicBezTo>
                  <a:pt x="4775200" y="2759037"/>
                  <a:pt x="4763396" y="2753647"/>
                  <a:pt x="4756727" y="2743643"/>
                </a:cubicBezTo>
                <a:cubicBezTo>
                  <a:pt x="4747530" y="2729848"/>
                  <a:pt x="4745407" y="2712419"/>
                  <a:pt x="4738254" y="2697462"/>
                </a:cubicBezTo>
                <a:cubicBezTo>
                  <a:pt x="4728447" y="2676957"/>
                  <a:pt x="4716703" y="2657437"/>
                  <a:pt x="4705927" y="2637425"/>
                </a:cubicBezTo>
                <a:cubicBezTo>
                  <a:pt x="4702028" y="2618907"/>
                  <a:pt x="4677458" y="2490815"/>
                  <a:pt x="4664363" y="2471171"/>
                </a:cubicBezTo>
                <a:cubicBezTo>
                  <a:pt x="4652427" y="2453266"/>
                  <a:pt x="4656882" y="2462582"/>
                  <a:pt x="4650509" y="2443462"/>
                </a:cubicBezTo>
                <a:cubicBezTo>
                  <a:pt x="4676427" y="2230938"/>
                  <a:pt x="4682313" y="2307920"/>
                  <a:pt x="4659745" y="2138662"/>
                </a:cubicBezTo>
                <a:cubicBezTo>
                  <a:pt x="4656002" y="2110589"/>
                  <a:pt x="4652399" y="2105097"/>
                  <a:pt x="4632036" y="2078625"/>
                </a:cubicBezTo>
                <a:cubicBezTo>
                  <a:pt x="4625399" y="2069997"/>
                  <a:pt x="4608945" y="2055534"/>
                  <a:pt x="4608945" y="2055534"/>
                </a:cubicBezTo>
                <a:cubicBezTo>
                  <a:pt x="4604327" y="2044758"/>
                  <a:pt x="4599264" y="2034163"/>
                  <a:pt x="4595091" y="2023207"/>
                </a:cubicBezTo>
                <a:cubicBezTo>
                  <a:pt x="4586944" y="2001821"/>
                  <a:pt x="4583603" y="1978277"/>
                  <a:pt x="4572000" y="1958552"/>
                </a:cubicBezTo>
                <a:cubicBezTo>
                  <a:pt x="4567449" y="1950815"/>
                  <a:pt x="4555526" y="1950763"/>
                  <a:pt x="4548909" y="1944698"/>
                </a:cubicBezTo>
                <a:cubicBezTo>
                  <a:pt x="4536846" y="1933640"/>
                  <a:pt x="4527842" y="1919626"/>
                  <a:pt x="4516582" y="1907752"/>
                </a:cubicBezTo>
                <a:cubicBezTo>
                  <a:pt x="4443165" y="1830330"/>
                  <a:pt x="4373473" y="1749037"/>
                  <a:pt x="4294909" y="1676843"/>
                </a:cubicBezTo>
                <a:cubicBezTo>
                  <a:pt x="4237951" y="1624504"/>
                  <a:pt x="4183809" y="1568924"/>
                  <a:pt x="4124036" y="1519825"/>
                </a:cubicBezTo>
                <a:cubicBezTo>
                  <a:pt x="4097305" y="1497867"/>
                  <a:pt x="4064733" y="1484098"/>
                  <a:pt x="4036291" y="1464407"/>
                </a:cubicBezTo>
                <a:cubicBezTo>
                  <a:pt x="3984646" y="1428653"/>
                  <a:pt x="3937315" y="1386609"/>
                  <a:pt x="3883891" y="1353571"/>
                </a:cubicBezTo>
                <a:cubicBezTo>
                  <a:pt x="3820045" y="1314087"/>
                  <a:pt x="3748455" y="1287945"/>
                  <a:pt x="3685309" y="1247352"/>
                </a:cubicBezTo>
                <a:cubicBezTo>
                  <a:pt x="3663757" y="1233498"/>
                  <a:pt x="3644317" y="1215611"/>
                  <a:pt x="3620654" y="1205789"/>
                </a:cubicBezTo>
                <a:cubicBezTo>
                  <a:pt x="3562205" y="1181527"/>
                  <a:pt x="3499985" y="1167471"/>
                  <a:pt x="3440545" y="1145752"/>
                </a:cubicBezTo>
                <a:cubicBezTo>
                  <a:pt x="3419843" y="1138188"/>
                  <a:pt x="3400880" y="1126457"/>
                  <a:pt x="3380509" y="1118043"/>
                </a:cubicBezTo>
                <a:cubicBezTo>
                  <a:pt x="3330045" y="1097199"/>
                  <a:pt x="3276118" y="1084012"/>
                  <a:pt x="3228109" y="1058007"/>
                </a:cubicBezTo>
                <a:cubicBezTo>
                  <a:pt x="3191164" y="1037995"/>
                  <a:pt x="3155453" y="1015513"/>
                  <a:pt x="3117273" y="997971"/>
                </a:cubicBezTo>
                <a:cubicBezTo>
                  <a:pt x="3098247" y="989229"/>
                  <a:pt x="3076411" y="987908"/>
                  <a:pt x="3057236" y="979498"/>
                </a:cubicBezTo>
                <a:cubicBezTo>
                  <a:pt x="2969736" y="941121"/>
                  <a:pt x="2877944" y="887420"/>
                  <a:pt x="2784763" y="854807"/>
                </a:cubicBezTo>
                <a:cubicBezTo>
                  <a:pt x="2777355" y="852214"/>
                  <a:pt x="2769370" y="851728"/>
                  <a:pt x="2761673" y="850189"/>
                </a:cubicBezTo>
                <a:cubicBezTo>
                  <a:pt x="2749358" y="844031"/>
                  <a:pt x="2736850" y="838244"/>
                  <a:pt x="2724727" y="831716"/>
                </a:cubicBezTo>
                <a:cubicBezTo>
                  <a:pt x="2714729" y="826332"/>
                  <a:pt x="2699820" y="819014"/>
                  <a:pt x="2692400" y="808625"/>
                </a:cubicBezTo>
                <a:cubicBezTo>
                  <a:pt x="2687183" y="801321"/>
                  <a:pt x="2683163" y="793231"/>
                  <a:pt x="2678545" y="785534"/>
                </a:cubicBezTo>
                <a:cubicBezTo>
                  <a:pt x="2708992" y="595243"/>
                  <a:pt x="2674493" y="723848"/>
                  <a:pt x="2715491" y="637752"/>
                </a:cubicBezTo>
                <a:cubicBezTo>
                  <a:pt x="2725572" y="616582"/>
                  <a:pt x="2729179" y="591891"/>
                  <a:pt x="2743200" y="573098"/>
                </a:cubicBezTo>
                <a:cubicBezTo>
                  <a:pt x="2802011" y="494266"/>
                  <a:pt x="2859440" y="412602"/>
                  <a:pt x="2932545" y="346807"/>
                </a:cubicBezTo>
                <a:cubicBezTo>
                  <a:pt x="2947939" y="332952"/>
                  <a:pt x="2965635" y="321291"/>
                  <a:pt x="2978727" y="305243"/>
                </a:cubicBezTo>
                <a:cubicBezTo>
                  <a:pt x="3009143" y="267960"/>
                  <a:pt x="3078631" y="174707"/>
                  <a:pt x="3108036" y="115898"/>
                </a:cubicBezTo>
                <a:cubicBezTo>
                  <a:pt x="3115451" y="101069"/>
                  <a:pt x="3120557" y="85191"/>
                  <a:pt x="3126509" y="69716"/>
                </a:cubicBezTo>
                <a:cubicBezTo>
                  <a:pt x="3128256" y="65173"/>
                  <a:pt x="3128950" y="60216"/>
                  <a:pt x="3131127" y="55862"/>
                </a:cubicBezTo>
                <a:cubicBezTo>
                  <a:pt x="3135141" y="47833"/>
                  <a:pt x="3140364" y="40468"/>
                  <a:pt x="3144982" y="32771"/>
                </a:cubicBezTo>
                <a:cubicBezTo>
                  <a:pt x="3140364" y="23535"/>
                  <a:pt x="3141253" y="7087"/>
                  <a:pt x="3131127" y="5062"/>
                </a:cubicBezTo>
                <a:cubicBezTo>
                  <a:pt x="3049955" y="-11172"/>
                  <a:pt x="3025029" y="14883"/>
                  <a:pt x="2955636" y="37389"/>
                </a:cubicBezTo>
                <a:cubicBezTo>
                  <a:pt x="2866710" y="66230"/>
                  <a:pt x="2773033" y="82153"/>
                  <a:pt x="2687782" y="120516"/>
                </a:cubicBezTo>
                <a:cubicBezTo>
                  <a:pt x="2656994" y="134371"/>
                  <a:pt x="2627078" y="150354"/>
                  <a:pt x="2595418" y="162080"/>
                </a:cubicBezTo>
                <a:cubicBezTo>
                  <a:pt x="2585211" y="165861"/>
                  <a:pt x="2573810" y="164806"/>
                  <a:pt x="2563091" y="166698"/>
                </a:cubicBezTo>
                <a:cubicBezTo>
                  <a:pt x="2547631" y="169426"/>
                  <a:pt x="2532181" y="172298"/>
                  <a:pt x="2516909" y="175934"/>
                </a:cubicBezTo>
                <a:cubicBezTo>
                  <a:pt x="2499834" y="179999"/>
                  <a:pt x="2482900" y="184678"/>
                  <a:pt x="2466109" y="189789"/>
                </a:cubicBezTo>
                <a:cubicBezTo>
                  <a:pt x="2385786" y="214236"/>
                  <a:pt x="2436823" y="203036"/>
                  <a:pt x="2387600" y="212880"/>
                </a:cubicBezTo>
                <a:cubicBezTo>
                  <a:pt x="2333721" y="237510"/>
                  <a:pt x="2277750" y="258001"/>
                  <a:pt x="2225963" y="286771"/>
                </a:cubicBezTo>
                <a:cubicBezTo>
                  <a:pt x="2198254" y="302165"/>
                  <a:pt x="2171187" y="318776"/>
                  <a:pt x="2142836" y="332952"/>
                </a:cubicBezTo>
                <a:cubicBezTo>
                  <a:pt x="2131072" y="338834"/>
                  <a:pt x="2117910" y="341465"/>
                  <a:pt x="2105891" y="346807"/>
                </a:cubicBezTo>
                <a:cubicBezTo>
                  <a:pt x="2063806" y="365512"/>
                  <a:pt x="2064983" y="366382"/>
                  <a:pt x="2032000" y="388371"/>
                </a:cubicBezTo>
                <a:cubicBezTo>
                  <a:pt x="2012200" y="427968"/>
                  <a:pt x="2037410" y="387777"/>
                  <a:pt x="1999673" y="416080"/>
                </a:cubicBezTo>
                <a:cubicBezTo>
                  <a:pt x="1993516" y="420698"/>
                  <a:pt x="1991894" y="429827"/>
                  <a:pt x="1985818" y="434552"/>
                </a:cubicBezTo>
                <a:cubicBezTo>
                  <a:pt x="1977667" y="440892"/>
                  <a:pt x="1966569" y="442485"/>
                  <a:pt x="1958109" y="448407"/>
                </a:cubicBezTo>
                <a:cubicBezTo>
                  <a:pt x="1950975" y="453401"/>
                  <a:pt x="1946436" y="461440"/>
                  <a:pt x="1939636" y="466880"/>
                </a:cubicBezTo>
                <a:cubicBezTo>
                  <a:pt x="1930968" y="473814"/>
                  <a:pt x="1921163" y="479194"/>
                  <a:pt x="1911927" y="485352"/>
                </a:cubicBezTo>
                <a:lnTo>
                  <a:pt x="1898073" y="494589"/>
                </a:lnTo>
                <a:cubicBezTo>
                  <a:pt x="1862667" y="493050"/>
                  <a:pt x="1827189" y="492689"/>
                  <a:pt x="1791854" y="489971"/>
                </a:cubicBezTo>
                <a:cubicBezTo>
                  <a:pt x="1787000" y="489598"/>
                  <a:pt x="1782863" y="485578"/>
                  <a:pt x="1778000" y="485352"/>
                </a:cubicBezTo>
                <a:cubicBezTo>
                  <a:pt x="1716472" y="482490"/>
                  <a:pt x="1654849" y="482273"/>
                  <a:pt x="1593273" y="480734"/>
                </a:cubicBezTo>
                <a:cubicBezTo>
                  <a:pt x="1560695" y="448157"/>
                  <a:pt x="1570635" y="453944"/>
                  <a:pt x="1528618" y="429934"/>
                </a:cubicBezTo>
                <a:cubicBezTo>
                  <a:pt x="1519652" y="424811"/>
                  <a:pt x="1510346" y="420274"/>
                  <a:pt x="1500909" y="416080"/>
                </a:cubicBezTo>
                <a:cubicBezTo>
                  <a:pt x="1496460" y="414103"/>
                  <a:pt x="1491328" y="413793"/>
                  <a:pt x="1487054" y="411462"/>
                </a:cubicBezTo>
                <a:cubicBezTo>
                  <a:pt x="1474305" y="404508"/>
                  <a:pt x="1463098" y="394866"/>
                  <a:pt x="1450109" y="388371"/>
                </a:cubicBezTo>
                <a:cubicBezTo>
                  <a:pt x="1428172" y="377402"/>
                  <a:pt x="1409694" y="377546"/>
                  <a:pt x="1385454" y="374516"/>
                </a:cubicBezTo>
                <a:cubicBezTo>
                  <a:pt x="1379297" y="369898"/>
                  <a:pt x="1373665" y="364481"/>
                  <a:pt x="1366982" y="360662"/>
                </a:cubicBezTo>
                <a:cubicBezTo>
                  <a:pt x="1362755" y="358247"/>
                  <a:pt x="1357995" y="356043"/>
                  <a:pt x="1353127" y="356043"/>
                </a:cubicBezTo>
                <a:cubicBezTo>
                  <a:pt x="1323838" y="356043"/>
                  <a:pt x="1294630" y="359122"/>
                  <a:pt x="1265382" y="360662"/>
                </a:cubicBezTo>
                <a:cubicBezTo>
                  <a:pt x="1262303" y="366819"/>
                  <a:pt x="1261953" y="375438"/>
                  <a:pt x="1256145" y="379134"/>
                </a:cubicBezTo>
                <a:cubicBezTo>
                  <a:pt x="1192884" y="419391"/>
                  <a:pt x="1228929" y="371471"/>
                  <a:pt x="1205345" y="406843"/>
                </a:cubicBezTo>
                <a:cubicBezTo>
                  <a:pt x="1177636" y="405304"/>
                  <a:pt x="1149856" y="404737"/>
                  <a:pt x="1122218" y="402225"/>
                </a:cubicBezTo>
                <a:cubicBezTo>
                  <a:pt x="1115897" y="401650"/>
                  <a:pt x="1150697" y="373746"/>
                  <a:pt x="1145309" y="374516"/>
                </a:cubicBez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Image result for docker logo png">
            <a:extLst>
              <a:ext uri="{FF2B5EF4-FFF2-40B4-BE49-F238E27FC236}">
                <a16:creationId xmlns:a16="http://schemas.microsoft.com/office/drawing/2014/main" id="{95202F2D-9131-4918-AEE6-56CE6ABD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02" y="4593859"/>
            <a:ext cx="2461864" cy="58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393397-2ADC-4D21-B635-6425DD9B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526" y="3788747"/>
            <a:ext cx="6386945" cy="592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542027-EB3B-4106-B36F-0832FC7143AC}"/>
              </a:ext>
            </a:extLst>
          </p:cNvPr>
          <p:cNvSpPr txBox="1"/>
          <p:nvPr/>
        </p:nvSpPr>
        <p:spPr>
          <a:xfrm>
            <a:off x="371886" y="245438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>
                <a:solidFill>
                  <a:schemeClr val="accent6"/>
                </a:solidFill>
              </a:rPr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149863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15B9-1B5D-45A5-ABF2-097A2C97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140" y="1068736"/>
            <a:ext cx="7669718" cy="684236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Objective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2E259-A099-40B8-ACA3-439BBDF26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1" y="2424546"/>
            <a:ext cx="4288618" cy="2487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EF7034-AFD1-4680-8756-BB314256B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56" y="2074368"/>
            <a:ext cx="2870543" cy="3187945"/>
          </a:xfrm>
          <a:prstGeom prst="rect">
            <a:avLst/>
          </a:prstGeom>
        </p:spPr>
      </p:pic>
      <p:pic>
        <p:nvPicPr>
          <p:cNvPr id="2050" name="Picture 2" descr="Image result for flappy birds">
            <a:extLst>
              <a:ext uri="{FF2B5EF4-FFF2-40B4-BE49-F238E27FC236}">
                <a16:creationId xmlns:a16="http://schemas.microsoft.com/office/drawing/2014/main" id="{50D8BB91-066C-473F-BB3E-EA25D734C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128" y="2421690"/>
            <a:ext cx="4427460" cy="249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46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15B9-1B5D-45A5-ABF2-097A2C97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303" y="3086882"/>
            <a:ext cx="3142134" cy="684236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Agent/Critic</a:t>
            </a:r>
          </a:p>
        </p:txBody>
      </p:sp>
      <p:pic>
        <p:nvPicPr>
          <p:cNvPr id="1026" name="Picture 2" descr="Image result for agent critic reinforcement learning">
            <a:extLst>
              <a:ext uri="{FF2B5EF4-FFF2-40B4-BE49-F238E27FC236}">
                <a16:creationId xmlns:a16="http://schemas.microsoft.com/office/drawing/2014/main" id="{7A813B1A-DE56-44DE-87AE-3DB31C458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19" y="1082907"/>
            <a:ext cx="5067010" cy="476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2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15B9-1B5D-45A5-ABF2-097A2C97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141" y="2883892"/>
            <a:ext cx="7669718" cy="1090216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7 Lessons from a Reinforcement Learning Agent</a:t>
            </a:r>
          </a:p>
        </p:txBody>
      </p:sp>
    </p:spTree>
    <p:extLst>
      <p:ext uri="{BB962C8B-B14F-4D97-AF65-F5344CB8AC3E}">
        <p14:creationId xmlns:p14="http://schemas.microsoft.com/office/powerpoint/2010/main" val="415307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6F70-9026-4ACC-9A0F-BCE910F0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86" y="957699"/>
            <a:ext cx="11204681" cy="1531744"/>
          </a:xfrm>
        </p:spPr>
        <p:txBody>
          <a:bodyPr>
            <a:normAutofit/>
          </a:bodyPr>
          <a:lstStyle/>
          <a:p>
            <a:pPr algn="ctr"/>
            <a:r>
              <a:rPr lang="en-AU" sz="3000" dirty="0"/>
              <a:t>Squeeze and </a:t>
            </a:r>
            <a:r>
              <a:rPr lang="en-AU" sz="3000" dirty="0" err="1"/>
              <a:t>unsqueeze</a:t>
            </a:r>
            <a:r>
              <a:rPr lang="en-AU" sz="3000" dirty="0"/>
              <a:t> on tensors is more complicated than stacking and unstacking matrices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C41260-D60E-4C90-BFFB-27E412CB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36" y="2377572"/>
            <a:ext cx="10293927" cy="7097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D8175C-744C-48D7-A495-66C9FAA50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5" y="3457663"/>
            <a:ext cx="11000509" cy="6260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C4C26F-0263-48D3-9146-59A6B4327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014" y="4454134"/>
            <a:ext cx="6967970" cy="693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BF89B0-775C-466F-A5BD-76921DE64DB8}"/>
              </a:ext>
            </a:extLst>
          </p:cNvPr>
          <p:cNvSpPr txBox="1"/>
          <p:nvPr/>
        </p:nvSpPr>
        <p:spPr>
          <a:xfrm>
            <a:off x="371886" y="233382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>
                <a:solidFill>
                  <a:schemeClr val="accent6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77662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6F70-9026-4ACC-9A0F-BCE910F0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531744"/>
          </a:xfrm>
        </p:spPr>
        <p:txBody>
          <a:bodyPr>
            <a:normAutofit/>
          </a:bodyPr>
          <a:lstStyle/>
          <a:p>
            <a:pPr algn="ctr"/>
            <a:r>
              <a:rPr lang="en-AU" sz="3000" dirty="0"/>
              <a:t>You can’t update 256,800 weights</a:t>
            </a:r>
            <a:br>
              <a:rPr lang="en-AU" sz="3000" dirty="0"/>
            </a:br>
            <a:r>
              <a:rPr lang="en-AU" sz="3000" dirty="0"/>
              <a:t>30 times a second on a CPU. 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ADBBD7E-FD4F-4285-90BC-33BBCCAA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677" y="2638685"/>
            <a:ext cx="4344179" cy="2137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0B84BE-2280-4B83-8D70-64FC0E3FBC0B}"/>
              </a:ext>
            </a:extLst>
          </p:cNvPr>
          <p:cNvSpPr txBox="1"/>
          <p:nvPr/>
        </p:nvSpPr>
        <p:spPr>
          <a:xfrm>
            <a:off x="349583" y="245438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>
                <a:solidFill>
                  <a:schemeClr val="accent6"/>
                </a:solidFill>
              </a:rPr>
              <a:t>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EF9BE-B0CA-4546-BCBC-FFF03DF4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15" y="2638685"/>
            <a:ext cx="5773231" cy="21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5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6F70-9026-4ACC-9A0F-BCE910F0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69" y="1202946"/>
            <a:ext cx="9603275" cy="648156"/>
          </a:xfrm>
        </p:spPr>
        <p:txBody>
          <a:bodyPr>
            <a:normAutofit/>
          </a:bodyPr>
          <a:lstStyle/>
          <a:p>
            <a:pPr algn="ctr"/>
            <a:r>
              <a:rPr lang="en-AU" sz="3000" dirty="0"/>
              <a:t>GPUs are awesome…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BD162-CB2D-4509-A0FD-A943FA52C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97" y="2728782"/>
            <a:ext cx="10183820" cy="1030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F5413D-3018-46AD-BE49-72598E2EF318}"/>
              </a:ext>
            </a:extLst>
          </p:cNvPr>
          <p:cNvSpPr txBox="1"/>
          <p:nvPr/>
        </p:nvSpPr>
        <p:spPr>
          <a:xfrm>
            <a:off x="304979" y="337316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>
                <a:solidFill>
                  <a:schemeClr val="accent6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05336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6F70-9026-4ACC-9A0F-BCE910F0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082679"/>
            <a:ext cx="9632524" cy="1531744"/>
          </a:xfrm>
        </p:spPr>
        <p:txBody>
          <a:bodyPr>
            <a:normAutofit/>
          </a:bodyPr>
          <a:lstStyle/>
          <a:p>
            <a:pPr algn="ctr"/>
            <a:r>
              <a:rPr lang="en-AU" sz="3000" dirty="0"/>
              <a:t>There really aren’t screens attached</a:t>
            </a:r>
            <a:br>
              <a:rPr lang="en-AU" sz="3000" dirty="0"/>
            </a:br>
            <a:r>
              <a:rPr lang="en-AU" sz="3000" dirty="0"/>
              <a:t>to cloud computers.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92890-5345-4C96-A6E1-D4C555D7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367" y="2946402"/>
            <a:ext cx="7773266" cy="965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B25375-11A1-45F2-8577-7DD6BF6AD17F}"/>
              </a:ext>
            </a:extLst>
          </p:cNvPr>
          <p:cNvSpPr txBox="1"/>
          <p:nvPr/>
        </p:nvSpPr>
        <p:spPr>
          <a:xfrm>
            <a:off x="304978" y="245438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>
                <a:solidFill>
                  <a:schemeClr val="accent6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71136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6F70-9026-4ACC-9A0F-BCE910F0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32524" cy="1531744"/>
          </a:xfrm>
        </p:spPr>
        <p:txBody>
          <a:bodyPr>
            <a:normAutofit/>
          </a:bodyPr>
          <a:lstStyle/>
          <a:p>
            <a:pPr algn="ctr"/>
            <a:r>
              <a:rPr lang="en-AU" sz="3000" dirty="0"/>
              <a:t>Complicated, doesn’t mean smarter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4C0103-5EAE-47A0-82B7-B51922594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593" y="1825845"/>
            <a:ext cx="3719877" cy="2789908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6C87A6-9C6C-42E2-8FE3-5BF2D5664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046" y="1825845"/>
            <a:ext cx="3719877" cy="2789908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061967-84AE-4419-99F8-3A3DD63C9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41" y="1825845"/>
            <a:ext cx="3719877" cy="27899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8E047A-5399-4B10-871F-E3F46DE3D484}"/>
              </a:ext>
            </a:extLst>
          </p:cNvPr>
          <p:cNvSpPr txBox="1"/>
          <p:nvPr/>
        </p:nvSpPr>
        <p:spPr>
          <a:xfrm>
            <a:off x="8356061" y="4856385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540,000 -&gt; 256 -&gt; 128 -&gt;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1F9213-CA6B-42A3-8720-5B26B8939EFA}"/>
              </a:ext>
            </a:extLst>
          </p:cNvPr>
          <p:cNvSpPr txBox="1"/>
          <p:nvPr/>
        </p:nvSpPr>
        <p:spPr>
          <a:xfrm>
            <a:off x="4599848" y="4856385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81,000 -&gt; 128 -&gt; 64 -&gt;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DD9FCC-EF24-4D50-AC5A-8B5B51DBBF9F}"/>
              </a:ext>
            </a:extLst>
          </p:cNvPr>
          <p:cNvSpPr txBox="1"/>
          <p:nvPr/>
        </p:nvSpPr>
        <p:spPr>
          <a:xfrm>
            <a:off x="1368620" y="485638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4 -&gt; 40 -&gt;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8DF1F0-D45A-487E-8E9C-9E55FEE2768B}"/>
              </a:ext>
            </a:extLst>
          </p:cNvPr>
          <p:cNvSpPr txBox="1"/>
          <p:nvPr/>
        </p:nvSpPr>
        <p:spPr>
          <a:xfrm>
            <a:off x="360673" y="245438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>
                <a:solidFill>
                  <a:schemeClr val="accent6"/>
                </a:solidFill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12035028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344</TotalTime>
  <Words>107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Gallery</vt:lpstr>
      <vt:lpstr>Reinforcement Learning Agent</vt:lpstr>
      <vt:lpstr>Objective</vt:lpstr>
      <vt:lpstr>Agent/Critic</vt:lpstr>
      <vt:lpstr>7 Lessons from a Reinforcement Learning Agent</vt:lpstr>
      <vt:lpstr>Squeeze and unsqueeze on tensors is more complicated than stacking and unstacking matrices</vt:lpstr>
      <vt:lpstr>You can’t update 256,800 weights 30 times a second on a CPU. </vt:lpstr>
      <vt:lpstr>GPUs are awesome…</vt:lpstr>
      <vt:lpstr>There really aren’t screens attached to cloud computers.</vt:lpstr>
      <vt:lpstr>Complicated, doesn’t mean smarter</vt:lpstr>
      <vt:lpstr>Agents can’t remember everything</vt:lpstr>
      <vt:lpstr>Putting it in a docker doesn’t fix shape errors…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Jenkins</dc:creator>
  <cp:lastModifiedBy>Alex Jenkins</cp:lastModifiedBy>
  <cp:revision>29</cp:revision>
  <dcterms:created xsi:type="dcterms:W3CDTF">2019-12-20T07:27:19Z</dcterms:created>
  <dcterms:modified xsi:type="dcterms:W3CDTF">2019-12-20T13:58:31Z</dcterms:modified>
</cp:coreProperties>
</file>