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4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223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kern="1200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11,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11,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843915" y="3230880"/>
            <a:ext cx="4269600" cy="170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/>
              <a:t>Andrew Michaelis</a:t>
            </a:r>
          </a:p>
          <a:p>
            <a:pPr lvl="0" algn="l" rtl="0">
              <a:buNone/>
            </a:pPr>
            <a:r>
              <a:rPr lang="en"/>
              <a:t>Brandon Knight</a:t>
            </a:r>
          </a:p>
          <a:p>
            <a:pPr lvl="0" algn="l" rtl="0">
              <a:buNone/>
            </a:pPr>
            <a:r>
              <a:rPr lang="en"/>
              <a:t>Caleb Drake</a:t>
            </a:r>
          </a:p>
          <a:p>
            <a:pPr algn="l">
              <a:buNone/>
            </a:pPr>
            <a:r>
              <a:rPr lang="en"/>
              <a:t>Jackson Melling</a:t>
            </a:r>
          </a:p>
        </p:txBody>
      </p:sp>
      <p:sp>
        <p:nvSpPr>
          <p:cNvPr id="42" name="Shape 42"/>
          <p:cNvSpPr/>
          <p:nvPr/>
        </p:nvSpPr>
        <p:spPr>
          <a:xfrm>
            <a:off x="287016" y="1927585"/>
            <a:ext cx="8677472" cy="9730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Establish a stable system that can facilitate anonymous peer reviews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Can be easily deployed and used at other schools or universities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Must support all document types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spc="-60" dirty="0"/>
              <a:t>Doesn't need to be used exclusively for Code Reviews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chemeClr val="tx1"/>
                </a:solidFill>
              </a:rPr>
              <a:t>All technologies must be easily installable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dk2"/>
                </a:solidFill>
              </a:rPr>
              <a:t>Problem Statement / Goal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Web based system 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Easily Deployable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Hosted on VM at Rose-Hulman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Compatible with Amazon Web Services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dirty="0"/>
              <a:t>Open Source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Hosted on GitHub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 dirty="0"/>
              <a:t>MIT License 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Requirements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Technologies</a:t>
            </a:r>
          </a:p>
        </p:txBody>
      </p:sp>
      <p:sp>
        <p:nvSpPr>
          <p:cNvPr id="60" name="Shape 60"/>
          <p:cNvSpPr/>
          <p:nvPr/>
        </p:nvSpPr>
        <p:spPr>
          <a:xfrm>
            <a:off x="1078625" y="2476050"/>
            <a:ext cx="828675" cy="1057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/>
          <p:nvPr/>
        </p:nvSpPr>
        <p:spPr>
          <a:xfrm>
            <a:off x="643831" y="3654344"/>
            <a:ext cx="2655093" cy="14868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4" name="Shape 64"/>
          <p:cNvSpPr/>
          <p:nvPr/>
        </p:nvSpPr>
        <p:spPr>
          <a:xfrm>
            <a:off x="4114400" y="1800125"/>
            <a:ext cx="1790700" cy="4953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x="1492962" y="5248527"/>
            <a:ext cx="3533775" cy="1295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x="4986312" y="2318887"/>
            <a:ext cx="2905125" cy="13716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x="5197987" y="3726258"/>
            <a:ext cx="3400425" cy="134302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pic>
        <p:nvPicPr>
          <p:cNvPr id="1026" name="Picture 2" descr="http://blog.bokhorst.biz/wp-content/uploads/Ubuntu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82961"/>
            <a:ext cx="1967284" cy="5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ijasoneverett.com/wp-content/uploads/2013/03/nodejs_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69282"/>
            <a:ext cx="3200154" cy="16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Students upload their work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Professor will...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Pair the students based on a complex randomization algorithm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Create a grading rubric for the students to fill out regarding code quality, correct implementation, etc</a:t>
            </a:r>
          </a:p>
          <a:p>
            <a:endParaRPr lang="en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Code Review Process, Part 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37883" y="1658990"/>
            <a:ext cx="8248799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Students will...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Receive their peer's work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Fill out </a:t>
            </a:r>
            <a:r>
              <a:rPr lang="en"/>
              <a:t>the grading rubric based on </a:t>
            </a:r>
            <a:r>
              <a:rPr lang="en" sz="2800"/>
              <a:t>the work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800"/>
              <a:t>See anonymous feedback from </a:t>
            </a:r>
            <a:r>
              <a:rPr lang="en"/>
              <a:t>their </a:t>
            </a:r>
            <a:r>
              <a:rPr lang="en" sz="2800"/>
              <a:t>peers</a:t>
            </a:r>
          </a:p>
          <a:p>
            <a:pPr marL="457200" lvl="0" indent="-431800" rtl="0">
              <a:spcBef>
                <a:spcPts val="56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Faculty will be able to add comments to biased or non-constructive reviews</a:t>
            </a:r>
          </a:p>
          <a:p>
            <a:pPr marL="457200" lvl="0" indent="-431800" rtl="0">
              <a:spcBef>
                <a:spcPts val="56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Create new swap, process repeats</a:t>
            </a:r>
          </a:p>
          <a:p>
            <a:pPr marL="914400" lvl="1" indent="-406400" rtl="0">
              <a:spcBef>
                <a:spcPts val="56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Based on previous assignment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Code Review Process, Part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333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CodeSwap Live Demo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170</Words>
  <Application>Microsoft Office PowerPoint</Application>
  <PresentationFormat>On-screen Show (4:3)</PresentationFormat>
  <Paragraphs>33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PowerPoint Presentation</vt:lpstr>
      <vt:lpstr>Problem Statement / Goal</vt:lpstr>
      <vt:lpstr>Requirements</vt:lpstr>
      <vt:lpstr>Technologies</vt:lpstr>
      <vt:lpstr>Code Review Process, Part 1</vt:lpstr>
      <vt:lpstr>Code Review Process, Part 2</vt:lpstr>
      <vt:lpstr>CodeSwap 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CodeSwap Senior Project Presenation</dc:title>
  <dc:creator>Caleb Drake 드레크 캘렙;Jackson Melling;Brandon Knight;Andrew Michaelis</dc:creator>
  <cp:keywords>Senior Project;CodeSwap;Code Swap;Presenation;CSSE;Rose-Hulman</cp:keywords>
  <cp:lastModifiedBy>Caleb Drake 드레크 켈랩</cp:lastModifiedBy>
  <cp:revision>7</cp:revision>
  <dcterms:modified xsi:type="dcterms:W3CDTF">2013-04-12T00:27:17Z</dcterms:modified>
</cp:coreProperties>
</file>