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63" r:id="rId6"/>
    <p:sldId id="265" r:id="rId7"/>
    <p:sldId id="262" r:id="rId8"/>
    <p:sldId id="269" r:id="rId9"/>
    <p:sldId id="261" r:id="rId10"/>
    <p:sldId id="267" r:id="rId11"/>
    <p:sldId id="266" r:id="rId12"/>
    <p:sldId id="259" r:id="rId13"/>
    <p:sldId id="260" r:id="rId14"/>
    <p:sldId id="268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gonzalez gonzalez" userId="47c383bab9f417d4" providerId="LiveId" clId="{D95931EC-43C7-4C70-834D-771D3F3CFB7F}"/>
    <pc:docChg chg="custSel modSld">
      <pc:chgData name="miguel gonzalez gonzalez" userId="47c383bab9f417d4" providerId="LiveId" clId="{D95931EC-43C7-4C70-834D-771D3F3CFB7F}" dt="2022-12-19T20:10:33.940" v="11" actId="20577"/>
      <pc:docMkLst>
        <pc:docMk/>
      </pc:docMkLst>
      <pc:sldChg chg="modSp mod">
        <pc:chgData name="miguel gonzalez gonzalez" userId="47c383bab9f417d4" providerId="LiveId" clId="{D95931EC-43C7-4C70-834D-771D3F3CFB7F}" dt="2022-12-19T20:10:33.940" v="11" actId="20577"/>
        <pc:sldMkLst>
          <pc:docMk/>
          <pc:sldMk cId="632223008" sldId="256"/>
        </pc:sldMkLst>
        <pc:spChg chg="mod">
          <ac:chgData name="miguel gonzalez gonzalez" userId="47c383bab9f417d4" providerId="LiveId" clId="{D95931EC-43C7-4C70-834D-771D3F3CFB7F}" dt="2022-12-19T20:10:33.940" v="11" actId="20577"/>
          <ac:spMkLst>
            <pc:docMk/>
            <pc:sldMk cId="632223008" sldId="256"/>
            <ac:spMk id="3" creationId="{43235904-AE87-65C7-4E7B-D0B242708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058-DEFC-A9D0-8228-9A4C426B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77EC15-006C-8E1A-01D4-426E7052A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14C59-62F8-75E3-E0C2-DCD5FEA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3F1C1-6E01-AC3B-B2B5-081C8C9B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53534-0632-C52F-1E2D-7D97D393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4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EE-C7E6-FA8C-6556-7992B450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3DF8F-8B25-915E-B0B7-48EC608C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FE197-892D-91FD-DF75-5A285270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A3EE2-FFDA-FF65-E084-829D5B5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8234D-EE86-1799-63FA-C8A076BA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7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38913B-9694-9D78-09D1-4D232046E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A810E2-FD15-5EDA-A583-44A80EA3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39C9A-A1A4-536D-4467-8B7E2A3F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707839-81B6-CB5A-4F75-F0C13C3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09931-89C5-0758-76A4-E441B03C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8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68A9A-03A2-0587-8495-6500D498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EE8FB-BF37-254A-818C-52D4689A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5055A-77B8-0BA3-5267-3ED7FDF0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505F9-6C55-AD84-6A07-7C548DE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291BC-7085-55C9-D132-3F316D47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FF09-DDFC-B5D0-7614-56F72378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5055C-8C27-82C5-9387-E3D49FFA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ADDE0-5C90-509C-B79F-E7F81B6F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4B326-2F4B-AE34-FEE5-DE4EFB75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297E1-A8E9-7433-86FC-FF2AE115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09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A7DE9-667F-C47F-F8A4-53836223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01185-C7A2-4C60-437B-E8B9C2774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65CAC3-B122-2CA6-6468-17B06239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1F411-0CB0-F0A6-AAF9-23548395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503BF-DDA4-7D69-5D06-381EE368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2D0E5-CDBF-2C38-278B-BC5E0E94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F060-01B4-3444-3605-5B39E17E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871BF-1F9E-3236-620C-D575D598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57EA1-A5E9-8D05-5A1B-C022BA03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B0AFDE-B77E-5390-9485-9D5F23DF9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527396-0D66-D1AB-BF98-7B723256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2433ED-48A3-6D4B-901C-2F4724AD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5386CE-C54D-87EE-93E2-4F71FEC0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1A3FBB-92AD-3288-F4EF-7717DFE3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5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E050-A2F0-06AF-2A9C-36B30EB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2D866-B42E-B01D-2D44-0E1C28DB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C45C41-A3DA-5D51-1535-CBB936D8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5923F5-CA81-AFBD-7BA0-326DC86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BC300F-0B0A-B432-8C1E-ADF23D3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E654BA-5E35-4B10-0B30-CEA492A2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A20BB-7310-2A62-5935-6AE9F50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9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9EDFA-8BE8-B367-1BBB-80AA1E44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BFB59-681E-238F-EB8C-A76DB9E3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2D04C-7553-CC5C-8DF5-3B0BDEE6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AA1F7-4CF2-7B1E-D0AD-F39E01C5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938694-9A8A-BCF3-EB12-6B59F38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F97F-FD3B-6FC3-7156-BA59F05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34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EC30-EFD6-5EE5-4D87-EA0FAC28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11C7B0-DCB3-CD61-A83D-3A9AAA01E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33531-5BA1-D588-7AEE-518D9504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27418-9DEE-5C8B-CED4-0683F3A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411F7-4876-BEFA-1EAD-6FB61852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02614-6E9B-1A83-BB07-C1BFD98C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6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6AEB02-02AA-4C40-368F-9EFFE171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9D07F-E296-7A98-94A7-B1220CB8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81EDA-1FAF-8E00-A27E-9158A0059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545A-E50D-4EE5-B886-E8BE73005ABE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4CBD6-EBA8-C7D1-914F-7F900122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90553-DE4A-26B2-71F1-2C0991005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814C-1084-4B4F-81E3-050077B43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2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933575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Propiedades del Atractor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8901483" y="-3524610"/>
            <a:ext cx="5032489" cy="5136099"/>
          </a:xfrm>
          <a:prstGeom prst="diagStripe">
            <a:avLst/>
          </a:prstGeom>
          <a:gradFill>
            <a:gsLst>
              <a:gs pos="0">
                <a:srgbClr val="92D05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0B3687B2-BB06-3964-483C-3143AF1B25AE}"/>
              </a:ext>
            </a:extLst>
          </p:cNvPr>
          <p:cNvSpPr/>
          <p:nvPr/>
        </p:nvSpPr>
        <p:spPr>
          <a:xfrm>
            <a:off x="-1461717" y="5105400"/>
            <a:ext cx="5032489" cy="5136099"/>
          </a:xfrm>
          <a:prstGeom prst="diagStripe">
            <a:avLst/>
          </a:prstGeom>
          <a:gradFill>
            <a:gsLst>
              <a:gs pos="0">
                <a:srgbClr val="92D05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3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6091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Fórmulas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 rot="16200000">
            <a:off x="9898660" y="3899647"/>
            <a:ext cx="5032489" cy="5136099"/>
          </a:xfrm>
          <a:prstGeom prst="diagStrip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F6955E-D43B-5F9C-C696-83A044E1F319}"/>
                  </a:ext>
                </a:extLst>
              </p:cNvPr>
              <p:cNvSpPr txBox="1"/>
              <p:nvPr/>
            </p:nvSpPr>
            <p:spPr>
              <a:xfrm>
                <a:off x="3504411" y="2353479"/>
                <a:ext cx="5183178" cy="72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F6955E-D43B-5F9C-C696-83A044E1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11" y="2353479"/>
                <a:ext cx="5183178" cy="723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EC900E-68DE-D72C-A48A-1C70BD1392EA}"/>
                  </a:ext>
                </a:extLst>
              </p:cNvPr>
              <p:cNvSpPr txBox="1"/>
              <p:nvPr/>
            </p:nvSpPr>
            <p:spPr>
              <a:xfrm>
                <a:off x="3504411" y="3419512"/>
                <a:ext cx="5183178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sz="2400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EC900E-68DE-D72C-A48A-1C70BD13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11" y="3419512"/>
                <a:ext cx="5183178" cy="531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746F20-857C-55E9-1111-0929E560B598}"/>
                  </a:ext>
                </a:extLst>
              </p:cNvPr>
              <p:cNvSpPr txBox="1"/>
              <p:nvPr/>
            </p:nvSpPr>
            <p:spPr>
              <a:xfrm>
                <a:off x="3504411" y="4485545"/>
                <a:ext cx="5183178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𝑦𝑥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746F20-857C-55E9-1111-0929E560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11" y="4485545"/>
                <a:ext cx="5183178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anja diagonal 8">
            <a:extLst>
              <a:ext uri="{FF2B5EF4-FFF2-40B4-BE49-F238E27FC236}">
                <a16:creationId xmlns:a16="http://schemas.microsoft.com/office/drawing/2014/main" id="{8DD81D1C-84B9-84C8-8E5D-4C99CE2CEE9B}"/>
              </a:ext>
            </a:extLst>
          </p:cNvPr>
          <p:cNvSpPr/>
          <p:nvPr/>
        </p:nvSpPr>
        <p:spPr>
          <a:xfrm rot="5400000">
            <a:off x="-2739149" y="-1655294"/>
            <a:ext cx="5032489" cy="5136099"/>
          </a:xfrm>
          <a:prstGeom prst="diagStrip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3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314450"/>
            <a:ext cx="9144000" cy="2387600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Simetricidad</a:t>
            </a:r>
            <a:endParaRPr lang="es-E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2134700" y="5153517"/>
            <a:ext cx="5032489" cy="5136099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8606208" y="-3905610"/>
            <a:ext cx="5032489" cy="5136099"/>
          </a:xfrm>
          <a:prstGeom prst="diagStripe">
            <a:avLst/>
          </a:prstGeom>
          <a:gradFill>
            <a:gsLst>
              <a:gs pos="0">
                <a:schemeClr val="bg1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8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49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Teoría del caos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6177333" y="-2959459"/>
            <a:ext cx="5032489" cy="5136099"/>
          </a:xfrm>
          <a:prstGeom prst="diagStripe">
            <a:avLst/>
          </a:prstGeom>
          <a:gradFill>
            <a:gsLst>
              <a:gs pos="0">
                <a:srgbClr val="7030A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810724D2-1A3B-E34C-713A-40D8ACC169B2}"/>
              </a:ext>
            </a:extLst>
          </p:cNvPr>
          <p:cNvSpPr/>
          <p:nvPr/>
        </p:nvSpPr>
        <p:spPr>
          <a:xfrm>
            <a:off x="1144844" y="4849632"/>
            <a:ext cx="5032489" cy="5136099"/>
          </a:xfrm>
          <a:prstGeom prst="diagStripe">
            <a:avLst/>
          </a:prstGeom>
          <a:gradFill>
            <a:gsLst>
              <a:gs pos="0">
                <a:srgbClr val="7030A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82245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Qué es el efecto mariposa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8758608" y="448200"/>
            <a:ext cx="5032489" cy="5136099"/>
          </a:xfrm>
          <a:prstGeom prst="diagStrip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60CE5BA5-8980-0B2C-571F-21B74253F1D0}"/>
              </a:ext>
            </a:extLst>
          </p:cNvPr>
          <p:cNvSpPr/>
          <p:nvPr/>
        </p:nvSpPr>
        <p:spPr>
          <a:xfrm>
            <a:off x="-1599096" y="1364891"/>
            <a:ext cx="5032489" cy="5136099"/>
          </a:xfrm>
          <a:prstGeom prst="diagStrip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1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2117725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Curiosidades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9825408" y="-1981560"/>
            <a:ext cx="5032489" cy="5136099"/>
          </a:xfrm>
          <a:prstGeom prst="diagStrip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7FC5D17C-BF1B-F1A0-A4B2-4021862F75B4}"/>
              </a:ext>
            </a:extLst>
          </p:cNvPr>
          <p:cNvSpPr/>
          <p:nvPr/>
        </p:nvSpPr>
        <p:spPr>
          <a:xfrm>
            <a:off x="-2022589" y="4849632"/>
            <a:ext cx="5032489" cy="5136099"/>
          </a:xfrm>
          <a:prstGeom prst="diagStrip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7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9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2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chemeClr val="bg2"/>
                </a:solidFill>
                <a:latin typeface="Abadi" panose="020B0604020104020204" pitchFamily="34" charset="0"/>
              </a:rPr>
              <a:t>Grupo 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, Alexandre Muñoz y Miguel González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1789330" y="500782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8853152" y="-3535899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2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792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¿Qué es un atractor?</a:t>
            </a:r>
            <a:b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¿Cómo los detectamos?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4" y="86396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2216123" y="484963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8708218" y="-3841768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7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4" y="-352322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Tipos de Atractores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 rot="15716229">
            <a:off x="10541232" y="384306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5400000">
            <a:off x="-3960647" y="-256805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D26142-57A3-275B-2581-ABD588C2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40" y="2692911"/>
            <a:ext cx="4149520" cy="31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Calculo numérico en el 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6316175" y="5391642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0800000">
            <a:off x="13368708" y="-3524610"/>
            <a:ext cx="5032489" cy="5136099"/>
          </a:xfrm>
          <a:prstGeom prst="diagStri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8575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Sistemas dinámicos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>
            <a:off x="-1172675" y="4849632"/>
            <a:ext cx="5032489" cy="5136099"/>
          </a:xfrm>
          <a:prstGeom prst="diagStripe">
            <a:avLst/>
          </a:prstGeom>
          <a:gradFill>
            <a:gsLst>
              <a:gs pos="0">
                <a:srgbClr val="00B05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23EF7914-196B-E02D-FE49-E34DE361D802}"/>
              </a:ext>
            </a:extLst>
          </p:cNvPr>
          <p:cNvSpPr/>
          <p:nvPr/>
        </p:nvSpPr>
        <p:spPr>
          <a:xfrm flipH="1">
            <a:off x="7753350" y="4849631"/>
            <a:ext cx="5456725" cy="5136099"/>
          </a:xfrm>
          <a:prstGeom prst="diagStripe">
            <a:avLst/>
          </a:prstGeom>
          <a:gradFill>
            <a:gsLst>
              <a:gs pos="0">
                <a:srgbClr val="00B05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6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Atractor Extraño</a:t>
            </a:r>
            <a:b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¿Qué 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4" name="Franja diagonal 3">
            <a:extLst>
              <a:ext uri="{FF2B5EF4-FFF2-40B4-BE49-F238E27FC236}">
                <a16:creationId xmlns:a16="http://schemas.microsoft.com/office/drawing/2014/main" id="{EB315F6B-F345-68F6-4E5A-5F3F9F3E4B9B}"/>
              </a:ext>
            </a:extLst>
          </p:cNvPr>
          <p:cNvSpPr/>
          <p:nvPr/>
        </p:nvSpPr>
        <p:spPr>
          <a:xfrm rot="16200000">
            <a:off x="10457350" y="4289950"/>
            <a:ext cx="5032489" cy="5136099"/>
          </a:xfrm>
          <a:prstGeom prst="diagStripe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A87FB0BE-0581-5C25-A7A1-385B789503F2}"/>
              </a:ext>
            </a:extLst>
          </p:cNvPr>
          <p:cNvSpPr/>
          <p:nvPr/>
        </p:nvSpPr>
        <p:spPr>
          <a:xfrm rot="2553185">
            <a:off x="-3096725" y="-1086415"/>
            <a:ext cx="5032489" cy="5136099"/>
          </a:xfrm>
          <a:prstGeom prst="diagStripe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ED4A-E6F1-E6A8-3F7C-A0D7EBD2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56560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Atractor de Lorenz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35904-AE87-65C7-4E7B-D0B24270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176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Miguel González</a:t>
            </a:r>
          </a:p>
          <a:p>
            <a:endParaRPr lang="es-ES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Del grupo de: </a:t>
            </a:r>
            <a:r>
              <a:rPr lang="es-ES" dirty="0" err="1">
                <a:solidFill>
                  <a:schemeClr val="bg2"/>
                </a:solidFill>
                <a:latin typeface="Abadi" panose="020B0604020104020204" pitchFamily="34" charset="0"/>
              </a:rPr>
              <a:t>Jose</a:t>
            </a:r>
            <a:r>
              <a:rPr lang="es-ES" dirty="0">
                <a:solidFill>
                  <a:schemeClr val="bg2"/>
                </a:solidFill>
                <a:latin typeface="Abadi" panose="020B0604020104020204" pitchFamily="34" charset="0"/>
              </a:rPr>
              <a:t> Luis Rodríguez, Nacho Pedrero y Alexandre Muñoz</a:t>
            </a:r>
          </a:p>
        </p:txBody>
      </p:sp>
      <p:sp>
        <p:nvSpPr>
          <p:cNvPr id="5" name="Franja diagonal 4">
            <a:extLst>
              <a:ext uri="{FF2B5EF4-FFF2-40B4-BE49-F238E27FC236}">
                <a16:creationId xmlns:a16="http://schemas.microsoft.com/office/drawing/2014/main" id="{F6600E11-70DF-3150-B75A-EAAD00F815BD}"/>
              </a:ext>
            </a:extLst>
          </p:cNvPr>
          <p:cNvSpPr/>
          <p:nvPr/>
        </p:nvSpPr>
        <p:spPr>
          <a:xfrm rot="13512043">
            <a:off x="3573238" y="3309444"/>
            <a:ext cx="5032489" cy="5136099"/>
          </a:xfrm>
          <a:prstGeom prst="diagStripe">
            <a:avLst/>
          </a:prstGeom>
          <a:gradFill>
            <a:gsLst>
              <a:gs pos="0">
                <a:srgbClr val="FF000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5700A-C512-2937-D724-F7B4AB04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06" y="2121245"/>
            <a:ext cx="5319765" cy="28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nja diagonal 7">
            <a:extLst>
              <a:ext uri="{FF2B5EF4-FFF2-40B4-BE49-F238E27FC236}">
                <a16:creationId xmlns:a16="http://schemas.microsoft.com/office/drawing/2014/main" id="{9D5CE29D-9FE6-79F0-761C-E13FDDEB2606}"/>
              </a:ext>
            </a:extLst>
          </p:cNvPr>
          <p:cNvSpPr/>
          <p:nvPr/>
        </p:nvSpPr>
        <p:spPr>
          <a:xfrm rot="13512043">
            <a:off x="3573239" y="-3880533"/>
            <a:ext cx="5032489" cy="5136099"/>
          </a:xfrm>
          <a:prstGeom prst="diagStripe">
            <a:avLst/>
          </a:prstGeom>
          <a:gradFill>
            <a:gsLst>
              <a:gs pos="0">
                <a:srgbClr val="FF0000"/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7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365</Words>
  <Application>Microsoft Office PowerPoint</Application>
  <PresentationFormat>Panorámica</PresentationFormat>
  <Paragraphs>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Abadi</vt:lpstr>
      <vt:lpstr>Arial</vt:lpstr>
      <vt:lpstr>Arial Rounded MT Bold</vt:lpstr>
      <vt:lpstr>Calibri</vt:lpstr>
      <vt:lpstr>Calibri Light</vt:lpstr>
      <vt:lpstr>Cambria Math</vt:lpstr>
      <vt:lpstr>Tema de Office</vt:lpstr>
      <vt:lpstr>Calculo numérico en el Atractor de Lorenz</vt:lpstr>
      <vt:lpstr>Atractor de Lorenz</vt:lpstr>
      <vt:lpstr>Calculo numérico en el Atractor de Lorenz</vt:lpstr>
      <vt:lpstr>¿Qué es un atractor? ¿Cómo los detectamos?</vt:lpstr>
      <vt:lpstr>Tipos de Atractores</vt:lpstr>
      <vt:lpstr>Calculo numérico en el Atractor de Lorenz</vt:lpstr>
      <vt:lpstr>Sistemas dinámicos</vt:lpstr>
      <vt:lpstr>Atractor Extraño ¿Qué es?</vt:lpstr>
      <vt:lpstr>Atractor de Lorenz</vt:lpstr>
      <vt:lpstr>Propiedades del Atractor</vt:lpstr>
      <vt:lpstr>Calculo numérico en el Atractor de Lorenz</vt:lpstr>
      <vt:lpstr>Fórmulas</vt:lpstr>
      <vt:lpstr>Simetricidad</vt:lpstr>
      <vt:lpstr>Calculo numérico en el Atractor de Lorenz</vt:lpstr>
      <vt:lpstr>Teoría del caos</vt:lpstr>
      <vt:lpstr>Qué es el efecto mariposa</vt:lpstr>
      <vt:lpstr>Curiosidades</vt:lpstr>
      <vt:lpstr>Calculo numérico en el Atractor de Lorenz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numérico en el Atractor de Lorenz</dc:title>
  <dc:creator>miguel gonzalez gonzalez</dc:creator>
  <cp:lastModifiedBy>miguel gonzalez gonzalez</cp:lastModifiedBy>
  <cp:revision>2</cp:revision>
  <dcterms:created xsi:type="dcterms:W3CDTF">2022-12-19T18:02:24Z</dcterms:created>
  <dcterms:modified xsi:type="dcterms:W3CDTF">2022-12-19T20:10:38Z</dcterms:modified>
</cp:coreProperties>
</file>