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719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23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48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770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72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282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278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607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7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15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3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136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51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5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17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81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7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22A434A-C278-4144-9934-371C31149279}" type="datetimeFigureOut">
              <a:rPr lang="ro-RO" smtClean="0"/>
              <a:t>12.01.2021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8995BF-E177-49ED-B296-9D8B5FA1A96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246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67766-8B3E-4806-B767-2E8053A68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6825" b="8906"/>
          <a:stretch/>
        </p:blipFill>
        <p:spPr>
          <a:xfrm>
            <a:off x="-240331" y="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B2C0665A-DA02-4E7B-8DE7-871FFB652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548" y="1397541"/>
            <a:ext cx="8676222" cy="3200400"/>
          </a:xfrm>
        </p:spPr>
        <p:txBody>
          <a:bodyPr>
            <a:normAutofit/>
          </a:bodyPr>
          <a:lstStyle/>
          <a:p>
            <a:r>
              <a:rPr lang="en-US" sz="2800" noProof="1"/>
              <a:t>Student : Lucan Alexandru- valentin</a:t>
            </a:r>
            <a:br>
              <a:rPr lang="en-US" sz="2800" noProof="1"/>
            </a:br>
            <a:r>
              <a:rPr lang="en-US" sz="2800" noProof="1"/>
              <a:t>grupa : 2124</a:t>
            </a:r>
            <a:br>
              <a:rPr lang="en-US" sz="2800" noProof="1"/>
            </a:br>
            <a:br>
              <a:rPr lang="en-US" sz="2800" noProof="1"/>
            </a:br>
            <a:br>
              <a:rPr lang="en-US" sz="2800" noProof="1"/>
            </a:br>
            <a:r>
              <a:rPr lang="en-US" sz="2800" noProof="1"/>
              <a:t>PROIECT : CIRCUIT INTEGRATOR cu rl</a:t>
            </a:r>
          </a:p>
        </p:txBody>
      </p:sp>
    </p:spTree>
    <p:extLst>
      <p:ext uri="{BB962C8B-B14F-4D97-AF65-F5344CB8AC3E}">
        <p14:creationId xmlns:p14="http://schemas.microsoft.com/office/powerpoint/2010/main" val="18011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97DC1FA-275F-4120-B577-FACFC999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Introducere valori pentru :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- R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- L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amplitudine 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frecventa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-n (nr perioade)</a:t>
            </a:r>
            <a:br>
              <a:rPr lang="en-US" sz="28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2800" noProof="1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07AF883-77EB-4069-BF0F-EE428E2A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018" y="639905"/>
            <a:ext cx="447945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07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95F412C-0A46-4F3C-AF58-D1258DD4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553" y="1494817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Calcule pentru respectivele valori : </a:t>
            </a:r>
            <a:b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reactanta l </a:t>
            </a:r>
            <a:b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impedantA totala Z</a:t>
            </a:r>
            <a:b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tau</a:t>
            </a:r>
            <a:b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0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faza</a:t>
            </a:r>
            <a:br>
              <a:rPr lang="en-US" sz="3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9425CDD-5132-46E5-95CE-68366565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25" y="636640"/>
            <a:ext cx="4529148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469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56C8144-2C3D-4356-BC14-F3529F8D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Popupmenu pentru afisarea circuitului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5997738-09DC-4A7E-A2BB-65120233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97" y="1313234"/>
            <a:ext cx="7873043" cy="42120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3034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7FBD5E-8309-46CC-A592-CD29F9B3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amplitudinea tensiunii si a curentului pe rezistenta.</a:t>
            </a: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de asemenea si un al 3 lea grafic pentru vizualizarea defazajului </a:t>
            </a: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 daca exista )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056FEDB-DA53-42B4-A01A-EF6D5CE2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9" y="1572477"/>
            <a:ext cx="7655742" cy="378959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302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31424E-B252-49B7-BF00-B9DEEFB2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293" y="1241898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amplitudinea tensiunii si a curentului pe bobina.</a:t>
            </a: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de asemenea si un al 3 lea grafic pentru vizualizarea defazajului </a:t>
            </a:r>
            <a:b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19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 daca exista )</a:t>
            </a:r>
            <a:endParaRPr lang="en-US" sz="19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23E210A0-FF47-4B08-9B12-97CCA137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1" y="1468877"/>
            <a:ext cx="7980574" cy="39104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3996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D09656-164E-4DC5-9280-D917B1D0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208" y="1631004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puterea disipata pe rezistenta.</a:t>
            </a: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 afiseaza de asemenea si Energia magnetica stocata in L</a:t>
            </a:r>
            <a:endParaRPr lang="en-US" sz="25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25096275-3FC5-40C1-A839-F9B724A8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" y="1575881"/>
            <a:ext cx="8078184" cy="37159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92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0B2C35E-1579-4227-9814-DEBC0270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Buton “close” 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2308B96F-9F3F-499C-9656-0413C986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9" y="2140085"/>
            <a:ext cx="5962819" cy="34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6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FC87C-961B-4077-B093-C3F16669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952" y="1533727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Afisare :</a:t>
            </a: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 nume proiect</a:t>
            </a: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-meniu de documentatie</a:t>
            </a:r>
            <a:b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500" noProof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-buton “ formule utilizate” cu redirectionare la fisier word “ teorie”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10D24C5-D7BC-433F-B5EE-1939F0BA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1010361"/>
            <a:ext cx="7028481" cy="491993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5491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să">
  <a:themeElements>
    <a:clrScheme name="Plasă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Plasă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las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Ecran lat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Plasă</vt:lpstr>
      <vt:lpstr>Student : Lucan Alexandru- valentin grupa : 2124   PROIECT : CIRCUIT INTEGRATOR cu rl</vt:lpstr>
      <vt:lpstr> Introducere valori pentru :  - R  - L - amplitudine  - frecventa -n (nr perioade) </vt:lpstr>
      <vt:lpstr>Calcule pentru respectivele valori :  - reactanta l  - impedantA totala Z - tau - faza </vt:lpstr>
      <vt:lpstr>Popupmenu pentru afisarea circuitului</vt:lpstr>
      <vt:lpstr>Se afiseaza amplitudinea tensiunii si a curentului pe rezistenta.   Se afiseaza de asemenea si un al 3 lea grafic pentru vizualizarea defazajului  ( daca exista )</vt:lpstr>
      <vt:lpstr>Se afiseaza amplitudinea tensiunii si a curentului pe bobina.   Se afiseaza de asemenea si un al 3 lea grafic pentru vizualizarea defazajului  ( daca exista )</vt:lpstr>
      <vt:lpstr>Se afiseaza puterea disipata pe rezistenta.   Se afiseaza de asemenea si Energia magnetica stocata in L</vt:lpstr>
      <vt:lpstr>Buton “close” </vt:lpstr>
      <vt:lpstr>Afisare :  - nume proiect -meniu de documentatie -buton “ formule utilizate” cu redirectionare la fisier word “ teorie”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: Lucan Alexandru- valentin grupa : 2124   PROIECT : CIRCUIT INTEGRATOR cu rl</dc:title>
  <dc:creator>Alexandru Valentin Lucan</dc:creator>
  <cp:lastModifiedBy>Alexandru Valentin Lucan</cp:lastModifiedBy>
  <cp:revision>1</cp:revision>
  <dcterms:created xsi:type="dcterms:W3CDTF">2021-01-12T12:45:54Z</dcterms:created>
  <dcterms:modified xsi:type="dcterms:W3CDTF">2021-01-12T12:46:07Z</dcterms:modified>
</cp:coreProperties>
</file>