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Default Extension="jpg" ContentType="image/jpg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20104100" cy="11309350"/>
  <p:notesSz cx="20104100" cy="113093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350" b="1" i="0">
                <a:solidFill>
                  <a:srgbClr val="0099CC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50" b="1" i="0">
                <a:solidFill>
                  <a:srgbClr val="0099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920"/>
              </a:lnSpc>
            </a:pPr>
            <a:r>
              <a:rPr dirty="0" b="0">
                <a:latin typeface="Microsoft Sans Serif"/>
                <a:cs typeface="Microsoft Sans Serif"/>
              </a:rPr>
              <a:t>Design</a:t>
            </a:r>
            <a:r>
              <a:rPr dirty="0" spc="-25" b="0">
                <a:latin typeface="Microsoft Sans Serif"/>
                <a:cs typeface="Microsoft Sans Serif"/>
              </a:rPr>
              <a:t> </a:t>
            </a:r>
            <a:r>
              <a:rPr dirty="0" b="0">
                <a:latin typeface="Microsoft Sans Serif"/>
                <a:cs typeface="Microsoft Sans Serif"/>
              </a:rPr>
              <a:t>System</a:t>
            </a:r>
            <a:r>
              <a:rPr dirty="0" spc="-20" b="0">
                <a:latin typeface="Microsoft Sans Serif"/>
                <a:cs typeface="Microsoft Sans Serif"/>
              </a:rPr>
              <a:t> </a:t>
            </a:r>
            <a:r>
              <a:rPr dirty="0"/>
              <a:t>Manual</a:t>
            </a:r>
            <a:r>
              <a:rPr dirty="0" spc="-45"/>
              <a:t> </a:t>
            </a:r>
            <a:r>
              <a:rPr dirty="0"/>
              <a:t>de</a:t>
            </a:r>
            <a:r>
              <a:rPr dirty="0" spc="-45"/>
              <a:t> </a:t>
            </a:r>
            <a:r>
              <a:rPr dirty="0" spc="-10"/>
              <a:t>Normas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650" b="1" i="0">
                <a:solidFill>
                  <a:srgbClr val="0099CC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920"/>
              </a:lnSpc>
            </a:pPr>
            <a:fld id="{81D60167-4931-47E6-BA6A-407CBD079E47}" type="slidenum">
              <a:rPr dirty="0" spc="6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350" b="1" i="0">
                <a:solidFill>
                  <a:srgbClr val="0099CC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50" b="1" i="0">
                <a:solidFill>
                  <a:srgbClr val="0099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920"/>
              </a:lnSpc>
            </a:pPr>
            <a:r>
              <a:rPr dirty="0" b="0">
                <a:latin typeface="Microsoft Sans Serif"/>
                <a:cs typeface="Microsoft Sans Serif"/>
              </a:rPr>
              <a:t>Design</a:t>
            </a:r>
            <a:r>
              <a:rPr dirty="0" spc="-25" b="0">
                <a:latin typeface="Microsoft Sans Serif"/>
                <a:cs typeface="Microsoft Sans Serif"/>
              </a:rPr>
              <a:t> </a:t>
            </a:r>
            <a:r>
              <a:rPr dirty="0" b="0">
                <a:latin typeface="Microsoft Sans Serif"/>
                <a:cs typeface="Microsoft Sans Serif"/>
              </a:rPr>
              <a:t>System</a:t>
            </a:r>
            <a:r>
              <a:rPr dirty="0" spc="-20" b="0">
                <a:latin typeface="Microsoft Sans Serif"/>
                <a:cs typeface="Microsoft Sans Serif"/>
              </a:rPr>
              <a:t> </a:t>
            </a:r>
            <a:r>
              <a:rPr dirty="0"/>
              <a:t>Manual</a:t>
            </a:r>
            <a:r>
              <a:rPr dirty="0" spc="-45"/>
              <a:t> </a:t>
            </a:r>
            <a:r>
              <a:rPr dirty="0"/>
              <a:t>de</a:t>
            </a:r>
            <a:r>
              <a:rPr dirty="0" spc="-45"/>
              <a:t> </a:t>
            </a:r>
            <a:r>
              <a:rPr dirty="0" spc="-10"/>
              <a:t>Normas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650" b="1" i="0">
                <a:solidFill>
                  <a:srgbClr val="0099CC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920"/>
              </a:lnSpc>
            </a:pPr>
            <a:fld id="{81D60167-4931-47E6-BA6A-407CBD079E47}" type="slidenum">
              <a:rPr dirty="0" spc="6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350" b="1" i="0">
                <a:solidFill>
                  <a:srgbClr val="0099CC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13390033" y="2013355"/>
            <a:ext cx="5951855" cy="6769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0" i="0">
                <a:solidFill>
                  <a:srgbClr val="C5CED5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50" b="1" i="0">
                <a:solidFill>
                  <a:srgbClr val="0099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920"/>
              </a:lnSpc>
            </a:pPr>
            <a:r>
              <a:rPr dirty="0" b="0">
                <a:latin typeface="Microsoft Sans Serif"/>
                <a:cs typeface="Microsoft Sans Serif"/>
              </a:rPr>
              <a:t>Design</a:t>
            </a:r>
            <a:r>
              <a:rPr dirty="0" spc="-25" b="0">
                <a:latin typeface="Microsoft Sans Serif"/>
                <a:cs typeface="Microsoft Sans Serif"/>
              </a:rPr>
              <a:t> </a:t>
            </a:r>
            <a:r>
              <a:rPr dirty="0" b="0">
                <a:latin typeface="Microsoft Sans Serif"/>
                <a:cs typeface="Microsoft Sans Serif"/>
              </a:rPr>
              <a:t>System</a:t>
            </a:r>
            <a:r>
              <a:rPr dirty="0" spc="-20" b="0">
                <a:latin typeface="Microsoft Sans Serif"/>
                <a:cs typeface="Microsoft Sans Serif"/>
              </a:rPr>
              <a:t> </a:t>
            </a:r>
            <a:r>
              <a:rPr dirty="0"/>
              <a:t>Manual</a:t>
            </a:r>
            <a:r>
              <a:rPr dirty="0" spc="-45"/>
              <a:t> </a:t>
            </a:r>
            <a:r>
              <a:rPr dirty="0"/>
              <a:t>de</a:t>
            </a:r>
            <a:r>
              <a:rPr dirty="0" spc="-45"/>
              <a:t> </a:t>
            </a:r>
            <a:r>
              <a:rPr dirty="0" spc="-10"/>
              <a:t>Normas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650" b="1" i="0">
                <a:solidFill>
                  <a:srgbClr val="0099CC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920"/>
              </a:lnSpc>
            </a:pPr>
            <a:fld id="{81D60167-4931-47E6-BA6A-407CBD079E47}" type="slidenum">
              <a:rPr dirty="0" spc="6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350" b="1" i="0">
                <a:solidFill>
                  <a:srgbClr val="0099CC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50" b="1" i="0">
                <a:solidFill>
                  <a:srgbClr val="0099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920"/>
              </a:lnSpc>
            </a:pPr>
            <a:r>
              <a:rPr dirty="0" b="0">
                <a:latin typeface="Microsoft Sans Serif"/>
                <a:cs typeface="Microsoft Sans Serif"/>
              </a:rPr>
              <a:t>Design</a:t>
            </a:r>
            <a:r>
              <a:rPr dirty="0" spc="-25" b="0">
                <a:latin typeface="Microsoft Sans Serif"/>
                <a:cs typeface="Microsoft Sans Serif"/>
              </a:rPr>
              <a:t> </a:t>
            </a:r>
            <a:r>
              <a:rPr dirty="0" b="0">
                <a:latin typeface="Microsoft Sans Serif"/>
                <a:cs typeface="Microsoft Sans Serif"/>
              </a:rPr>
              <a:t>System</a:t>
            </a:r>
            <a:r>
              <a:rPr dirty="0" spc="-20" b="0">
                <a:latin typeface="Microsoft Sans Serif"/>
                <a:cs typeface="Microsoft Sans Serif"/>
              </a:rPr>
              <a:t> </a:t>
            </a:r>
            <a:r>
              <a:rPr dirty="0"/>
              <a:t>Manual</a:t>
            </a:r>
            <a:r>
              <a:rPr dirty="0" spc="-45"/>
              <a:t> </a:t>
            </a:r>
            <a:r>
              <a:rPr dirty="0"/>
              <a:t>de</a:t>
            </a:r>
            <a:r>
              <a:rPr dirty="0" spc="-45"/>
              <a:t> </a:t>
            </a:r>
            <a:r>
              <a:rPr dirty="0" spc="-10"/>
              <a:t>Normas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650" b="1" i="0">
                <a:solidFill>
                  <a:srgbClr val="0099CC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920"/>
              </a:lnSpc>
            </a:pPr>
            <a:fld id="{81D60167-4931-47E6-BA6A-407CBD079E47}" type="slidenum">
              <a:rPr dirty="0" spc="6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50" b="1" i="0">
                <a:solidFill>
                  <a:srgbClr val="0099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920"/>
              </a:lnSpc>
            </a:pPr>
            <a:r>
              <a:rPr dirty="0" b="0">
                <a:latin typeface="Microsoft Sans Serif"/>
                <a:cs typeface="Microsoft Sans Serif"/>
              </a:rPr>
              <a:t>Design</a:t>
            </a:r>
            <a:r>
              <a:rPr dirty="0" spc="-25" b="0">
                <a:latin typeface="Microsoft Sans Serif"/>
                <a:cs typeface="Microsoft Sans Serif"/>
              </a:rPr>
              <a:t> </a:t>
            </a:r>
            <a:r>
              <a:rPr dirty="0" b="0">
                <a:latin typeface="Microsoft Sans Serif"/>
                <a:cs typeface="Microsoft Sans Serif"/>
              </a:rPr>
              <a:t>System</a:t>
            </a:r>
            <a:r>
              <a:rPr dirty="0" spc="-20" b="0">
                <a:latin typeface="Microsoft Sans Serif"/>
                <a:cs typeface="Microsoft Sans Serif"/>
              </a:rPr>
              <a:t> </a:t>
            </a:r>
            <a:r>
              <a:rPr dirty="0"/>
              <a:t>Manual</a:t>
            </a:r>
            <a:r>
              <a:rPr dirty="0" spc="-45"/>
              <a:t> </a:t>
            </a:r>
            <a:r>
              <a:rPr dirty="0"/>
              <a:t>de</a:t>
            </a:r>
            <a:r>
              <a:rPr dirty="0" spc="-45"/>
              <a:t> </a:t>
            </a:r>
            <a:r>
              <a:rPr dirty="0" spc="-10"/>
              <a:t>Normas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650" b="1" i="0">
                <a:solidFill>
                  <a:srgbClr val="0099CC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920"/>
              </a:lnSpc>
            </a:pPr>
            <a:fld id="{81D60167-4931-47E6-BA6A-407CBD079E47}" type="slidenum">
              <a:rPr dirty="0" spc="6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7553243" y="10574589"/>
            <a:ext cx="464820" cy="348615"/>
          </a:xfrm>
          <a:custGeom>
            <a:avLst/>
            <a:gdLst/>
            <a:ahLst/>
            <a:cxnLst/>
            <a:rect l="l" t="t" r="r" b="b"/>
            <a:pathLst>
              <a:path w="464819" h="348615">
                <a:moveTo>
                  <a:pt x="202171" y="307351"/>
                </a:moveTo>
                <a:lnTo>
                  <a:pt x="115504" y="307351"/>
                </a:lnTo>
                <a:lnTo>
                  <a:pt x="116153" y="307613"/>
                </a:lnTo>
                <a:lnTo>
                  <a:pt x="156372" y="347842"/>
                </a:lnTo>
                <a:lnTo>
                  <a:pt x="157586" y="348334"/>
                </a:lnTo>
                <a:lnTo>
                  <a:pt x="160099" y="348334"/>
                </a:lnTo>
                <a:lnTo>
                  <a:pt x="161293" y="347842"/>
                </a:lnTo>
                <a:lnTo>
                  <a:pt x="201512" y="307613"/>
                </a:lnTo>
                <a:lnTo>
                  <a:pt x="202171" y="307351"/>
                </a:lnTo>
                <a:close/>
              </a:path>
              <a:path w="464819" h="348615">
                <a:moveTo>
                  <a:pt x="402333" y="0"/>
                </a:moveTo>
                <a:lnTo>
                  <a:pt x="62113" y="0"/>
                </a:lnTo>
                <a:lnTo>
                  <a:pt x="37958" y="4890"/>
                </a:lnTo>
                <a:lnTo>
                  <a:pt x="18212" y="18216"/>
                </a:lnTo>
                <a:lnTo>
                  <a:pt x="4888" y="37963"/>
                </a:lnTo>
                <a:lnTo>
                  <a:pt x="0" y="62113"/>
                </a:lnTo>
                <a:lnTo>
                  <a:pt x="65" y="245552"/>
                </a:lnTo>
                <a:lnTo>
                  <a:pt x="4888" y="269384"/>
                </a:lnTo>
                <a:lnTo>
                  <a:pt x="18212" y="289133"/>
                </a:lnTo>
                <a:lnTo>
                  <a:pt x="37958" y="302461"/>
                </a:lnTo>
                <a:lnTo>
                  <a:pt x="62113" y="307351"/>
                </a:lnTo>
                <a:lnTo>
                  <a:pt x="402333" y="307351"/>
                </a:lnTo>
                <a:lnTo>
                  <a:pt x="426487" y="302461"/>
                </a:lnTo>
                <a:lnTo>
                  <a:pt x="446233" y="289133"/>
                </a:lnTo>
                <a:lnTo>
                  <a:pt x="459557" y="269384"/>
                </a:lnTo>
                <a:lnTo>
                  <a:pt x="464380" y="245552"/>
                </a:lnTo>
                <a:lnTo>
                  <a:pt x="185523" y="245552"/>
                </a:lnTo>
                <a:lnTo>
                  <a:pt x="179900" y="242704"/>
                </a:lnTo>
                <a:lnTo>
                  <a:pt x="150532" y="201452"/>
                </a:lnTo>
                <a:lnTo>
                  <a:pt x="92024" y="201452"/>
                </a:lnTo>
                <a:lnTo>
                  <a:pt x="85320" y="200515"/>
                </a:lnTo>
                <a:lnTo>
                  <a:pt x="85142" y="200515"/>
                </a:lnTo>
                <a:lnTo>
                  <a:pt x="79086" y="197072"/>
                </a:lnTo>
                <a:lnTo>
                  <a:pt x="78085" y="195836"/>
                </a:lnTo>
                <a:lnTo>
                  <a:pt x="74615" y="191376"/>
                </a:lnTo>
                <a:lnTo>
                  <a:pt x="72798" y="184499"/>
                </a:lnTo>
                <a:lnTo>
                  <a:pt x="73790" y="177715"/>
                </a:lnTo>
                <a:lnTo>
                  <a:pt x="77316" y="171794"/>
                </a:lnTo>
                <a:lnTo>
                  <a:pt x="83096" y="167502"/>
                </a:lnTo>
                <a:lnTo>
                  <a:pt x="134739" y="143084"/>
                </a:lnTo>
                <a:lnTo>
                  <a:pt x="141022" y="141366"/>
                </a:lnTo>
                <a:lnTo>
                  <a:pt x="217446" y="141366"/>
                </a:lnTo>
                <a:lnTo>
                  <a:pt x="222998" y="131095"/>
                </a:lnTo>
                <a:lnTo>
                  <a:pt x="227720" y="127692"/>
                </a:lnTo>
                <a:lnTo>
                  <a:pt x="238715" y="125661"/>
                </a:lnTo>
                <a:lnTo>
                  <a:pt x="313426" y="125661"/>
                </a:lnTo>
                <a:lnTo>
                  <a:pt x="360030" y="77254"/>
                </a:lnTo>
                <a:lnTo>
                  <a:pt x="365961" y="73144"/>
                </a:lnTo>
                <a:lnTo>
                  <a:pt x="372800" y="71632"/>
                </a:lnTo>
                <a:lnTo>
                  <a:pt x="464446" y="71632"/>
                </a:lnTo>
                <a:lnTo>
                  <a:pt x="464446" y="62113"/>
                </a:lnTo>
                <a:lnTo>
                  <a:pt x="459557" y="37963"/>
                </a:lnTo>
                <a:lnTo>
                  <a:pt x="446233" y="18216"/>
                </a:lnTo>
                <a:lnTo>
                  <a:pt x="426487" y="4890"/>
                </a:lnTo>
                <a:lnTo>
                  <a:pt x="402333" y="0"/>
                </a:lnTo>
                <a:close/>
              </a:path>
              <a:path w="464819" h="348615">
                <a:moveTo>
                  <a:pt x="241971" y="172549"/>
                </a:moveTo>
                <a:lnTo>
                  <a:pt x="207658" y="236034"/>
                </a:lnTo>
                <a:lnTo>
                  <a:pt x="204663" y="241542"/>
                </a:lnTo>
                <a:lnTo>
                  <a:pt x="198824" y="245228"/>
                </a:lnTo>
                <a:lnTo>
                  <a:pt x="197502" y="245228"/>
                </a:lnTo>
                <a:lnTo>
                  <a:pt x="191863" y="245552"/>
                </a:lnTo>
                <a:lnTo>
                  <a:pt x="464380" y="245552"/>
                </a:lnTo>
                <a:lnTo>
                  <a:pt x="464446" y="201452"/>
                </a:lnTo>
                <a:lnTo>
                  <a:pt x="283811" y="201452"/>
                </a:lnTo>
                <a:lnTo>
                  <a:pt x="276920" y="200515"/>
                </a:lnTo>
                <a:lnTo>
                  <a:pt x="270777" y="197072"/>
                </a:lnTo>
                <a:lnTo>
                  <a:pt x="241971" y="172549"/>
                </a:lnTo>
                <a:close/>
              </a:path>
              <a:path w="464819" h="348615">
                <a:moveTo>
                  <a:pt x="136613" y="181900"/>
                </a:moveTo>
                <a:lnTo>
                  <a:pt x="99033" y="199669"/>
                </a:lnTo>
                <a:lnTo>
                  <a:pt x="92024" y="201452"/>
                </a:lnTo>
                <a:lnTo>
                  <a:pt x="150532" y="201452"/>
                </a:lnTo>
                <a:lnTo>
                  <a:pt x="136613" y="181900"/>
                </a:lnTo>
                <a:close/>
              </a:path>
              <a:path w="464819" h="348615">
                <a:moveTo>
                  <a:pt x="464446" y="71632"/>
                </a:moveTo>
                <a:lnTo>
                  <a:pt x="372800" y="71632"/>
                </a:lnTo>
                <a:lnTo>
                  <a:pt x="379717" y="72738"/>
                </a:lnTo>
                <a:lnTo>
                  <a:pt x="385883" y="76479"/>
                </a:lnTo>
                <a:lnTo>
                  <a:pt x="390086" y="82269"/>
                </a:lnTo>
                <a:lnTo>
                  <a:pt x="391637" y="88951"/>
                </a:lnTo>
                <a:lnTo>
                  <a:pt x="390510" y="95714"/>
                </a:lnTo>
                <a:lnTo>
                  <a:pt x="386679" y="101745"/>
                </a:lnTo>
                <a:lnTo>
                  <a:pt x="296116" y="195836"/>
                </a:lnTo>
                <a:lnTo>
                  <a:pt x="290356" y="199868"/>
                </a:lnTo>
                <a:lnTo>
                  <a:pt x="283638" y="201452"/>
                </a:lnTo>
                <a:lnTo>
                  <a:pt x="464446" y="201452"/>
                </a:lnTo>
                <a:lnTo>
                  <a:pt x="464446" y="71632"/>
                </a:lnTo>
                <a:close/>
              </a:path>
              <a:path w="464819" h="348615">
                <a:moveTo>
                  <a:pt x="217446" y="141366"/>
                </a:moveTo>
                <a:lnTo>
                  <a:pt x="141022" y="141366"/>
                </a:lnTo>
                <a:lnTo>
                  <a:pt x="147337" y="141875"/>
                </a:lnTo>
                <a:lnTo>
                  <a:pt x="153096" y="144456"/>
                </a:lnTo>
                <a:lnTo>
                  <a:pt x="157712" y="148958"/>
                </a:lnTo>
                <a:lnTo>
                  <a:pt x="189334" y="193376"/>
                </a:lnTo>
                <a:lnTo>
                  <a:pt x="217446" y="141366"/>
                </a:lnTo>
                <a:close/>
              </a:path>
              <a:path w="464819" h="348615">
                <a:moveTo>
                  <a:pt x="313426" y="125661"/>
                </a:moveTo>
                <a:lnTo>
                  <a:pt x="238715" y="125661"/>
                </a:lnTo>
                <a:lnTo>
                  <a:pt x="244359" y="127200"/>
                </a:lnTo>
                <a:lnTo>
                  <a:pt x="281520" y="158801"/>
                </a:lnTo>
                <a:lnTo>
                  <a:pt x="313426" y="125661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8133649" y="10649759"/>
            <a:ext cx="1470384" cy="18646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0844" y="367911"/>
            <a:ext cx="4394200" cy="1470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350" b="1" i="0">
                <a:solidFill>
                  <a:srgbClr val="0099CC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013446" y="10571688"/>
            <a:ext cx="3331845" cy="2565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1" i="0">
                <a:solidFill>
                  <a:srgbClr val="0099CC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920"/>
              </a:lnSpc>
            </a:pPr>
            <a:r>
              <a:rPr dirty="0" b="0">
                <a:latin typeface="Microsoft Sans Serif"/>
                <a:cs typeface="Microsoft Sans Serif"/>
              </a:rPr>
              <a:t>Design</a:t>
            </a:r>
            <a:r>
              <a:rPr dirty="0" spc="-25" b="0">
                <a:latin typeface="Microsoft Sans Serif"/>
                <a:cs typeface="Microsoft Sans Serif"/>
              </a:rPr>
              <a:t> </a:t>
            </a:r>
            <a:r>
              <a:rPr dirty="0" b="0">
                <a:latin typeface="Microsoft Sans Serif"/>
                <a:cs typeface="Microsoft Sans Serif"/>
              </a:rPr>
              <a:t>System</a:t>
            </a:r>
            <a:r>
              <a:rPr dirty="0" spc="-20" b="0">
                <a:latin typeface="Microsoft Sans Serif"/>
                <a:cs typeface="Microsoft Sans Serif"/>
              </a:rPr>
              <a:t> </a:t>
            </a:r>
            <a:r>
              <a:rPr dirty="0"/>
              <a:t>Manual</a:t>
            </a:r>
            <a:r>
              <a:rPr dirty="0" spc="-45"/>
              <a:t> </a:t>
            </a:r>
            <a:r>
              <a:rPr dirty="0"/>
              <a:t>de</a:t>
            </a:r>
            <a:r>
              <a:rPr dirty="0" spc="-45"/>
              <a:t> </a:t>
            </a:r>
            <a:r>
              <a:rPr dirty="0" spc="-10"/>
              <a:t>Normas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85444" y="10571688"/>
            <a:ext cx="307975" cy="2565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1" i="0">
                <a:solidFill>
                  <a:srgbClr val="0099CC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920"/>
              </a:lnSpc>
            </a:pPr>
            <a:fld id="{81D60167-4931-47E6-BA6A-407CBD079E47}" type="slidenum">
              <a:rPr dirty="0" spc="6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Relationship Id="rId9" Type="http://schemas.openxmlformats.org/officeDocument/2006/relationships/image" Target="../media/image42.png"/><Relationship Id="rId10" Type="http://schemas.openxmlformats.org/officeDocument/2006/relationships/image" Target="../media/image34.png"/><Relationship Id="rId11" Type="http://schemas.openxmlformats.org/officeDocument/2006/relationships/image" Target="../media/image43.png"/><Relationship Id="rId12" Type="http://schemas.openxmlformats.org/officeDocument/2006/relationships/image" Target="../media/image44.png"/><Relationship Id="rId13" Type="http://schemas.openxmlformats.org/officeDocument/2006/relationships/image" Target="../media/image45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Relationship Id="rId9" Type="http://schemas.openxmlformats.org/officeDocument/2006/relationships/image" Target="../media/image53.png"/><Relationship Id="rId10" Type="http://schemas.openxmlformats.org/officeDocument/2006/relationships/image" Target="../media/image54.png"/><Relationship Id="rId11" Type="http://schemas.openxmlformats.org/officeDocument/2006/relationships/image" Target="../media/image55.png"/><Relationship Id="rId12" Type="http://schemas.openxmlformats.org/officeDocument/2006/relationships/image" Target="../media/image56.png"/><Relationship Id="rId13" Type="http://schemas.openxmlformats.org/officeDocument/2006/relationships/image" Target="../media/image57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5.png"/><Relationship Id="rId3" Type="http://schemas.openxmlformats.org/officeDocument/2006/relationships/image" Target="../media/image66.png"/><Relationship Id="rId4" Type="http://schemas.openxmlformats.org/officeDocument/2006/relationships/image" Target="../media/image67.png"/><Relationship Id="rId5" Type="http://schemas.openxmlformats.org/officeDocument/2006/relationships/image" Target="../media/image68.png"/><Relationship Id="rId6" Type="http://schemas.openxmlformats.org/officeDocument/2006/relationships/image" Target="../media/image69.png"/><Relationship Id="rId7" Type="http://schemas.openxmlformats.org/officeDocument/2006/relationships/image" Target="../media/image70.png"/><Relationship Id="rId8" Type="http://schemas.openxmlformats.org/officeDocument/2006/relationships/image" Target="../media/image71.png"/><Relationship Id="rId9" Type="http://schemas.openxmlformats.org/officeDocument/2006/relationships/image" Target="../media/image72.png"/><Relationship Id="rId10" Type="http://schemas.openxmlformats.org/officeDocument/2006/relationships/image" Target="../media/image73.png"/><Relationship Id="rId11" Type="http://schemas.openxmlformats.org/officeDocument/2006/relationships/image" Target="../media/image74.png"/><Relationship Id="rId12" Type="http://schemas.openxmlformats.org/officeDocument/2006/relationships/image" Target="../media/image75.png"/><Relationship Id="rId13" Type="http://schemas.openxmlformats.org/officeDocument/2006/relationships/image" Target="../media/image76.png"/><Relationship Id="rId14" Type="http://schemas.openxmlformats.org/officeDocument/2006/relationships/image" Target="../media/image77.png"/><Relationship Id="rId15" Type="http://schemas.openxmlformats.org/officeDocument/2006/relationships/image" Target="../media/image78.png"/><Relationship Id="rId16" Type="http://schemas.openxmlformats.org/officeDocument/2006/relationships/image" Target="../media/image79.png"/><Relationship Id="rId17" Type="http://schemas.openxmlformats.org/officeDocument/2006/relationships/image" Target="../media/image80.png"/><Relationship Id="rId18" Type="http://schemas.openxmlformats.org/officeDocument/2006/relationships/image" Target="../media/image81.png"/><Relationship Id="rId19" Type="http://schemas.openxmlformats.org/officeDocument/2006/relationships/image" Target="../media/image82.png"/><Relationship Id="rId20" Type="http://schemas.openxmlformats.org/officeDocument/2006/relationships/image" Target="../media/image83.png"/><Relationship Id="rId21" Type="http://schemas.openxmlformats.org/officeDocument/2006/relationships/image" Target="../media/image84.png"/><Relationship Id="rId22" Type="http://schemas.openxmlformats.org/officeDocument/2006/relationships/image" Target="../media/image85.png"/><Relationship Id="rId23" Type="http://schemas.openxmlformats.org/officeDocument/2006/relationships/image" Target="../media/image86.png"/><Relationship Id="rId24" Type="http://schemas.openxmlformats.org/officeDocument/2006/relationships/image" Target="../media/image87.png"/><Relationship Id="rId25" Type="http://schemas.openxmlformats.org/officeDocument/2006/relationships/image" Target="../media/image88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9.png"/><Relationship Id="rId3" Type="http://schemas.openxmlformats.org/officeDocument/2006/relationships/image" Target="../media/image90.png"/><Relationship Id="rId4" Type="http://schemas.openxmlformats.org/officeDocument/2006/relationships/image" Target="../media/image91.png"/><Relationship Id="rId5" Type="http://schemas.openxmlformats.org/officeDocument/2006/relationships/image" Target="../media/image92.png"/><Relationship Id="rId6" Type="http://schemas.openxmlformats.org/officeDocument/2006/relationships/image" Target="../media/image93.png"/><Relationship Id="rId7" Type="http://schemas.openxmlformats.org/officeDocument/2006/relationships/image" Target="../media/image94.png"/><Relationship Id="rId8" Type="http://schemas.openxmlformats.org/officeDocument/2006/relationships/image" Target="../media/image95.png"/><Relationship Id="rId9" Type="http://schemas.openxmlformats.org/officeDocument/2006/relationships/image" Target="../media/image96.png"/><Relationship Id="rId10" Type="http://schemas.openxmlformats.org/officeDocument/2006/relationships/image" Target="../media/image97.png"/><Relationship Id="rId11" Type="http://schemas.openxmlformats.org/officeDocument/2006/relationships/image" Target="../media/image98.png"/><Relationship Id="rId12" Type="http://schemas.openxmlformats.org/officeDocument/2006/relationships/image" Target="../media/image99.png"/><Relationship Id="rId13" Type="http://schemas.openxmlformats.org/officeDocument/2006/relationships/image" Target="../media/image100.png"/><Relationship Id="rId14" Type="http://schemas.openxmlformats.org/officeDocument/2006/relationships/image" Target="../media/image101.png"/><Relationship Id="rId15" Type="http://schemas.openxmlformats.org/officeDocument/2006/relationships/image" Target="../media/image102.png"/><Relationship Id="rId16" Type="http://schemas.openxmlformats.org/officeDocument/2006/relationships/image" Target="../media/image103.png"/><Relationship Id="rId17" Type="http://schemas.openxmlformats.org/officeDocument/2006/relationships/image" Target="../media/image104.png"/><Relationship Id="rId18" Type="http://schemas.openxmlformats.org/officeDocument/2006/relationships/image" Target="../media/image105.png"/><Relationship Id="rId19" Type="http://schemas.openxmlformats.org/officeDocument/2006/relationships/image" Target="../media/image106.png"/><Relationship Id="rId20" Type="http://schemas.openxmlformats.org/officeDocument/2006/relationships/image" Target="../media/image107.png"/><Relationship Id="rId21" Type="http://schemas.openxmlformats.org/officeDocument/2006/relationships/image" Target="../media/image108.png"/><Relationship Id="rId22" Type="http://schemas.openxmlformats.org/officeDocument/2006/relationships/image" Target="../media/image109.png"/><Relationship Id="rId23" Type="http://schemas.openxmlformats.org/officeDocument/2006/relationships/image" Target="../media/image110.png"/><Relationship Id="rId24" Type="http://schemas.openxmlformats.org/officeDocument/2006/relationships/image" Target="../media/image111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2.png"/><Relationship Id="rId3" Type="http://schemas.openxmlformats.org/officeDocument/2006/relationships/image" Target="../media/image113.png"/><Relationship Id="rId4" Type="http://schemas.openxmlformats.org/officeDocument/2006/relationships/image" Target="../media/image114.png"/><Relationship Id="rId5" Type="http://schemas.openxmlformats.org/officeDocument/2006/relationships/image" Target="../media/image115.png"/><Relationship Id="rId6" Type="http://schemas.openxmlformats.org/officeDocument/2006/relationships/image" Target="../media/image116.png"/><Relationship Id="rId7" Type="http://schemas.openxmlformats.org/officeDocument/2006/relationships/image" Target="../media/image117.png"/><Relationship Id="rId8" Type="http://schemas.openxmlformats.org/officeDocument/2006/relationships/image" Target="../media/image118.png"/><Relationship Id="rId9" Type="http://schemas.openxmlformats.org/officeDocument/2006/relationships/image" Target="../media/image119.png"/><Relationship Id="rId10" Type="http://schemas.openxmlformats.org/officeDocument/2006/relationships/image" Target="../media/image120.png"/><Relationship Id="rId11" Type="http://schemas.openxmlformats.org/officeDocument/2006/relationships/image" Target="../media/image121.png"/><Relationship Id="rId12" Type="http://schemas.openxmlformats.org/officeDocument/2006/relationships/image" Target="../media/image122.png"/><Relationship Id="rId13" Type="http://schemas.openxmlformats.org/officeDocument/2006/relationships/image" Target="../media/image123.png"/><Relationship Id="rId14" Type="http://schemas.openxmlformats.org/officeDocument/2006/relationships/image" Target="../media/image124.png"/><Relationship Id="rId15" Type="http://schemas.openxmlformats.org/officeDocument/2006/relationships/image" Target="../media/image125.png"/><Relationship Id="rId16" Type="http://schemas.openxmlformats.org/officeDocument/2006/relationships/image" Target="../media/image126.png"/><Relationship Id="rId17" Type="http://schemas.openxmlformats.org/officeDocument/2006/relationships/image" Target="../media/image127.png"/><Relationship Id="rId18" Type="http://schemas.openxmlformats.org/officeDocument/2006/relationships/image" Target="../media/image128.png"/><Relationship Id="rId19" Type="http://schemas.openxmlformats.org/officeDocument/2006/relationships/image" Target="../media/image129.png"/><Relationship Id="rId20" Type="http://schemas.openxmlformats.org/officeDocument/2006/relationships/image" Target="../media/image130.png"/><Relationship Id="rId21" Type="http://schemas.openxmlformats.org/officeDocument/2006/relationships/image" Target="../media/image131.png"/><Relationship Id="rId22" Type="http://schemas.openxmlformats.org/officeDocument/2006/relationships/image" Target="../media/image132.png"/><Relationship Id="rId23" Type="http://schemas.openxmlformats.org/officeDocument/2006/relationships/image" Target="../media/image133.png"/><Relationship Id="rId24" Type="http://schemas.openxmlformats.org/officeDocument/2006/relationships/image" Target="../media/image134.png"/><Relationship Id="rId25" Type="http://schemas.openxmlformats.org/officeDocument/2006/relationships/image" Target="../media/image135.png"/><Relationship Id="rId26" Type="http://schemas.openxmlformats.org/officeDocument/2006/relationships/image" Target="../media/image136.png"/><Relationship Id="rId27" Type="http://schemas.openxmlformats.org/officeDocument/2006/relationships/image" Target="../media/image137.png"/><Relationship Id="rId28" Type="http://schemas.openxmlformats.org/officeDocument/2006/relationships/image" Target="../media/image138.png"/><Relationship Id="rId29" Type="http://schemas.openxmlformats.org/officeDocument/2006/relationships/image" Target="../media/image139.png"/><Relationship Id="rId30" Type="http://schemas.openxmlformats.org/officeDocument/2006/relationships/image" Target="../media/image140.png"/><Relationship Id="rId31" Type="http://schemas.openxmlformats.org/officeDocument/2006/relationships/image" Target="../media/image141.png"/><Relationship Id="rId32" Type="http://schemas.openxmlformats.org/officeDocument/2006/relationships/image" Target="../media/image142.png"/><Relationship Id="rId33" Type="http://schemas.openxmlformats.org/officeDocument/2006/relationships/image" Target="../media/image143.png"/><Relationship Id="rId34" Type="http://schemas.openxmlformats.org/officeDocument/2006/relationships/image" Target="../media/image144.png"/><Relationship Id="rId35" Type="http://schemas.openxmlformats.org/officeDocument/2006/relationships/image" Target="../media/image145.png"/><Relationship Id="rId36" Type="http://schemas.openxmlformats.org/officeDocument/2006/relationships/image" Target="../media/image146.png"/><Relationship Id="rId37" Type="http://schemas.openxmlformats.org/officeDocument/2006/relationships/image" Target="../media/image147.png"/><Relationship Id="rId38" Type="http://schemas.openxmlformats.org/officeDocument/2006/relationships/image" Target="../media/image148.png"/><Relationship Id="rId39" Type="http://schemas.openxmlformats.org/officeDocument/2006/relationships/image" Target="../media/image149.png"/><Relationship Id="rId40" Type="http://schemas.openxmlformats.org/officeDocument/2006/relationships/image" Target="../media/image150.png"/><Relationship Id="rId41" Type="http://schemas.openxmlformats.org/officeDocument/2006/relationships/image" Target="../media/image151.png"/><Relationship Id="rId42" Type="http://schemas.openxmlformats.org/officeDocument/2006/relationships/image" Target="../media/image152.png"/><Relationship Id="rId43" Type="http://schemas.openxmlformats.org/officeDocument/2006/relationships/image" Target="../media/image15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4.xml"/><Relationship Id="rId3" Type="http://schemas.openxmlformats.org/officeDocument/2006/relationships/slide" Target="slide5.xml"/><Relationship Id="rId4" Type="http://schemas.openxmlformats.org/officeDocument/2006/relationships/slide" Target="slide6.xml"/><Relationship Id="rId5" Type="http://schemas.openxmlformats.org/officeDocument/2006/relationships/slide" Target="slide8.xml"/><Relationship Id="rId6" Type="http://schemas.openxmlformats.org/officeDocument/2006/relationships/slide" Target="slide10.xml"/><Relationship Id="rId7" Type="http://schemas.openxmlformats.org/officeDocument/2006/relationships/slide" Target="slide15.xml"/><Relationship Id="rId8" Type="http://schemas.openxmlformats.org/officeDocument/2006/relationships/slide" Target="slide18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4.jpg"/><Relationship Id="rId3" Type="http://schemas.openxmlformats.org/officeDocument/2006/relationships/image" Target="../media/image155.jpg"/><Relationship Id="rId4" Type="http://schemas.openxmlformats.org/officeDocument/2006/relationships/image" Target="../media/image156.jpg"/><Relationship Id="rId5" Type="http://schemas.openxmlformats.org/officeDocument/2006/relationships/image" Target="../media/image157.jpg"/><Relationship Id="rId6" Type="http://schemas.openxmlformats.org/officeDocument/2006/relationships/image" Target="../media/image158.jpg"/><Relationship Id="rId7" Type="http://schemas.openxmlformats.org/officeDocument/2006/relationships/image" Target="../media/image159.jpg"/><Relationship Id="rId8" Type="http://schemas.openxmlformats.org/officeDocument/2006/relationships/image" Target="../media/image160.jpg"/><Relationship Id="rId9" Type="http://schemas.openxmlformats.org/officeDocument/2006/relationships/image" Target="../media/image161.jpg"/><Relationship Id="rId10" Type="http://schemas.openxmlformats.org/officeDocument/2006/relationships/image" Target="../media/image162.jpg"/><Relationship Id="rId11" Type="http://schemas.openxmlformats.org/officeDocument/2006/relationships/image" Target="../media/image163.jpg"/><Relationship Id="rId12" Type="http://schemas.openxmlformats.org/officeDocument/2006/relationships/image" Target="../media/image164.jpg"/><Relationship Id="rId13" Type="http://schemas.openxmlformats.org/officeDocument/2006/relationships/image" Target="../media/image165.jpg"/><Relationship Id="rId14" Type="http://schemas.openxmlformats.org/officeDocument/2006/relationships/image" Target="../media/image166.jpg"/><Relationship Id="rId15" Type="http://schemas.openxmlformats.org/officeDocument/2006/relationships/image" Target="../media/image167.jpg"/><Relationship Id="rId16" Type="http://schemas.openxmlformats.org/officeDocument/2006/relationships/image" Target="../media/image168.jpg"/><Relationship Id="rId17" Type="http://schemas.openxmlformats.org/officeDocument/2006/relationships/image" Target="../media/image169.jpg"/><Relationship Id="rId18" Type="http://schemas.openxmlformats.org/officeDocument/2006/relationships/image" Target="../media/image170.png"/><Relationship Id="rId19" Type="http://schemas.openxmlformats.org/officeDocument/2006/relationships/image" Target="../media/image171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2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0" Type="http://schemas.openxmlformats.org/officeDocument/2006/relationships/image" Target="../media/image30.png"/><Relationship Id="rId11" Type="http://schemas.openxmlformats.org/officeDocument/2006/relationships/image" Target="../media/image3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32.png"/><Relationship Id="rId9" Type="http://schemas.openxmlformats.org/officeDocument/2006/relationships/image" Target="../media/image29.png"/><Relationship Id="rId10" Type="http://schemas.openxmlformats.org/officeDocument/2006/relationships/image" Target="../media/image33.png"/><Relationship Id="rId11" Type="http://schemas.openxmlformats.org/officeDocument/2006/relationships/image" Target="../media/image3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33080" y="8078947"/>
            <a:ext cx="4584700" cy="128206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b="0">
                <a:solidFill>
                  <a:srgbClr val="FFFFFF"/>
                </a:solidFill>
                <a:latin typeface="Microsoft Sans Serif"/>
                <a:cs typeface="Microsoft Sans Serif"/>
              </a:rPr>
              <a:t>Design</a:t>
            </a:r>
            <a:r>
              <a:rPr dirty="0" sz="4100" spc="-155" b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4100" spc="-10" b="0">
                <a:solidFill>
                  <a:srgbClr val="FFFFFF"/>
                </a:solidFill>
                <a:latin typeface="Microsoft Sans Serif"/>
                <a:cs typeface="Microsoft Sans Serif"/>
              </a:rPr>
              <a:t>System</a:t>
            </a:r>
            <a:endParaRPr sz="4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4100">
                <a:solidFill>
                  <a:srgbClr val="FFFFFF"/>
                </a:solidFill>
              </a:rPr>
              <a:t>Manual</a:t>
            </a:r>
            <a:r>
              <a:rPr dirty="0" sz="4100" spc="-80">
                <a:solidFill>
                  <a:srgbClr val="FFFFFF"/>
                </a:solidFill>
              </a:rPr>
              <a:t> </a:t>
            </a:r>
            <a:r>
              <a:rPr dirty="0" sz="4100">
                <a:solidFill>
                  <a:srgbClr val="FFFFFF"/>
                </a:solidFill>
              </a:rPr>
              <a:t>de</a:t>
            </a:r>
            <a:r>
              <a:rPr dirty="0" sz="4100" spc="-75">
                <a:solidFill>
                  <a:srgbClr val="FFFFFF"/>
                </a:solidFill>
              </a:rPr>
              <a:t> </a:t>
            </a:r>
            <a:r>
              <a:rPr dirty="0" sz="4100" spc="-60">
                <a:solidFill>
                  <a:srgbClr val="FFFFFF"/>
                </a:solidFill>
              </a:rPr>
              <a:t>Normas</a:t>
            </a:r>
            <a:endParaRPr sz="4100"/>
          </a:p>
        </p:txBody>
      </p:sp>
      <p:sp>
        <p:nvSpPr>
          <p:cNvPr id="3" name="object 3" descr=""/>
          <p:cNvSpPr/>
          <p:nvPr/>
        </p:nvSpPr>
        <p:spPr>
          <a:xfrm>
            <a:off x="2089419" y="3479732"/>
            <a:ext cx="1753235" cy="1315085"/>
          </a:xfrm>
          <a:custGeom>
            <a:avLst/>
            <a:gdLst/>
            <a:ahLst/>
            <a:cxnLst/>
            <a:rect l="l" t="t" r="r" b="b"/>
            <a:pathLst>
              <a:path w="1753235" h="1315085">
                <a:moveTo>
                  <a:pt x="762950" y="1159891"/>
                </a:moveTo>
                <a:lnTo>
                  <a:pt x="435871" y="1159891"/>
                </a:lnTo>
                <a:lnTo>
                  <a:pt x="438353" y="1160886"/>
                </a:lnTo>
                <a:lnTo>
                  <a:pt x="590128" y="1312672"/>
                </a:lnTo>
                <a:lnTo>
                  <a:pt x="594693" y="1314535"/>
                </a:lnTo>
                <a:lnTo>
                  <a:pt x="604170" y="1314535"/>
                </a:lnTo>
                <a:lnTo>
                  <a:pt x="608693" y="1312672"/>
                </a:lnTo>
                <a:lnTo>
                  <a:pt x="612086" y="1309321"/>
                </a:lnTo>
                <a:lnTo>
                  <a:pt x="760479" y="1160886"/>
                </a:lnTo>
                <a:lnTo>
                  <a:pt x="762950" y="1159891"/>
                </a:lnTo>
                <a:close/>
              </a:path>
              <a:path w="1753235" h="1315085">
                <a:moveTo>
                  <a:pt x="1518299" y="0"/>
                </a:moveTo>
                <a:lnTo>
                  <a:pt x="234411" y="0"/>
                </a:lnTo>
                <a:lnTo>
                  <a:pt x="187223" y="4772"/>
                </a:lnTo>
                <a:lnTo>
                  <a:pt x="143247" y="18455"/>
                </a:lnTo>
                <a:lnTo>
                  <a:pt x="103432" y="40097"/>
                </a:lnTo>
                <a:lnTo>
                  <a:pt x="68728" y="68747"/>
                </a:lnTo>
                <a:lnTo>
                  <a:pt x="40083" y="103455"/>
                </a:lnTo>
                <a:lnTo>
                  <a:pt x="18447" y="143269"/>
                </a:lnTo>
                <a:lnTo>
                  <a:pt x="4770" y="187238"/>
                </a:lnTo>
                <a:lnTo>
                  <a:pt x="0" y="234411"/>
                </a:lnTo>
                <a:lnTo>
                  <a:pt x="123" y="926652"/>
                </a:lnTo>
                <a:lnTo>
                  <a:pt x="4770" y="972617"/>
                </a:lnTo>
                <a:lnTo>
                  <a:pt x="18447" y="1016599"/>
                </a:lnTo>
                <a:lnTo>
                  <a:pt x="40083" y="1056422"/>
                </a:lnTo>
                <a:lnTo>
                  <a:pt x="68728" y="1091136"/>
                </a:lnTo>
                <a:lnTo>
                  <a:pt x="103432" y="1119791"/>
                </a:lnTo>
                <a:lnTo>
                  <a:pt x="143247" y="1141435"/>
                </a:lnTo>
                <a:lnTo>
                  <a:pt x="187223" y="1155118"/>
                </a:lnTo>
                <a:lnTo>
                  <a:pt x="234411" y="1159891"/>
                </a:lnTo>
                <a:lnTo>
                  <a:pt x="1518299" y="1159891"/>
                </a:lnTo>
                <a:lnTo>
                  <a:pt x="1565487" y="1155118"/>
                </a:lnTo>
                <a:lnTo>
                  <a:pt x="1609463" y="1141435"/>
                </a:lnTo>
                <a:lnTo>
                  <a:pt x="1649278" y="1119791"/>
                </a:lnTo>
                <a:lnTo>
                  <a:pt x="1683982" y="1091136"/>
                </a:lnTo>
                <a:lnTo>
                  <a:pt x="1712627" y="1056422"/>
                </a:lnTo>
                <a:lnTo>
                  <a:pt x="1734263" y="1016599"/>
                </a:lnTo>
                <a:lnTo>
                  <a:pt x="1747940" y="972617"/>
                </a:lnTo>
                <a:lnTo>
                  <a:pt x="1752587" y="926652"/>
                </a:lnTo>
                <a:lnTo>
                  <a:pt x="722574" y="926652"/>
                </a:lnTo>
                <a:lnTo>
                  <a:pt x="706067" y="924689"/>
                </a:lnTo>
                <a:lnTo>
                  <a:pt x="690687" y="919009"/>
                </a:lnTo>
                <a:lnTo>
                  <a:pt x="677091" y="909923"/>
                </a:lnTo>
                <a:lnTo>
                  <a:pt x="665937" y="897742"/>
                </a:lnTo>
                <a:lnTo>
                  <a:pt x="568069" y="760251"/>
                </a:lnTo>
                <a:lnTo>
                  <a:pt x="347278" y="760251"/>
                </a:lnTo>
                <a:lnTo>
                  <a:pt x="321888" y="756703"/>
                </a:lnTo>
                <a:lnTo>
                  <a:pt x="321287" y="756703"/>
                </a:lnTo>
                <a:lnTo>
                  <a:pt x="298180" y="743575"/>
                </a:lnTo>
                <a:lnTo>
                  <a:pt x="281572" y="722229"/>
                </a:lnTo>
                <a:lnTo>
                  <a:pt x="274731" y="696272"/>
                </a:lnTo>
                <a:lnTo>
                  <a:pt x="278484" y="670671"/>
                </a:lnTo>
                <a:lnTo>
                  <a:pt x="291790" y="648324"/>
                </a:lnTo>
                <a:lnTo>
                  <a:pt x="313603" y="632127"/>
                </a:lnTo>
                <a:lnTo>
                  <a:pt x="508466" y="539973"/>
                </a:lnTo>
                <a:lnTo>
                  <a:pt x="532178" y="533488"/>
                </a:lnTo>
                <a:lnTo>
                  <a:pt x="820543" y="533488"/>
                </a:lnTo>
                <a:lnTo>
                  <a:pt x="831671" y="512895"/>
                </a:lnTo>
                <a:lnTo>
                  <a:pt x="865169" y="482594"/>
                </a:lnTo>
                <a:lnTo>
                  <a:pt x="895685" y="476984"/>
                </a:lnTo>
                <a:lnTo>
                  <a:pt x="1180151" y="476984"/>
                </a:lnTo>
                <a:lnTo>
                  <a:pt x="1358649" y="291572"/>
                </a:lnTo>
                <a:lnTo>
                  <a:pt x="1381036" y="276047"/>
                </a:lnTo>
                <a:lnTo>
                  <a:pt x="1406855" y="270337"/>
                </a:lnTo>
                <a:lnTo>
                  <a:pt x="1752711" y="270337"/>
                </a:lnTo>
                <a:lnTo>
                  <a:pt x="1752711" y="234411"/>
                </a:lnTo>
                <a:lnTo>
                  <a:pt x="1747940" y="187238"/>
                </a:lnTo>
                <a:lnTo>
                  <a:pt x="1734263" y="143269"/>
                </a:lnTo>
                <a:lnTo>
                  <a:pt x="1712627" y="103455"/>
                </a:lnTo>
                <a:lnTo>
                  <a:pt x="1683982" y="68747"/>
                </a:lnTo>
                <a:lnTo>
                  <a:pt x="1649278" y="40097"/>
                </a:lnTo>
                <a:lnTo>
                  <a:pt x="1609463" y="18455"/>
                </a:lnTo>
                <a:lnTo>
                  <a:pt x="1565487" y="4772"/>
                </a:lnTo>
                <a:lnTo>
                  <a:pt x="1518299" y="0"/>
                </a:lnTo>
                <a:close/>
              </a:path>
              <a:path w="1753235" h="1315085">
                <a:moveTo>
                  <a:pt x="913124" y="651163"/>
                </a:moveTo>
                <a:lnTo>
                  <a:pt x="783641" y="890747"/>
                </a:lnTo>
                <a:lnTo>
                  <a:pt x="744226" y="923261"/>
                </a:lnTo>
                <a:lnTo>
                  <a:pt x="725401" y="926652"/>
                </a:lnTo>
                <a:lnTo>
                  <a:pt x="1752587" y="926652"/>
                </a:lnTo>
                <a:lnTo>
                  <a:pt x="1752711" y="760251"/>
                </a:lnTo>
                <a:lnTo>
                  <a:pt x="1071114" y="760251"/>
                </a:lnTo>
                <a:lnTo>
                  <a:pt x="1045028" y="756703"/>
                </a:lnTo>
                <a:lnTo>
                  <a:pt x="1021832" y="743705"/>
                </a:lnTo>
                <a:lnTo>
                  <a:pt x="913124" y="651163"/>
                </a:lnTo>
                <a:close/>
              </a:path>
              <a:path w="1753235" h="1315085">
                <a:moveTo>
                  <a:pt x="515544" y="686460"/>
                </a:moveTo>
                <a:lnTo>
                  <a:pt x="373716" y="753526"/>
                </a:lnTo>
                <a:lnTo>
                  <a:pt x="347278" y="760251"/>
                </a:lnTo>
                <a:lnTo>
                  <a:pt x="568069" y="760251"/>
                </a:lnTo>
                <a:lnTo>
                  <a:pt x="515544" y="686460"/>
                </a:lnTo>
                <a:close/>
              </a:path>
              <a:path w="1753235" h="1315085">
                <a:moveTo>
                  <a:pt x="1752711" y="270337"/>
                </a:moveTo>
                <a:lnTo>
                  <a:pt x="1406855" y="270337"/>
                </a:lnTo>
                <a:lnTo>
                  <a:pt x="1432968" y="274506"/>
                </a:lnTo>
                <a:lnTo>
                  <a:pt x="1456238" y="288619"/>
                </a:lnTo>
                <a:lnTo>
                  <a:pt x="1472095" y="310478"/>
                </a:lnTo>
                <a:lnTo>
                  <a:pt x="1477945" y="335693"/>
                </a:lnTo>
                <a:lnTo>
                  <a:pt x="1473691" y="361212"/>
                </a:lnTo>
                <a:lnTo>
                  <a:pt x="1459233" y="383977"/>
                </a:lnTo>
                <a:lnTo>
                  <a:pt x="1117463" y="739056"/>
                </a:lnTo>
                <a:lnTo>
                  <a:pt x="1095734" y="754264"/>
                </a:lnTo>
                <a:lnTo>
                  <a:pt x="1070344" y="760251"/>
                </a:lnTo>
                <a:lnTo>
                  <a:pt x="1752711" y="760251"/>
                </a:lnTo>
                <a:lnTo>
                  <a:pt x="1752711" y="270337"/>
                </a:lnTo>
                <a:close/>
              </a:path>
              <a:path w="1753235" h="1315085">
                <a:moveTo>
                  <a:pt x="820543" y="533488"/>
                </a:moveTo>
                <a:lnTo>
                  <a:pt x="532178" y="533488"/>
                </a:lnTo>
                <a:lnTo>
                  <a:pt x="556010" y="535413"/>
                </a:lnTo>
                <a:lnTo>
                  <a:pt x="577747" y="545159"/>
                </a:lnTo>
                <a:lnTo>
                  <a:pt x="595175" y="562139"/>
                </a:lnTo>
                <a:lnTo>
                  <a:pt x="714491" y="729747"/>
                </a:lnTo>
                <a:lnTo>
                  <a:pt x="820543" y="533488"/>
                </a:lnTo>
                <a:close/>
              </a:path>
              <a:path w="1753235" h="1315085">
                <a:moveTo>
                  <a:pt x="1180151" y="476984"/>
                </a:moveTo>
                <a:lnTo>
                  <a:pt x="895685" y="476984"/>
                </a:lnTo>
                <a:lnTo>
                  <a:pt x="910913" y="479304"/>
                </a:lnTo>
                <a:lnTo>
                  <a:pt x="925228" y="484891"/>
                </a:lnTo>
                <a:lnTo>
                  <a:pt x="938076" y="493555"/>
                </a:lnTo>
                <a:lnTo>
                  <a:pt x="1062386" y="599311"/>
                </a:lnTo>
                <a:lnTo>
                  <a:pt x="1180151" y="4769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4279723" y="3778654"/>
            <a:ext cx="362585" cy="543560"/>
          </a:xfrm>
          <a:custGeom>
            <a:avLst/>
            <a:gdLst/>
            <a:ahLst/>
            <a:cxnLst/>
            <a:rect l="l" t="t" r="r" b="b"/>
            <a:pathLst>
              <a:path w="362585" h="543560">
                <a:moveTo>
                  <a:pt x="172078" y="137650"/>
                </a:moveTo>
                <a:lnTo>
                  <a:pt x="103029" y="151572"/>
                </a:lnTo>
                <a:lnTo>
                  <a:pt x="48029" y="193334"/>
                </a:lnTo>
                <a:lnTo>
                  <a:pt x="11999" y="258049"/>
                </a:lnTo>
                <a:lnTo>
                  <a:pt x="2998" y="297237"/>
                </a:lnTo>
                <a:lnTo>
                  <a:pt x="0" y="340984"/>
                </a:lnTo>
                <a:lnTo>
                  <a:pt x="2975" y="385062"/>
                </a:lnTo>
                <a:lnTo>
                  <a:pt x="11902" y="424378"/>
                </a:lnTo>
                <a:lnTo>
                  <a:pt x="47676" y="488770"/>
                </a:lnTo>
                <a:lnTo>
                  <a:pt x="102555" y="529801"/>
                </a:lnTo>
                <a:lnTo>
                  <a:pt x="172078" y="543491"/>
                </a:lnTo>
                <a:lnTo>
                  <a:pt x="210552" y="539293"/>
                </a:lnTo>
                <a:lnTo>
                  <a:pt x="245128" y="526697"/>
                </a:lnTo>
                <a:lnTo>
                  <a:pt x="275802" y="505700"/>
                </a:lnTo>
                <a:lnTo>
                  <a:pt x="290184" y="489901"/>
                </a:lnTo>
                <a:lnTo>
                  <a:pt x="187292" y="489901"/>
                </a:lnTo>
                <a:lnTo>
                  <a:pt x="159973" y="487301"/>
                </a:lnTo>
                <a:lnTo>
                  <a:pt x="114337" y="466484"/>
                </a:lnTo>
                <a:lnTo>
                  <a:pt x="81323" y="425954"/>
                </a:lnTo>
                <a:lnTo>
                  <a:pt x="64518" y="372311"/>
                </a:lnTo>
                <a:lnTo>
                  <a:pt x="62416" y="340984"/>
                </a:lnTo>
                <a:lnTo>
                  <a:pt x="64518" y="309639"/>
                </a:lnTo>
                <a:lnTo>
                  <a:pt x="81323" y="255833"/>
                </a:lnTo>
                <a:lnTo>
                  <a:pt x="114337" y="214972"/>
                </a:lnTo>
                <a:lnTo>
                  <a:pt x="159973" y="193959"/>
                </a:lnTo>
                <a:lnTo>
                  <a:pt x="187292" y="191334"/>
                </a:lnTo>
                <a:lnTo>
                  <a:pt x="289476" y="191334"/>
                </a:lnTo>
                <a:lnTo>
                  <a:pt x="275485" y="175957"/>
                </a:lnTo>
                <a:lnTo>
                  <a:pt x="244708" y="154683"/>
                </a:lnTo>
                <a:lnTo>
                  <a:pt x="210238" y="141910"/>
                </a:lnTo>
                <a:lnTo>
                  <a:pt x="172078" y="137650"/>
                </a:lnTo>
                <a:close/>
              </a:path>
              <a:path w="362585" h="543560">
                <a:moveTo>
                  <a:pt x="362585" y="476299"/>
                </a:moveTo>
                <a:lnTo>
                  <a:pt x="302566" y="476299"/>
                </a:lnTo>
                <a:lnTo>
                  <a:pt x="302566" y="533931"/>
                </a:lnTo>
                <a:lnTo>
                  <a:pt x="362585" y="533931"/>
                </a:lnTo>
                <a:lnTo>
                  <a:pt x="362585" y="476299"/>
                </a:lnTo>
                <a:close/>
              </a:path>
              <a:path w="362585" h="543560">
                <a:moveTo>
                  <a:pt x="289476" y="191334"/>
                </a:moveTo>
                <a:lnTo>
                  <a:pt x="187292" y="191334"/>
                </a:lnTo>
                <a:lnTo>
                  <a:pt x="204382" y="192459"/>
                </a:lnTo>
                <a:lnTo>
                  <a:pt x="221222" y="195834"/>
                </a:lnTo>
                <a:lnTo>
                  <a:pt x="269315" y="218856"/>
                </a:lnTo>
                <a:lnTo>
                  <a:pt x="302566" y="253751"/>
                </a:lnTo>
                <a:lnTo>
                  <a:pt x="302566" y="428269"/>
                </a:lnTo>
                <a:lnTo>
                  <a:pt x="269315" y="462428"/>
                </a:lnTo>
                <a:lnTo>
                  <a:pt x="221222" y="485385"/>
                </a:lnTo>
                <a:lnTo>
                  <a:pt x="187292" y="489901"/>
                </a:lnTo>
                <a:lnTo>
                  <a:pt x="290184" y="489901"/>
                </a:lnTo>
                <a:lnTo>
                  <a:pt x="302566" y="476299"/>
                </a:lnTo>
                <a:lnTo>
                  <a:pt x="362585" y="476299"/>
                </a:lnTo>
                <a:lnTo>
                  <a:pt x="362585" y="205721"/>
                </a:lnTo>
                <a:lnTo>
                  <a:pt x="302566" y="205721"/>
                </a:lnTo>
                <a:lnTo>
                  <a:pt x="289476" y="191334"/>
                </a:lnTo>
                <a:close/>
              </a:path>
              <a:path w="362585" h="543560">
                <a:moveTo>
                  <a:pt x="362585" y="0"/>
                </a:moveTo>
                <a:lnTo>
                  <a:pt x="302566" y="0"/>
                </a:lnTo>
                <a:lnTo>
                  <a:pt x="302566" y="205721"/>
                </a:lnTo>
                <a:lnTo>
                  <a:pt x="362585" y="205721"/>
                </a:lnTo>
                <a:lnTo>
                  <a:pt x="3625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4736745" y="3916312"/>
            <a:ext cx="382905" cy="406400"/>
          </a:xfrm>
          <a:custGeom>
            <a:avLst/>
            <a:gdLst/>
            <a:ahLst/>
            <a:cxnLst/>
            <a:rect l="l" t="t" r="r" b="b"/>
            <a:pathLst>
              <a:path w="382904" h="406400">
                <a:moveTo>
                  <a:pt x="191344" y="0"/>
                </a:moveTo>
                <a:lnTo>
                  <a:pt x="150240" y="3633"/>
                </a:lnTo>
                <a:lnTo>
                  <a:pt x="113389" y="14525"/>
                </a:lnTo>
                <a:lnTo>
                  <a:pt x="52427" y="58029"/>
                </a:lnTo>
                <a:lnTo>
                  <a:pt x="29490" y="88840"/>
                </a:lnTo>
                <a:lnTo>
                  <a:pt x="3276" y="161083"/>
                </a:lnTo>
                <a:lnTo>
                  <a:pt x="0" y="202548"/>
                </a:lnTo>
                <a:lnTo>
                  <a:pt x="3276" y="244027"/>
                </a:lnTo>
                <a:lnTo>
                  <a:pt x="13106" y="282004"/>
                </a:lnTo>
                <a:lnTo>
                  <a:pt x="29490" y="316482"/>
                </a:lnTo>
                <a:lnTo>
                  <a:pt x="52427" y="347465"/>
                </a:lnTo>
                <a:lnTo>
                  <a:pt x="80786" y="373019"/>
                </a:lnTo>
                <a:lnTo>
                  <a:pt x="150240" y="402197"/>
                </a:lnTo>
                <a:lnTo>
                  <a:pt x="191344" y="405841"/>
                </a:lnTo>
                <a:lnTo>
                  <a:pt x="232418" y="402197"/>
                </a:lnTo>
                <a:lnTo>
                  <a:pt x="269254" y="391260"/>
                </a:lnTo>
                <a:lnTo>
                  <a:pt x="301852" y="373019"/>
                </a:lnTo>
                <a:lnTo>
                  <a:pt x="324899" y="352251"/>
                </a:lnTo>
                <a:lnTo>
                  <a:pt x="191344" y="352251"/>
                </a:lnTo>
                <a:lnTo>
                  <a:pt x="163264" y="349520"/>
                </a:lnTo>
                <a:lnTo>
                  <a:pt x="116434" y="327694"/>
                </a:lnTo>
                <a:lnTo>
                  <a:pt x="82610" y="285625"/>
                </a:lnTo>
                <a:lnTo>
                  <a:pt x="65395" y="232599"/>
                </a:lnTo>
                <a:lnTo>
                  <a:pt x="63244" y="202548"/>
                </a:lnTo>
                <a:lnTo>
                  <a:pt x="65395" y="172545"/>
                </a:lnTo>
                <a:lnTo>
                  <a:pt x="82610" y="119704"/>
                </a:lnTo>
                <a:lnTo>
                  <a:pt x="116434" y="77979"/>
                </a:lnTo>
                <a:lnTo>
                  <a:pt x="163264" y="56382"/>
                </a:lnTo>
                <a:lnTo>
                  <a:pt x="191344" y="53684"/>
                </a:lnTo>
                <a:lnTo>
                  <a:pt x="325352" y="53684"/>
                </a:lnTo>
                <a:lnTo>
                  <a:pt x="301852" y="32662"/>
                </a:lnTo>
                <a:lnTo>
                  <a:pt x="269254" y="14525"/>
                </a:lnTo>
                <a:lnTo>
                  <a:pt x="232418" y="3633"/>
                </a:lnTo>
                <a:lnTo>
                  <a:pt x="191344" y="0"/>
                </a:lnTo>
                <a:close/>
              </a:path>
              <a:path w="382904" h="406400">
                <a:moveTo>
                  <a:pt x="325352" y="53684"/>
                </a:moveTo>
                <a:lnTo>
                  <a:pt x="191344" y="53684"/>
                </a:lnTo>
                <a:lnTo>
                  <a:pt x="219394" y="56382"/>
                </a:lnTo>
                <a:lnTo>
                  <a:pt x="244347" y="64479"/>
                </a:lnTo>
                <a:lnTo>
                  <a:pt x="284965" y="96887"/>
                </a:lnTo>
                <a:lnTo>
                  <a:pt x="310786" y="144927"/>
                </a:lnTo>
                <a:lnTo>
                  <a:pt x="319393" y="202548"/>
                </a:lnTo>
                <a:lnTo>
                  <a:pt x="317241" y="232599"/>
                </a:lnTo>
                <a:lnTo>
                  <a:pt x="300027" y="285625"/>
                </a:lnTo>
                <a:lnTo>
                  <a:pt x="266203" y="327694"/>
                </a:lnTo>
                <a:lnTo>
                  <a:pt x="219394" y="349520"/>
                </a:lnTo>
                <a:lnTo>
                  <a:pt x="191344" y="352251"/>
                </a:lnTo>
                <a:lnTo>
                  <a:pt x="324899" y="352251"/>
                </a:lnTo>
                <a:lnTo>
                  <a:pt x="353146" y="316482"/>
                </a:lnTo>
                <a:lnTo>
                  <a:pt x="369530" y="282004"/>
                </a:lnTo>
                <a:lnTo>
                  <a:pt x="379360" y="244027"/>
                </a:lnTo>
                <a:lnTo>
                  <a:pt x="382637" y="202548"/>
                </a:lnTo>
                <a:lnTo>
                  <a:pt x="379360" y="161083"/>
                </a:lnTo>
                <a:lnTo>
                  <a:pt x="369530" y="123186"/>
                </a:lnTo>
                <a:lnTo>
                  <a:pt x="353146" y="88840"/>
                </a:lnTo>
                <a:lnTo>
                  <a:pt x="330209" y="58029"/>
                </a:lnTo>
                <a:lnTo>
                  <a:pt x="325352" y="536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5212231" y="3925904"/>
            <a:ext cx="321310" cy="396875"/>
          </a:xfrm>
          <a:custGeom>
            <a:avLst/>
            <a:gdLst/>
            <a:ahLst/>
            <a:cxnLst/>
            <a:rect l="l" t="t" r="r" b="b"/>
            <a:pathLst>
              <a:path w="321310" h="396875">
                <a:moveTo>
                  <a:pt x="320995" y="0"/>
                </a:moveTo>
                <a:lnTo>
                  <a:pt x="260965" y="0"/>
                </a:lnTo>
                <a:lnTo>
                  <a:pt x="260965" y="284221"/>
                </a:lnTo>
                <a:lnTo>
                  <a:pt x="251313" y="296117"/>
                </a:lnTo>
                <a:lnTo>
                  <a:pt x="212108" y="325864"/>
                </a:lnTo>
                <a:lnTo>
                  <a:pt x="163935" y="341587"/>
                </a:lnTo>
                <a:lnTo>
                  <a:pt x="147262" y="342638"/>
                </a:lnTo>
                <a:lnTo>
                  <a:pt x="127297" y="341390"/>
                </a:lnTo>
                <a:lnTo>
                  <a:pt x="82458" y="322597"/>
                </a:lnTo>
                <a:lnTo>
                  <a:pt x="61431" y="276849"/>
                </a:lnTo>
                <a:lnTo>
                  <a:pt x="60029" y="254578"/>
                </a:lnTo>
                <a:lnTo>
                  <a:pt x="60029" y="0"/>
                </a:lnTo>
                <a:lnTo>
                  <a:pt x="0" y="0"/>
                </a:lnTo>
                <a:lnTo>
                  <a:pt x="0" y="273007"/>
                </a:lnTo>
                <a:lnTo>
                  <a:pt x="7702" y="326921"/>
                </a:lnTo>
                <a:lnTo>
                  <a:pt x="30813" y="365443"/>
                </a:lnTo>
                <a:lnTo>
                  <a:pt x="69335" y="388562"/>
                </a:lnTo>
                <a:lnTo>
                  <a:pt x="123273" y="396270"/>
                </a:lnTo>
                <a:lnTo>
                  <a:pt x="143401" y="395121"/>
                </a:lnTo>
                <a:lnTo>
                  <a:pt x="182016" y="385929"/>
                </a:lnTo>
                <a:lnTo>
                  <a:pt x="217952" y="368134"/>
                </a:lnTo>
                <a:lnTo>
                  <a:pt x="260965" y="332251"/>
                </a:lnTo>
                <a:lnTo>
                  <a:pt x="260965" y="386668"/>
                </a:lnTo>
                <a:lnTo>
                  <a:pt x="320995" y="386668"/>
                </a:lnTo>
                <a:lnTo>
                  <a:pt x="3209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5618887" y="3820266"/>
            <a:ext cx="222250" cy="502284"/>
          </a:xfrm>
          <a:custGeom>
            <a:avLst/>
            <a:gdLst/>
            <a:ahLst/>
            <a:cxnLst/>
            <a:rect l="l" t="t" r="r" b="b"/>
            <a:pathLst>
              <a:path w="222250" h="502285">
                <a:moveTo>
                  <a:pt x="124875" y="0"/>
                </a:moveTo>
                <a:lnTo>
                  <a:pt x="64018" y="0"/>
                </a:lnTo>
                <a:lnTo>
                  <a:pt x="64018" y="105661"/>
                </a:lnTo>
                <a:lnTo>
                  <a:pt x="0" y="105661"/>
                </a:lnTo>
                <a:lnTo>
                  <a:pt x="0" y="158518"/>
                </a:lnTo>
                <a:lnTo>
                  <a:pt x="64018" y="158518"/>
                </a:lnTo>
                <a:lnTo>
                  <a:pt x="64018" y="411453"/>
                </a:lnTo>
                <a:lnTo>
                  <a:pt x="69423" y="451034"/>
                </a:lnTo>
                <a:lnTo>
                  <a:pt x="85636" y="479298"/>
                </a:lnTo>
                <a:lnTo>
                  <a:pt x="112654" y="496251"/>
                </a:lnTo>
                <a:lnTo>
                  <a:pt x="150477" y="501900"/>
                </a:lnTo>
                <a:lnTo>
                  <a:pt x="171748" y="500352"/>
                </a:lnTo>
                <a:lnTo>
                  <a:pt x="190708" y="495706"/>
                </a:lnTo>
                <a:lnTo>
                  <a:pt x="207364" y="487964"/>
                </a:lnTo>
                <a:lnTo>
                  <a:pt x="221720" y="477126"/>
                </a:lnTo>
                <a:lnTo>
                  <a:pt x="204108" y="431484"/>
                </a:lnTo>
                <a:lnTo>
                  <a:pt x="195862" y="438844"/>
                </a:lnTo>
                <a:lnTo>
                  <a:pt x="186307" y="444102"/>
                </a:lnTo>
                <a:lnTo>
                  <a:pt x="175438" y="447258"/>
                </a:lnTo>
                <a:lnTo>
                  <a:pt x="163251" y="448310"/>
                </a:lnTo>
                <a:lnTo>
                  <a:pt x="154584" y="447455"/>
                </a:lnTo>
                <a:lnTo>
                  <a:pt x="127362" y="418881"/>
                </a:lnTo>
                <a:lnTo>
                  <a:pt x="124875" y="398668"/>
                </a:lnTo>
                <a:lnTo>
                  <a:pt x="124875" y="158518"/>
                </a:lnTo>
                <a:lnTo>
                  <a:pt x="203292" y="158518"/>
                </a:lnTo>
                <a:lnTo>
                  <a:pt x="203292" y="105661"/>
                </a:lnTo>
                <a:lnTo>
                  <a:pt x="124875" y="105661"/>
                </a:lnTo>
                <a:lnTo>
                  <a:pt x="1248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5889321" y="3916312"/>
            <a:ext cx="382905" cy="406400"/>
          </a:xfrm>
          <a:custGeom>
            <a:avLst/>
            <a:gdLst/>
            <a:ahLst/>
            <a:cxnLst/>
            <a:rect l="l" t="t" r="r" b="b"/>
            <a:pathLst>
              <a:path w="382904" h="406400">
                <a:moveTo>
                  <a:pt x="191292" y="0"/>
                </a:moveTo>
                <a:lnTo>
                  <a:pt x="150201" y="3633"/>
                </a:lnTo>
                <a:lnTo>
                  <a:pt x="113366" y="14525"/>
                </a:lnTo>
                <a:lnTo>
                  <a:pt x="52427" y="58029"/>
                </a:lnTo>
                <a:lnTo>
                  <a:pt x="29490" y="88840"/>
                </a:lnTo>
                <a:lnTo>
                  <a:pt x="3276" y="161083"/>
                </a:lnTo>
                <a:lnTo>
                  <a:pt x="0" y="202548"/>
                </a:lnTo>
                <a:lnTo>
                  <a:pt x="3276" y="244027"/>
                </a:lnTo>
                <a:lnTo>
                  <a:pt x="13106" y="282004"/>
                </a:lnTo>
                <a:lnTo>
                  <a:pt x="29490" y="316482"/>
                </a:lnTo>
                <a:lnTo>
                  <a:pt x="52427" y="347465"/>
                </a:lnTo>
                <a:lnTo>
                  <a:pt x="80779" y="373019"/>
                </a:lnTo>
                <a:lnTo>
                  <a:pt x="150201" y="402197"/>
                </a:lnTo>
                <a:lnTo>
                  <a:pt x="191292" y="405841"/>
                </a:lnTo>
                <a:lnTo>
                  <a:pt x="232396" y="402197"/>
                </a:lnTo>
                <a:lnTo>
                  <a:pt x="269248" y="391260"/>
                </a:lnTo>
                <a:lnTo>
                  <a:pt x="301851" y="373019"/>
                </a:lnTo>
                <a:lnTo>
                  <a:pt x="324899" y="352251"/>
                </a:lnTo>
                <a:lnTo>
                  <a:pt x="191292" y="352251"/>
                </a:lnTo>
                <a:lnTo>
                  <a:pt x="163242" y="349520"/>
                </a:lnTo>
                <a:lnTo>
                  <a:pt x="116433" y="327694"/>
                </a:lnTo>
                <a:lnTo>
                  <a:pt x="82610" y="285625"/>
                </a:lnTo>
                <a:lnTo>
                  <a:pt x="65395" y="232599"/>
                </a:lnTo>
                <a:lnTo>
                  <a:pt x="63244" y="202548"/>
                </a:lnTo>
                <a:lnTo>
                  <a:pt x="65395" y="172545"/>
                </a:lnTo>
                <a:lnTo>
                  <a:pt x="82610" y="119704"/>
                </a:lnTo>
                <a:lnTo>
                  <a:pt x="116433" y="77979"/>
                </a:lnTo>
                <a:lnTo>
                  <a:pt x="163242" y="56382"/>
                </a:lnTo>
                <a:lnTo>
                  <a:pt x="191292" y="53684"/>
                </a:lnTo>
                <a:lnTo>
                  <a:pt x="325352" y="53684"/>
                </a:lnTo>
                <a:lnTo>
                  <a:pt x="301851" y="32662"/>
                </a:lnTo>
                <a:lnTo>
                  <a:pt x="269248" y="14525"/>
                </a:lnTo>
                <a:lnTo>
                  <a:pt x="232396" y="3633"/>
                </a:lnTo>
                <a:lnTo>
                  <a:pt x="191292" y="0"/>
                </a:lnTo>
                <a:close/>
              </a:path>
              <a:path w="382904" h="406400">
                <a:moveTo>
                  <a:pt x="325352" y="53684"/>
                </a:moveTo>
                <a:lnTo>
                  <a:pt x="191292" y="53684"/>
                </a:lnTo>
                <a:lnTo>
                  <a:pt x="219372" y="56382"/>
                </a:lnTo>
                <a:lnTo>
                  <a:pt x="244340" y="64479"/>
                </a:lnTo>
                <a:lnTo>
                  <a:pt x="284965" y="96887"/>
                </a:lnTo>
                <a:lnTo>
                  <a:pt x="310791" y="144927"/>
                </a:lnTo>
                <a:lnTo>
                  <a:pt x="319435" y="202548"/>
                </a:lnTo>
                <a:lnTo>
                  <a:pt x="317271" y="232599"/>
                </a:lnTo>
                <a:lnTo>
                  <a:pt x="300016" y="285625"/>
                </a:lnTo>
                <a:lnTo>
                  <a:pt x="266202" y="327694"/>
                </a:lnTo>
                <a:lnTo>
                  <a:pt x="219372" y="349520"/>
                </a:lnTo>
                <a:lnTo>
                  <a:pt x="191292" y="352251"/>
                </a:lnTo>
                <a:lnTo>
                  <a:pt x="324899" y="352251"/>
                </a:lnTo>
                <a:lnTo>
                  <a:pt x="353103" y="316482"/>
                </a:lnTo>
                <a:lnTo>
                  <a:pt x="369473" y="282004"/>
                </a:lnTo>
                <a:lnTo>
                  <a:pt x="379304" y="244027"/>
                </a:lnTo>
                <a:lnTo>
                  <a:pt x="382585" y="202548"/>
                </a:lnTo>
                <a:lnTo>
                  <a:pt x="379304" y="161083"/>
                </a:lnTo>
                <a:lnTo>
                  <a:pt x="369473" y="123186"/>
                </a:lnTo>
                <a:lnTo>
                  <a:pt x="353103" y="88840"/>
                </a:lnTo>
                <a:lnTo>
                  <a:pt x="330209" y="58029"/>
                </a:lnTo>
                <a:lnTo>
                  <a:pt x="325352" y="536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6365570" y="3917119"/>
            <a:ext cx="189230" cy="395605"/>
          </a:xfrm>
          <a:custGeom>
            <a:avLst/>
            <a:gdLst/>
            <a:ahLst/>
            <a:cxnLst/>
            <a:rect l="l" t="t" r="r" b="b"/>
            <a:pathLst>
              <a:path w="189229" h="395604">
                <a:moveTo>
                  <a:pt x="188947" y="0"/>
                </a:moveTo>
                <a:lnTo>
                  <a:pt x="153265" y="4402"/>
                </a:lnTo>
                <a:lnTo>
                  <a:pt x="119895" y="17610"/>
                </a:lnTo>
                <a:lnTo>
                  <a:pt x="88832" y="39628"/>
                </a:lnTo>
                <a:lnTo>
                  <a:pt x="60071" y="70458"/>
                </a:lnTo>
                <a:lnTo>
                  <a:pt x="60071" y="8785"/>
                </a:lnTo>
                <a:lnTo>
                  <a:pt x="0" y="8785"/>
                </a:lnTo>
                <a:lnTo>
                  <a:pt x="0" y="395453"/>
                </a:lnTo>
                <a:lnTo>
                  <a:pt x="60071" y="395453"/>
                </a:lnTo>
                <a:lnTo>
                  <a:pt x="60071" y="121661"/>
                </a:lnTo>
                <a:lnTo>
                  <a:pt x="68012" y="109993"/>
                </a:lnTo>
                <a:lnTo>
                  <a:pt x="105714" y="78887"/>
                </a:lnTo>
                <a:lnTo>
                  <a:pt x="151465" y="61210"/>
                </a:lnTo>
                <a:lnTo>
                  <a:pt x="165733" y="60029"/>
                </a:lnTo>
                <a:lnTo>
                  <a:pt x="171565" y="60029"/>
                </a:lnTo>
                <a:lnTo>
                  <a:pt x="179292" y="60595"/>
                </a:lnTo>
                <a:lnTo>
                  <a:pt x="188947" y="61631"/>
                </a:lnTo>
                <a:lnTo>
                  <a:pt x="1889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6643295" y="3770642"/>
            <a:ext cx="267970" cy="542290"/>
          </a:xfrm>
          <a:custGeom>
            <a:avLst/>
            <a:gdLst/>
            <a:ahLst/>
            <a:cxnLst/>
            <a:rect l="l" t="t" r="r" b="b"/>
            <a:pathLst>
              <a:path w="267970" h="542289">
                <a:moveTo>
                  <a:pt x="193763" y="0"/>
                </a:moveTo>
                <a:lnTo>
                  <a:pt x="141521" y="9205"/>
                </a:lnTo>
                <a:lnTo>
                  <a:pt x="100101" y="36857"/>
                </a:lnTo>
                <a:lnTo>
                  <a:pt x="73071" y="80854"/>
                </a:lnTo>
                <a:lnTo>
                  <a:pt x="64071" y="139262"/>
                </a:lnTo>
                <a:lnTo>
                  <a:pt x="64071" y="155262"/>
                </a:lnTo>
                <a:lnTo>
                  <a:pt x="0" y="155262"/>
                </a:lnTo>
                <a:lnTo>
                  <a:pt x="0" y="244149"/>
                </a:lnTo>
                <a:lnTo>
                  <a:pt x="64071" y="244149"/>
                </a:lnTo>
                <a:lnTo>
                  <a:pt x="64071" y="541931"/>
                </a:lnTo>
                <a:lnTo>
                  <a:pt x="165733" y="541931"/>
                </a:lnTo>
                <a:lnTo>
                  <a:pt x="165733" y="244149"/>
                </a:lnTo>
                <a:lnTo>
                  <a:pt x="244191" y="244149"/>
                </a:lnTo>
                <a:lnTo>
                  <a:pt x="244191" y="155262"/>
                </a:lnTo>
                <a:lnTo>
                  <a:pt x="165733" y="155262"/>
                </a:lnTo>
                <a:lnTo>
                  <a:pt x="165733" y="139262"/>
                </a:lnTo>
                <a:lnTo>
                  <a:pt x="178560" y="97661"/>
                </a:lnTo>
                <a:lnTo>
                  <a:pt x="213721" y="83233"/>
                </a:lnTo>
                <a:lnTo>
                  <a:pt x="223902" y="83738"/>
                </a:lnTo>
                <a:lnTo>
                  <a:pt x="232752" y="85251"/>
                </a:lnTo>
                <a:lnTo>
                  <a:pt x="240290" y="87765"/>
                </a:lnTo>
                <a:lnTo>
                  <a:pt x="246536" y="91274"/>
                </a:lnTo>
                <a:lnTo>
                  <a:pt x="267394" y="15999"/>
                </a:lnTo>
                <a:lnTo>
                  <a:pt x="251382" y="9007"/>
                </a:lnTo>
                <a:lnTo>
                  <a:pt x="233779" y="4006"/>
                </a:lnTo>
                <a:lnTo>
                  <a:pt x="214576" y="1002"/>
                </a:lnTo>
                <a:lnTo>
                  <a:pt x="1937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6981913" y="3763435"/>
            <a:ext cx="121285" cy="549275"/>
          </a:xfrm>
          <a:custGeom>
            <a:avLst/>
            <a:gdLst/>
            <a:ahLst/>
            <a:cxnLst/>
            <a:rect l="l" t="t" r="r" b="b"/>
            <a:pathLst>
              <a:path w="121284" h="549275">
                <a:moveTo>
                  <a:pt x="111263" y="162476"/>
                </a:moveTo>
                <a:lnTo>
                  <a:pt x="9601" y="162476"/>
                </a:lnTo>
                <a:lnTo>
                  <a:pt x="9601" y="549145"/>
                </a:lnTo>
                <a:lnTo>
                  <a:pt x="111263" y="549145"/>
                </a:lnTo>
                <a:lnTo>
                  <a:pt x="111263" y="162476"/>
                </a:lnTo>
                <a:close/>
              </a:path>
              <a:path w="121284" h="549275">
                <a:moveTo>
                  <a:pt x="60019" y="0"/>
                </a:moveTo>
                <a:lnTo>
                  <a:pt x="17601" y="17601"/>
                </a:lnTo>
                <a:lnTo>
                  <a:pt x="0" y="60060"/>
                </a:lnTo>
                <a:lnTo>
                  <a:pt x="1099" y="72035"/>
                </a:lnTo>
                <a:lnTo>
                  <a:pt x="26853" y="110751"/>
                </a:lnTo>
                <a:lnTo>
                  <a:pt x="60019" y="120875"/>
                </a:lnTo>
                <a:lnTo>
                  <a:pt x="72335" y="119750"/>
                </a:lnTo>
                <a:lnTo>
                  <a:pt x="110943" y="93452"/>
                </a:lnTo>
                <a:lnTo>
                  <a:pt x="120834" y="60060"/>
                </a:lnTo>
                <a:lnTo>
                  <a:pt x="119738" y="48099"/>
                </a:lnTo>
                <a:lnTo>
                  <a:pt x="93944" y="9917"/>
                </a:lnTo>
                <a:lnTo>
                  <a:pt x="600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7205253" y="3916344"/>
            <a:ext cx="363855" cy="396240"/>
          </a:xfrm>
          <a:custGeom>
            <a:avLst/>
            <a:gdLst/>
            <a:ahLst/>
            <a:cxnLst/>
            <a:rect l="l" t="t" r="r" b="b"/>
            <a:pathLst>
              <a:path w="363854" h="396239">
                <a:moveTo>
                  <a:pt x="236924" y="0"/>
                </a:moveTo>
                <a:lnTo>
                  <a:pt x="195592" y="4298"/>
                </a:lnTo>
                <a:lnTo>
                  <a:pt x="158037" y="17203"/>
                </a:lnTo>
                <a:lnTo>
                  <a:pt x="112964" y="47296"/>
                </a:lnTo>
                <a:lnTo>
                  <a:pt x="101619" y="59233"/>
                </a:lnTo>
                <a:lnTo>
                  <a:pt x="101619" y="9559"/>
                </a:lnTo>
                <a:lnTo>
                  <a:pt x="0" y="9559"/>
                </a:lnTo>
                <a:lnTo>
                  <a:pt x="0" y="396228"/>
                </a:lnTo>
                <a:lnTo>
                  <a:pt x="101619" y="396228"/>
                </a:lnTo>
                <a:lnTo>
                  <a:pt x="101619" y="135262"/>
                </a:lnTo>
                <a:lnTo>
                  <a:pt x="120350" y="115662"/>
                </a:lnTo>
                <a:lnTo>
                  <a:pt x="141267" y="101656"/>
                </a:lnTo>
                <a:lnTo>
                  <a:pt x="164376" y="93250"/>
                </a:lnTo>
                <a:lnTo>
                  <a:pt x="189680" y="90447"/>
                </a:lnTo>
                <a:lnTo>
                  <a:pt x="220860" y="94952"/>
                </a:lnTo>
                <a:lnTo>
                  <a:pt x="243137" y="108461"/>
                </a:lnTo>
                <a:lnTo>
                  <a:pt x="256508" y="130968"/>
                </a:lnTo>
                <a:lnTo>
                  <a:pt x="260965" y="162466"/>
                </a:lnTo>
                <a:lnTo>
                  <a:pt x="260965" y="396228"/>
                </a:lnTo>
                <a:lnTo>
                  <a:pt x="363371" y="396228"/>
                </a:lnTo>
                <a:lnTo>
                  <a:pt x="363371" y="123263"/>
                </a:lnTo>
                <a:lnTo>
                  <a:pt x="361373" y="95999"/>
                </a:lnTo>
                <a:lnTo>
                  <a:pt x="345383" y="50785"/>
                </a:lnTo>
                <a:lnTo>
                  <a:pt x="313454" y="18464"/>
                </a:lnTo>
                <a:lnTo>
                  <a:pt x="266243" y="2052"/>
                </a:lnTo>
                <a:lnTo>
                  <a:pt x="2369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7655080" y="3916326"/>
            <a:ext cx="393065" cy="406400"/>
          </a:xfrm>
          <a:custGeom>
            <a:avLst/>
            <a:gdLst/>
            <a:ahLst/>
            <a:cxnLst/>
            <a:rect l="l" t="t" r="r" b="b"/>
            <a:pathLst>
              <a:path w="393065" h="406400">
                <a:moveTo>
                  <a:pt x="171345" y="0"/>
                </a:moveTo>
                <a:lnTo>
                  <a:pt x="102876" y="13715"/>
                </a:lnTo>
                <a:lnTo>
                  <a:pt x="48071" y="54846"/>
                </a:lnTo>
                <a:lnTo>
                  <a:pt x="12024" y="119170"/>
                </a:lnTo>
                <a:lnTo>
                  <a:pt x="3006" y="158459"/>
                </a:lnTo>
                <a:lnTo>
                  <a:pt x="0" y="202506"/>
                </a:lnTo>
                <a:lnTo>
                  <a:pt x="3006" y="247258"/>
                </a:lnTo>
                <a:lnTo>
                  <a:pt x="12024" y="286984"/>
                </a:lnTo>
                <a:lnTo>
                  <a:pt x="48071" y="351413"/>
                </a:lnTo>
                <a:lnTo>
                  <a:pt x="102876" y="392231"/>
                </a:lnTo>
                <a:lnTo>
                  <a:pt x="171345" y="405830"/>
                </a:lnTo>
                <a:lnTo>
                  <a:pt x="205794" y="402131"/>
                </a:lnTo>
                <a:lnTo>
                  <a:pt x="237157" y="391033"/>
                </a:lnTo>
                <a:lnTo>
                  <a:pt x="265430" y="372536"/>
                </a:lnTo>
                <a:lnTo>
                  <a:pt x="290608" y="346638"/>
                </a:lnTo>
                <a:lnTo>
                  <a:pt x="393066" y="346638"/>
                </a:lnTo>
                <a:lnTo>
                  <a:pt x="393066" y="315383"/>
                </a:lnTo>
                <a:lnTo>
                  <a:pt x="203334" y="315383"/>
                </a:lnTo>
                <a:lnTo>
                  <a:pt x="182373" y="313434"/>
                </a:lnTo>
                <a:lnTo>
                  <a:pt x="146742" y="297837"/>
                </a:lnTo>
                <a:lnTo>
                  <a:pt x="120175" y="267379"/>
                </a:lnTo>
                <a:lnTo>
                  <a:pt x="106582" y="226534"/>
                </a:lnTo>
                <a:lnTo>
                  <a:pt x="104886" y="202506"/>
                </a:lnTo>
                <a:lnTo>
                  <a:pt x="106582" y="178865"/>
                </a:lnTo>
                <a:lnTo>
                  <a:pt x="120175" y="138447"/>
                </a:lnTo>
                <a:lnTo>
                  <a:pt x="146742" y="108015"/>
                </a:lnTo>
                <a:lnTo>
                  <a:pt x="182373" y="92396"/>
                </a:lnTo>
                <a:lnTo>
                  <a:pt x="203334" y="90447"/>
                </a:lnTo>
                <a:lnTo>
                  <a:pt x="393066" y="90447"/>
                </a:lnTo>
                <a:lnTo>
                  <a:pt x="393066" y="59233"/>
                </a:lnTo>
                <a:lnTo>
                  <a:pt x="290608" y="59233"/>
                </a:lnTo>
                <a:lnTo>
                  <a:pt x="265748" y="33311"/>
                </a:lnTo>
                <a:lnTo>
                  <a:pt x="237581" y="14801"/>
                </a:lnTo>
                <a:lnTo>
                  <a:pt x="206112" y="3699"/>
                </a:lnTo>
                <a:lnTo>
                  <a:pt x="171345" y="0"/>
                </a:lnTo>
                <a:close/>
              </a:path>
              <a:path w="393065" h="406400">
                <a:moveTo>
                  <a:pt x="393066" y="346638"/>
                </a:moveTo>
                <a:lnTo>
                  <a:pt x="290608" y="346638"/>
                </a:lnTo>
                <a:lnTo>
                  <a:pt x="290608" y="396228"/>
                </a:lnTo>
                <a:lnTo>
                  <a:pt x="393066" y="396228"/>
                </a:lnTo>
                <a:lnTo>
                  <a:pt x="393066" y="346638"/>
                </a:lnTo>
                <a:close/>
              </a:path>
              <a:path w="393065" h="406400">
                <a:moveTo>
                  <a:pt x="393066" y="90447"/>
                </a:moveTo>
                <a:lnTo>
                  <a:pt x="203334" y="90447"/>
                </a:lnTo>
                <a:lnTo>
                  <a:pt x="215755" y="91253"/>
                </a:lnTo>
                <a:lnTo>
                  <a:pt x="228171" y="93664"/>
                </a:lnTo>
                <a:lnTo>
                  <a:pt x="264625" y="110060"/>
                </a:lnTo>
                <a:lnTo>
                  <a:pt x="290608" y="135262"/>
                </a:lnTo>
                <a:lnTo>
                  <a:pt x="290608" y="271352"/>
                </a:lnTo>
                <a:lnTo>
                  <a:pt x="253364" y="302996"/>
                </a:lnTo>
                <a:lnTo>
                  <a:pt x="216085" y="314609"/>
                </a:lnTo>
                <a:lnTo>
                  <a:pt x="203334" y="315383"/>
                </a:lnTo>
                <a:lnTo>
                  <a:pt x="393066" y="315383"/>
                </a:lnTo>
                <a:lnTo>
                  <a:pt x="393066" y="90447"/>
                </a:lnTo>
                <a:close/>
              </a:path>
              <a:path w="393065" h="406400">
                <a:moveTo>
                  <a:pt x="393066" y="9601"/>
                </a:moveTo>
                <a:lnTo>
                  <a:pt x="290608" y="9601"/>
                </a:lnTo>
                <a:lnTo>
                  <a:pt x="290608" y="59233"/>
                </a:lnTo>
                <a:lnTo>
                  <a:pt x="393066" y="59233"/>
                </a:lnTo>
                <a:lnTo>
                  <a:pt x="393066" y="96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8159389" y="3916344"/>
            <a:ext cx="363855" cy="396240"/>
          </a:xfrm>
          <a:custGeom>
            <a:avLst/>
            <a:gdLst/>
            <a:ahLst/>
            <a:cxnLst/>
            <a:rect l="l" t="t" r="r" b="b"/>
            <a:pathLst>
              <a:path w="363854" h="396239">
                <a:moveTo>
                  <a:pt x="236924" y="0"/>
                </a:moveTo>
                <a:lnTo>
                  <a:pt x="195592" y="4298"/>
                </a:lnTo>
                <a:lnTo>
                  <a:pt x="158037" y="17203"/>
                </a:lnTo>
                <a:lnTo>
                  <a:pt x="112964" y="47296"/>
                </a:lnTo>
                <a:lnTo>
                  <a:pt x="101619" y="59233"/>
                </a:lnTo>
                <a:lnTo>
                  <a:pt x="101619" y="9559"/>
                </a:lnTo>
                <a:lnTo>
                  <a:pt x="0" y="9559"/>
                </a:lnTo>
                <a:lnTo>
                  <a:pt x="0" y="396228"/>
                </a:lnTo>
                <a:lnTo>
                  <a:pt x="101619" y="396228"/>
                </a:lnTo>
                <a:lnTo>
                  <a:pt x="101619" y="135262"/>
                </a:lnTo>
                <a:lnTo>
                  <a:pt x="120350" y="115662"/>
                </a:lnTo>
                <a:lnTo>
                  <a:pt x="141267" y="101656"/>
                </a:lnTo>
                <a:lnTo>
                  <a:pt x="164376" y="93250"/>
                </a:lnTo>
                <a:lnTo>
                  <a:pt x="189680" y="90447"/>
                </a:lnTo>
                <a:lnTo>
                  <a:pt x="220860" y="94952"/>
                </a:lnTo>
                <a:lnTo>
                  <a:pt x="243137" y="108461"/>
                </a:lnTo>
                <a:lnTo>
                  <a:pt x="256508" y="130968"/>
                </a:lnTo>
                <a:lnTo>
                  <a:pt x="260965" y="162466"/>
                </a:lnTo>
                <a:lnTo>
                  <a:pt x="260965" y="396228"/>
                </a:lnTo>
                <a:lnTo>
                  <a:pt x="363371" y="396228"/>
                </a:lnTo>
                <a:lnTo>
                  <a:pt x="363371" y="123263"/>
                </a:lnTo>
                <a:lnTo>
                  <a:pt x="361373" y="95999"/>
                </a:lnTo>
                <a:lnTo>
                  <a:pt x="345383" y="50785"/>
                </a:lnTo>
                <a:lnTo>
                  <a:pt x="313454" y="18464"/>
                </a:lnTo>
                <a:lnTo>
                  <a:pt x="266243" y="2052"/>
                </a:lnTo>
                <a:lnTo>
                  <a:pt x="2369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8606783" y="3916323"/>
            <a:ext cx="358140" cy="551180"/>
          </a:xfrm>
          <a:custGeom>
            <a:avLst/>
            <a:gdLst/>
            <a:ahLst/>
            <a:cxnLst/>
            <a:rect l="l" t="t" r="r" b="b"/>
            <a:pathLst>
              <a:path w="358140" h="551179">
                <a:moveTo>
                  <a:pt x="204936" y="0"/>
                </a:moveTo>
                <a:lnTo>
                  <a:pt x="162456" y="3559"/>
                </a:lnTo>
                <a:lnTo>
                  <a:pt x="123811" y="14229"/>
                </a:lnTo>
                <a:lnTo>
                  <a:pt x="89013" y="31999"/>
                </a:lnTo>
                <a:lnTo>
                  <a:pt x="58071" y="56856"/>
                </a:lnTo>
                <a:lnTo>
                  <a:pt x="32675" y="87280"/>
                </a:lnTo>
                <a:lnTo>
                  <a:pt x="14527" y="121695"/>
                </a:lnTo>
                <a:lnTo>
                  <a:pt x="3632" y="160103"/>
                </a:lnTo>
                <a:lnTo>
                  <a:pt x="0" y="202506"/>
                </a:lnTo>
                <a:lnTo>
                  <a:pt x="3079" y="241727"/>
                </a:lnTo>
                <a:lnTo>
                  <a:pt x="27705" y="310384"/>
                </a:lnTo>
                <a:lnTo>
                  <a:pt x="75688" y="364703"/>
                </a:lnTo>
                <a:lnTo>
                  <a:pt x="139548" y="396927"/>
                </a:lnTo>
                <a:lnTo>
                  <a:pt x="176947" y="404280"/>
                </a:lnTo>
                <a:lnTo>
                  <a:pt x="160131" y="451483"/>
                </a:lnTo>
                <a:lnTo>
                  <a:pt x="196946" y="472257"/>
                </a:lnTo>
                <a:lnTo>
                  <a:pt x="202757" y="467358"/>
                </a:lnTo>
                <a:lnTo>
                  <a:pt x="208971" y="463868"/>
                </a:lnTo>
                <a:lnTo>
                  <a:pt x="215583" y="461779"/>
                </a:lnTo>
                <a:lnTo>
                  <a:pt x="222590" y="461085"/>
                </a:lnTo>
                <a:lnTo>
                  <a:pt x="232728" y="462388"/>
                </a:lnTo>
                <a:lnTo>
                  <a:pt x="239984" y="466296"/>
                </a:lnTo>
                <a:lnTo>
                  <a:pt x="244347" y="472804"/>
                </a:lnTo>
                <a:lnTo>
                  <a:pt x="245804" y="481912"/>
                </a:lnTo>
                <a:lnTo>
                  <a:pt x="245804" y="490424"/>
                </a:lnTo>
                <a:lnTo>
                  <a:pt x="204936" y="508288"/>
                </a:lnTo>
                <a:lnTo>
                  <a:pt x="187631" y="506844"/>
                </a:lnTo>
                <a:lnTo>
                  <a:pt x="170924" y="502505"/>
                </a:lnTo>
                <a:lnTo>
                  <a:pt x="154825" y="495256"/>
                </a:lnTo>
                <a:lnTo>
                  <a:pt x="139346" y="485084"/>
                </a:lnTo>
                <a:lnTo>
                  <a:pt x="119315" y="525942"/>
                </a:lnTo>
                <a:lnTo>
                  <a:pt x="136208" y="536785"/>
                </a:lnTo>
                <a:lnTo>
                  <a:pt x="156513" y="544542"/>
                </a:lnTo>
                <a:lnTo>
                  <a:pt x="180234" y="549202"/>
                </a:lnTo>
                <a:lnTo>
                  <a:pt x="207375" y="550758"/>
                </a:lnTo>
                <a:lnTo>
                  <a:pt x="225416" y="549626"/>
                </a:lnTo>
                <a:lnTo>
                  <a:pt x="270578" y="532716"/>
                </a:lnTo>
                <a:lnTo>
                  <a:pt x="294622" y="498284"/>
                </a:lnTo>
                <a:lnTo>
                  <a:pt x="296221" y="483472"/>
                </a:lnTo>
                <a:lnTo>
                  <a:pt x="295244" y="471657"/>
                </a:lnTo>
                <a:lnTo>
                  <a:pt x="272368" y="436228"/>
                </a:lnTo>
                <a:lnTo>
                  <a:pt x="242579" y="427442"/>
                </a:lnTo>
                <a:lnTo>
                  <a:pt x="234519" y="427948"/>
                </a:lnTo>
                <a:lnTo>
                  <a:pt x="227161" y="429460"/>
                </a:lnTo>
                <a:lnTo>
                  <a:pt x="220505" y="431974"/>
                </a:lnTo>
                <a:lnTo>
                  <a:pt x="214548" y="435484"/>
                </a:lnTo>
                <a:lnTo>
                  <a:pt x="226548" y="405013"/>
                </a:lnTo>
                <a:lnTo>
                  <a:pt x="267466" y="397681"/>
                </a:lnTo>
                <a:lnTo>
                  <a:pt x="302990" y="383636"/>
                </a:lnTo>
                <a:lnTo>
                  <a:pt x="333119" y="362882"/>
                </a:lnTo>
                <a:lnTo>
                  <a:pt x="357852" y="335424"/>
                </a:lnTo>
                <a:lnTo>
                  <a:pt x="291436" y="272965"/>
                </a:lnTo>
                <a:lnTo>
                  <a:pt x="275208" y="291535"/>
                </a:lnTo>
                <a:lnTo>
                  <a:pt x="256191" y="304793"/>
                </a:lnTo>
                <a:lnTo>
                  <a:pt x="234378" y="312744"/>
                </a:lnTo>
                <a:lnTo>
                  <a:pt x="209763" y="315393"/>
                </a:lnTo>
                <a:lnTo>
                  <a:pt x="187630" y="313445"/>
                </a:lnTo>
                <a:lnTo>
                  <a:pt x="149796" y="297843"/>
                </a:lnTo>
                <a:lnTo>
                  <a:pt x="121321" y="267385"/>
                </a:lnTo>
                <a:lnTo>
                  <a:pt x="106747" y="226540"/>
                </a:lnTo>
                <a:lnTo>
                  <a:pt x="104928" y="202506"/>
                </a:lnTo>
                <a:lnTo>
                  <a:pt x="106747" y="178529"/>
                </a:lnTo>
                <a:lnTo>
                  <a:pt x="121321" y="137912"/>
                </a:lnTo>
                <a:lnTo>
                  <a:pt x="149796" y="107783"/>
                </a:lnTo>
                <a:lnTo>
                  <a:pt x="187630" y="92381"/>
                </a:lnTo>
                <a:lnTo>
                  <a:pt x="209763" y="90457"/>
                </a:lnTo>
                <a:lnTo>
                  <a:pt x="234966" y="93058"/>
                </a:lnTo>
                <a:lnTo>
                  <a:pt x="256976" y="100860"/>
                </a:lnTo>
                <a:lnTo>
                  <a:pt x="275797" y="113870"/>
                </a:lnTo>
                <a:lnTo>
                  <a:pt x="291436" y="132090"/>
                </a:lnTo>
                <a:lnTo>
                  <a:pt x="357852" y="69673"/>
                </a:lnTo>
                <a:lnTo>
                  <a:pt x="329375" y="39186"/>
                </a:lnTo>
                <a:lnTo>
                  <a:pt x="294403" y="17414"/>
                </a:lnTo>
                <a:lnTo>
                  <a:pt x="252926" y="4353"/>
                </a:lnTo>
                <a:lnTo>
                  <a:pt x="2049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9012971" y="3916326"/>
            <a:ext cx="393065" cy="406400"/>
          </a:xfrm>
          <a:custGeom>
            <a:avLst/>
            <a:gdLst/>
            <a:ahLst/>
            <a:cxnLst/>
            <a:rect l="l" t="t" r="r" b="b"/>
            <a:pathLst>
              <a:path w="393065" h="406400">
                <a:moveTo>
                  <a:pt x="171345" y="0"/>
                </a:moveTo>
                <a:lnTo>
                  <a:pt x="102876" y="13715"/>
                </a:lnTo>
                <a:lnTo>
                  <a:pt x="48071" y="54846"/>
                </a:lnTo>
                <a:lnTo>
                  <a:pt x="12024" y="119170"/>
                </a:lnTo>
                <a:lnTo>
                  <a:pt x="3006" y="158459"/>
                </a:lnTo>
                <a:lnTo>
                  <a:pt x="0" y="202506"/>
                </a:lnTo>
                <a:lnTo>
                  <a:pt x="3006" y="247258"/>
                </a:lnTo>
                <a:lnTo>
                  <a:pt x="12024" y="286984"/>
                </a:lnTo>
                <a:lnTo>
                  <a:pt x="48071" y="351413"/>
                </a:lnTo>
                <a:lnTo>
                  <a:pt x="102876" y="392231"/>
                </a:lnTo>
                <a:lnTo>
                  <a:pt x="171345" y="405830"/>
                </a:lnTo>
                <a:lnTo>
                  <a:pt x="205794" y="402131"/>
                </a:lnTo>
                <a:lnTo>
                  <a:pt x="237157" y="391033"/>
                </a:lnTo>
                <a:lnTo>
                  <a:pt x="265430" y="372536"/>
                </a:lnTo>
                <a:lnTo>
                  <a:pt x="290608" y="346638"/>
                </a:lnTo>
                <a:lnTo>
                  <a:pt x="393066" y="346638"/>
                </a:lnTo>
                <a:lnTo>
                  <a:pt x="393066" y="315383"/>
                </a:lnTo>
                <a:lnTo>
                  <a:pt x="203334" y="315383"/>
                </a:lnTo>
                <a:lnTo>
                  <a:pt x="182373" y="313434"/>
                </a:lnTo>
                <a:lnTo>
                  <a:pt x="146742" y="297837"/>
                </a:lnTo>
                <a:lnTo>
                  <a:pt x="120175" y="267379"/>
                </a:lnTo>
                <a:lnTo>
                  <a:pt x="106582" y="226534"/>
                </a:lnTo>
                <a:lnTo>
                  <a:pt x="104886" y="202506"/>
                </a:lnTo>
                <a:lnTo>
                  <a:pt x="106582" y="178865"/>
                </a:lnTo>
                <a:lnTo>
                  <a:pt x="120175" y="138447"/>
                </a:lnTo>
                <a:lnTo>
                  <a:pt x="146742" y="108015"/>
                </a:lnTo>
                <a:lnTo>
                  <a:pt x="182373" y="92396"/>
                </a:lnTo>
                <a:lnTo>
                  <a:pt x="203334" y="90447"/>
                </a:lnTo>
                <a:lnTo>
                  <a:pt x="393066" y="90447"/>
                </a:lnTo>
                <a:lnTo>
                  <a:pt x="393066" y="59233"/>
                </a:lnTo>
                <a:lnTo>
                  <a:pt x="290608" y="59233"/>
                </a:lnTo>
                <a:lnTo>
                  <a:pt x="265748" y="33311"/>
                </a:lnTo>
                <a:lnTo>
                  <a:pt x="237581" y="14801"/>
                </a:lnTo>
                <a:lnTo>
                  <a:pt x="206112" y="3699"/>
                </a:lnTo>
                <a:lnTo>
                  <a:pt x="171345" y="0"/>
                </a:lnTo>
                <a:close/>
              </a:path>
              <a:path w="393065" h="406400">
                <a:moveTo>
                  <a:pt x="393066" y="346638"/>
                </a:moveTo>
                <a:lnTo>
                  <a:pt x="290608" y="346638"/>
                </a:lnTo>
                <a:lnTo>
                  <a:pt x="290608" y="396228"/>
                </a:lnTo>
                <a:lnTo>
                  <a:pt x="393066" y="396228"/>
                </a:lnTo>
                <a:lnTo>
                  <a:pt x="393066" y="346638"/>
                </a:lnTo>
                <a:close/>
              </a:path>
              <a:path w="393065" h="406400">
                <a:moveTo>
                  <a:pt x="393066" y="90447"/>
                </a:moveTo>
                <a:lnTo>
                  <a:pt x="203334" y="90447"/>
                </a:lnTo>
                <a:lnTo>
                  <a:pt x="215755" y="91253"/>
                </a:lnTo>
                <a:lnTo>
                  <a:pt x="228171" y="93664"/>
                </a:lnTo>
                <a:lnTo>
                  <a:pt x="264625" y="110060"/>
                </a:lnTo>
                <a:lnTo>
                  <a:pt x="290608" y="135262"/>
                </a:lnTo>
                <a:lnTo>
                  <a:pt x="290608" y="271352"/>
                </a:lnTo>
                <a:lnTo>
                  <a:pt x="253364" y="302996"/>
                </a:lnTo>
                <a:lnTo>
                  <a:pt x="216081" y="314609"/>
                </a:lnTo>
                <a:lnTo>
                  <a:pt x="203334" y="315383"/>
                </a:lnTo>
                <a:lnTo>
                  <a:pt x="393066" y="315383"/>
                </a:lnTo>
                <a:lnTo>
                  <a:pt x="393066" y="90447"/>
                </a:lnTo>
                <a:close/>
              </a:path>
              <a:path w="393065" h="406400">
                <a:moveTo>
                  <a:pt x="393066" y="9601"/>
                </a:moveTo>
                <a:lnTo>
                  <a:pt x="290608" y="9601"/>
                </a:lnTo>
                <a:lnTo>
                  <a:pt x="290608" y="59233"/>
                </a:lnTo>
                <a:lnTo>
                  <a:pt x="393066" y="59233"/>
                </a:lnTo>
                <a:lnTo>
                  <a:pt x="393066" y="96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9487567" y="3916325"/>
            <a:ext cx="340995" cy="406400"/>
          </a:xfrm>
          <a:custGeom>
            <a:avLst/>
            <a:gdLst/>
            <a:ahLst/>
            <a:cxnLst/>
            <a:rect l="l" t="t" r="r" b="b"/>
            <a:pathLst>
              <a:path w="340995" h="406400">
                <a:moveTo>
                  <a:pt x="172078" y="0"/>
                </a:moveTo>
                <a:lnTo>
                  <a:pt x="106284" y="8824"/>
                </a:lnTo>
                <a:lnTo>
                  <a:pt x="56071" y="35255"/>
                </a:lnTo>
                <a:lnTo>
                  <a:pt x="24244" y="74466"/>
                </a:lnTo>
                <a:lnTo>
                  <a:pt x="13643" y="121703"/>
                </a:lnTo>
                <a:lnTo>
                  <a:pt x="14695" y="138976"/>
                </a:lnTo>
                <a:lnTo>
                  <a:pt x="30470" y="182078"/>
                </a:lnTo>
                <a:lnTo>
                  <a:pt x="60608" y="211075"/>
                </a:lnTo>
                <a:lnTo>
                  <a:pt x="99474" y="227555"/>
                </a:lnTo>
                <a:lnTo>
                  <a:pt x="142646" y="240444"/>
                </a:lnTo>
                <a:lnTo>
                  <a:pt x="195578" y="250703"/>
                </a:lnTo>
                <a:lnTo>
                  <a:pt x="206746" y="253549"/>
                </a:lnTo>
                <a:lnTo>
                  <a:pt x="241528" y="278101"/>
                </a:lnTo>
                <a:lnTo>
                  <a:pt x="242579" y="285007"/>
                </a:lnTo>
                <a:lnTo>
                  <a:pt x="238521" y="302860"/>
                </a:lnTo>
                <a:lnTo>
                  <a:pt x="226351" y="315616"/>
                </a:lnTo>
                <a:lnTo>
                  <a:pt x="206073" y="323270"/>
                </a:lnTo>
                <a:lnTo>
                  <a:pt x="177690" y="325822"/>
                </a:lnTo>
                <a:lnTo>
                  <a:pt x="160273" y="324819"/>
                </a:lnTo>
                <a:lnTo>
                  <a:pt x="105274" y="309781"/>
                </a:lnTo>
                <a:lnTo>
                  <a:pt x="70969" y="292382"/>
                </a:lnTo>
                <a:lnTo>
                  <a:pt x="44030" y="272180"/>
                </a:lnTo>
                <a:lnTo>
                  <a:pt x="0" y="345811"/>
                </a:lnTo>
                <a:lnTo>
                  <a:pt x="34330" y="370842"/>
                </a:lnTo>
                <a:lnTo>
                  <a:pt x="76458" y="389841"/>
                </a:lnTo>
                <a:lnTo>
                  <a:pt x="123586" y="401834"/>
                </a:lnTo>
                <a:lnTo>
                  <a:pt x="172905" y="405841"/>
                </a:lnTo>
                <a:lnTo>
                  <a:pt x="210022" y="403689"/>
                </a:lnTo>
                <a:lnTo>
                  <a:pt x="271655" y="386475"/>
                </a:lnTo>
                <a:lnTo>
                  <a:pt x="315774" y="352974"/>
                </a:lnTo>
                <a:lnTo>
                  <a:pt x="338181" y="308544"/>
                </a:lnTo>
                <a:lnTo>
                  <a:pt x="340984" y="282567"/>
                </a:lnTo>
                <a:lnTo>
                  <a:pt x="339515" y="261932"/>
                </a:lnTo>
                <a:lnTo>
                  <a:pt x="317383" y="211721"/>
                </a:lnTo>
                <a:lnTo>
                  <a:pt x="276351" y="179758"/>
                </a:lnTo>
                <a:lnTo>
                  <a:pt x="226457" y="163581"/>
                </a:lnTo>
                <a:lnTo>
                  <a:pt x="176159" y="152770"/>
                </a:lnTo>
                <a:lnTo>
                  <a:pt x="161101" y="149203"/>
                </a:lnTo>
                <a:lnTo>
                  <a:pt x="124583" y="136670"/>
                </a:lnTo>
                <a:lnTo>
                  <a:pt x="111274" y="117661"/>
                </a:lnTo>
                <a:lnTo>
                  <a:pt x="112324" y="109657"/>
                </a:lnTo>
                <a:lnTo>
                  <a:pt x="147492" y="82663"/>
                </a:lnTo>
                <a:lnTo>
                  <a:pt x="172078" y="80060"/>
                </a:lnTo>
                <a:lnTo>
                  <a:pt x="188752" y="80860"/>
                </a:lnTo>
                <a:lnTo>
                  <a:pt x="236977" y="92887"/>
                </a:lnTo>
                <a:lnTo>
                  <a:pt x="276571" y="115669"/>
                </a:lnTo>
                <a:lnTo>
                  <a:pt x="286567" y="124875"/>
                </a:lnTo>
                <a:lnTo>
                  <a:pt x="327424" y="52857"/>
                </a:lnTo>
                <a:lnTo>
                  <a:pt x="292785" y="29724"/>
                </a:lnTo>
                <a:lnTo>
                  <a:pt x="255358" y="13207"/>
                </a:lnTo>
                <a:lnTo>
                  <a:pt x="215128" y="3301"/>
                </a:lnTo>
                <a:lnTo>
                  <a:pt x="1720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14379781" y="9366013"/>
            <a:ext cx="2044064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solidFill>
                  <a:srgbClr val="FFFFFF"/>
                </a:solidFill>
                <a:latin typeface="Microsoft Sans Serif"/>
                <a:cs typeface="Microsoft Sans Serif"/>
              </a:rPr>
              <a:t>short</a:t>
            </a:r>
            <a:r>
              <a:rPr dirty="0" sz="2800" spc="-8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Microsoft Sans Serif"/>
                <a:cs typeface="Microsoft Sans Serif"/>
              </a:rPr>
              <a:t>version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10844" y="2027235"/>
            <a:ext cx="4361815" cy="47377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210820">
              <a:lnSpc>
                <a:spcPct val="109000"/>
              </a:lnSpc>
              <a:spcBef>
                <a:spcPts val="90"/>
              </a:spcBef>
            </a:pP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O</a:t>
            </a:r>
            <a:r>
              <a:rPr dirty="0" sz="1450" spc="6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b="1">
                <a:solidFill>
                  <a:srgbClr val="5B646F"/>
                </a:solidFill>
                <a:latin typeface="Arial"/>
                <a:cs typeface="Arial"/>
              </a:rPr>
              <a:t>Sistema</a:t>
            </a:r>
            <a:r>
              <a:rPr dirty="0" sz="1450" spc="50" b="1">
                <a:solidFill>
                  <a:srgbClr val="5B646F"/>
                </a:solidFill>
                <a:latin typeface="Arial"/>
                <a:cs typeface="Arial"/>
              </a:rPr>
              <a:t> </a:t>
            </a:r>
            <a:r>
              <a:rPr dirty="0" sz="1450" b="1">
                <a:solidFill>
                  <a:srgbClr val="5B646F"/>
                </a:solidFill>
                <a:latin typeface="Arial"/>
                <a:cs typeface="Arial"/>
              </a:rPr>
              <a:t>de</a:t>
            </a:r>
            <a:r>
              <a:rPr dirty="0" sz="1450" spc="50" b="1">
                <a:solidFill>
                  <a:srgbClr val="5B646F"/>
                </a:solidFill>
                <a:latin typeface="Arial"/>
                <a:cs typeface="Arial"/>
              </a:rPr>
              <a:t> </a:t>
            </a:r>
            <a:r>
              <a:rPr dirty="0" sz="1450" b="1" i="1">
                <a:solidFill>
                  <a:srgbClr val="5B646F"/>
                </a:solidFill>
                <a:latin typeface="Trebuchet MS"/>
                <a:cs typeface="Trebuchet MS"/>
              </a:rPr>
              <a:t>Layout</a:t>
            </a:r>
            <a:r>
              <a:rPr dirty="0" sz="1450" spc="20" b="1" i="1">
                <a:solidFill>
                  <a:srgbClr val="5B646F"/>
                </a:solidFill>
                <a:latin typeface="Trebuchet MS"/>
                <a:cs typeface="Trebuchet MS"/>
              </a:rPr>
              <a:t> </a:t>
            </a:r>
            <a:r>
              <a:rPr dirty="0" sz="1450" spc="50">
                <a:solidFill>
                  <a:srgbClr val="5B646F"/>
                </a:solidFill>
                <a:latin typeface="Microsoft Sans Serif"/>
                <a:cs typeface="Microsoft Sans Serif"/>
              </a:rPr>
              <a:t>da</a:t>
            </a:r>
            <a:r>
              <a:rPr dirty="0" sz="1450" spc="7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marca</a:t>
            </a:r>
            <a:r>
              <a:rPr dirty="0" sz="1450" spc="7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0099CC"/>
                </a:solidFill>
                <a:latin typeface="Microsoft Sans Serif"/>
                <a:cs typeface="Microsoft Sans Serif"/>
              </a:rPr>
              <a:t>doutor</a:t>
            </a:r>
            <a:r>
              <a:rPr dirty="0" sz="1450" spc="-10" b="1">
                <a:solidFill>
                  <a:srgbClr val="0099CC"/>
                </a:solidFill>
                <a:latin typeface="Arial"/>
                <a:cs typeface="Arial"/>
              </a:rPr>
              <a:t>finanças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, </a:t>
            </a: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é</a:t>
            </a:r>
            <a:r>
              <a:rPr dirty="0" sz="1450" spc="18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definido</a:t>
            </a:r>
            <a:r>
              <a:rPr dirty="0" sz="1450" spc="18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a</a:t>
            </a:r>
            <a:r>
              <a:rPr dirty="0" sz="1450" spc="18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partir</a:t>
            </a:r>
            <a:r>
              <a:rPr dirty="0" sz="1450" spc="19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do</a:t>
            </a:r>
            <a:r>
              <a:rPr dirty="0" sz="1450" spc="18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enquadramento</a:t>
            </a:r>
            <a:r>
              <a:rPr dirty="0" sz="1450" spc="18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50">
                <a:solidFill>
                  <a:srgbClr val="5B646F"/>
                </a:solidFill>
                <a:latin typeface="Microsoft Sans Serif"/>
                <a:cs typeface="Microsoft Sans Serif"/>
              </a:rPr>
              <a:t>da</a:t>
            </a:r>
            <a:r>
              <a:rPr dirty="0" sz="1450" spc="18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forma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do</a:t>
            </a:r>
            <a:r>
              <a:rPr dirty="0" sz="1450" spc="14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b="1">
                <a:solidFill>
                  <a:srgbClr val="5B646F"/>
                </a:solidFill>
                <a:latin typeface="Arial"/>
                <a:cs typeface="Arial"/>
              </a:rPr>
              <a:t>Balão</a:t>
            </a:r>
            <a:r>
              <a:rPr dirty="0" sz="1450" spc="130" b="1">
                <a:solidFill>
                  <a:srgbClr val="5B646F"/>
                </a:solidFill>
                <a:latin typeface="Arial"/>
                <a:cs typeface="Arial"/>
              </a:rPr>
              <a:t> </a:t>
            </a:r>
            <a:r>
              <a:rPr dirty="0" sz="1450" b="1">
                <a:solidFill>
                  <a:srgbClr val="5B646F"/>
                </a:solidFill>
                <a:latin typeface="Arial"/>
                <a:cs typeface="Arial"/>
              </a:rPr>
              <a:t>de</a:t>
            </a:r>
            <a:r>
              <a:rPr dirty="0" sz="1450" spc="125" b="1">
                <a:solidFill>
                  <a:srgbClr val="5B646F"/>
                </a:solidFill>
                <a:latin typeface="Arial"/>
                <a:cs typeface="Arial"/>
              </a:rPr>
              <a:t> </a:t>
            </a:r>
            <a:r>
              <a:rPr dirty="0" sz="1450" b="1">
                <a:solidFill>
                  <a:srgbClr val="5B646F"/>
                </a:solidFill>
                <a:latin typeface="Arial"/>
                <a:cs typeface="Arial"/>
              </a:rPr>
              <a:t>Diálogo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,</a:t>
            </a:r>
            <a:r>
              <a:rPr dirty="0" sz="1450" spc="15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no</a:t>
            </a:r>
            <a:r>
              <a:rPr dirty="0" sz="1450" spc="15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suporte</a:t>
            </a:r>
            <a:r>
              <a:rPr dirty="0" sz="1450" spc="15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pretendido,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numa</a:t>
            </a:r>
            <a:r>
              <a:rPr dirty="0" sz="1450" spc="15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lógica</a:t>
            </a:r>
            <a:r>
              <a:rPr dirty="0" sz="1450" spc="15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de</a:t>
            </a:r>
            <a:r>
              <a:rPr dirty="0" sz="1450" spc="15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45">
                <a:solidFill>
                  <a:srgbClr val="5B646F"/>
                </a:solidFill>
                <a:latin typeface="Microsoft Sans Serif"/>
                <a:cs typeface="Microsoft Sans Serif"/>
              </a:rPr>
              <a:t>ampliação</a:t>
            </a:r>
            <a:r>
              <a:rPr dirty="0" sz="1450" spc="15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e</a:t>
            </a:r>
            <a:r>
              <a:rPr dirty="0" sz="1450" spc="15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redução,</a:t>
            </a:r>
            <a:endParaRPr sz="14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dirty="0" sz="1450" spc="45">
                <a:solidFill>
                  <a:srgbClr val="5B646F"/>
                </a:solidFill>
                <a:latin typeface="Microsoft Sans Serif"/>
                <a:cs typeface="Microsoft Sans Serif"/>
              </a:rPr>
              <a:t>controlada</a:t>
            </a:r>
            <a:r>
              <a:rPr dirty="0" sz="1450" spc="16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por</a:t>
            </a:r>
            <a:r>
              <a:rPr dirty="0" sz="1450" spc="16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uma</a:t>
            </a:r>
            <a:r>
              <a:rPr dirty="0" sz="1450" spc="17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grelha</a:t>
            </a:r>
            <a:r>
              <a:rPr dirty="0" sz="1450" spc="16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de</a:t>
            </a:r>
            <a:r>
              <a:rPr dirty="0" sz="1450" spc="17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construção.</a:t>
            </a:r>
            <a:endParaRPr sz="1450">
              <a:latin typeface="Microsoft Sans Serif"/>
              <a:cs typeface="Microsoft Sans Serif"/>
            </a:endParaRPr>
          </a:p>
          <a:p>
            <a:pPr marL="12700" marR="5080">
              <a:lnSpc>
                <a:spcPct val="109000"/>
              </a:lnSpc>
              <a:spcBef>
                <a:spcPts val="1480"/>
              </a:spcBef>
            </a:pP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Este</a:t>
            </a:r>
            <a:r>
              <a:rPr dirty="0" sz="1450" spc="16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sistema,</a:t>
            </a:r>
            <a:r>
              <a:rPr dirty="0" sz="1450" spc="16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permite</a:t>
            </a:r>
            <a:r>
              <a:rPr dirty="0" sz="1450" spc="16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</a:t>
            </a:r>
            <a:r>
              <a:rPr dirty="0" sz="1450" spc="17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criação</a:t>
            </a:r>
            <a:r>
              <a:rPr dirty="0" sz="1450" spc="16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de</a:t>
            </a:r>
            <a:r>
              <a:rPr dirty="0" sz="1450" spc="16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 b="1">
                <a:solidFill>
                  <a:srgbClr val="5B646F"/>
                </a:solidFill>
                <a:latin typeface="Arial"/>
                <a:cs typeface="Arial"/>
              </a:rPr>
              <a:t>múltiplos </a:t>
            </a:r>
            <a:r>
              <a:rPr dirty="0" sz="1450" b="1" i="1">
                <a:solidFill>
                  <a:srgbClr val="5B646F"/>
                </a:solidFill>
                <a:latin typeface="Trebuchet MS"/>
                <a:cs typeface="Trebuchet MS"/>
              </a:rPr>
              <a:t>layouts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,</a:t>
            </a:r>
            <a:r>
              <a:rPr dirty="0" sz="1450" spc="20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para</a:t>
            </a:r>
            <a:r>
              <a:rPr dirty="0" sz="1450" spc="204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diferentes</a:t>
            </a:r>
            <a:r>
              <a:rPr dirty="0" sz="1450" spc="204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suportes</a:t>
            </a:r>
            <a:r>
              <a:rPr dirty="0" sz="1450" spc="204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de</a:t>
            </a:r>
            <a:r>
              <a:rPr dirty="0" sz="1450" spc="20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comunicação </a:t>
            </a:r>
            <a:r>
              <a:rPr dirty="0" sz="1450" spc="50">
                <a:solidFill>
                  <a:srgbClr val="5B646F"/>
                </a:solidFill>
                <a:latin typeface="Microsoft Sans Serif"/>
                <a:cs typeface="Microsoft Sans Serif"/>
              </a:rPr>
              <a:t>da</a:t>
            </a:r>
            <a:r>
              <a:rPr dirty="0" sz="1450" spc="13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marca.</a:t>
            </a:r>
            <a:r>
              <a:rPr dirty="0" sz="1450" spc="13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</a:t>
            </a:r>
            <a:r>
              <a:rPr dirty="0" sz="1450" spc="13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definição</a:t>
            </a:r>
            <a:r>
              <a:rPr dirty="0" sz="1450" spc="13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de</a:t>
            </a:r>
            <a:r>
              <a:rPr dirty="0" sz="1450" spc="13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um</a:t>
            </a:r>
            <a:r>
              <a:rPr dirty="0" sz="1450" spc="13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50">
                <a:solidFill>
                  <a:srgbClr val="5B646F"/>
                </a:solidFill>
                <a:latin typeface="Microsoft Sans Serif"/>
                <a:cs typeface="Microsoft Sans Serif"/>
              </a:rPr>
              <a:t>layout,</a:t>
            </a:r>
            <a:r>
              <a:rPr dirty="0" sz="1450" spc="13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permite</a:t>
            </a:r>
            <a:endParaRPr sz="1450">
              <a:latin typeface="Microsoft Sans Serif"/>
              <a:cs typeface="Microsoft Sans Serif"/>
            </a:endParaRPr>
          </a:p>
          <a:p>
            <a:pPr marL="12700" marR="429895">
              <a:lnSpc>
                <a:spcPct val="109000"/>
              </a:lnSpc>
            </a:pP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</a:t>
            </a:r>
            <a:r>
              <a:rPr dirty="0" sz="1450" spc="22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organização</a:t>
            </a:r>
            <a:r>
              <a:rPr dirty="0" sz="1450" spc="229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e</a:t>
            </a:r>
            <a:r>
              <a:rPr dirty="0" sz="1450" spc="22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conjugação</a:t>
            </a:r>
            <a:r>
              <a:rPr dirty="0" sz="1450" spc="229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de</a:t>
            </a:r>
            <a:r>
              <a:rPr dirty="0" sz="1450" spc="22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diversos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elementos,</a:t>
            </a:r>
            <a:r>
              <a:rPr dirty="0" sz="1450" spc="26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como</a:t>
            </a:r>
            <a:r>
              <a:rPr dirty="0" sz="1450" spc="26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informação</a:t>
            </a:r>
            <a:r>
              <a:rPr dirty="0" sz="1450" spc="26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escrita,</a:t>
            </a:r>
            <a:r>
              <a:rPr dirty="0" sz="1450" spc="26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imagem</a:t>
            </a:r>
            <a:endParaRPr sz="14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/</a:t>
            </a:r>
            <a:r>
              <a:rPr dirty="0" sz="1450" spc="28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fotografia,</a:t>
            </a:r>
            <a:r>
              <a:rPr dirty="0" sz="1450" spc="28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iconografia</a:t>
            </a:r>
            <a:r>
              <a:rPr dirty="0" sz="1450" spc="28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e</a:t>
            </a:r>
            <a:r>
              <a:rPr dirty="0" sz="1450" spc="28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composição</a:t>
            </a:r>
            <a:r>
              <a:rPr dirty="0" sz="1450" spc="28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gráfica.</a:t>
            </a:r>
            <a:endParaRPr sz="14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450">
              <a:latin typeface="Microsoft Sans Serif"/>
              <a:cs typeface="Microsoft Sans Serif"/>
            </a:endParaRPr>
          </a:p>
          <a:p>
            <a:pPr algn="just" marL="12700">
              <a:lnSpc>
                <a:spcPct val="100000"/>
              </a:lnSpc>
            </a:pP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</a:t>
            </a:r>
            <a:r>
              <a:rPr dirty="0" sz="1450" spc="13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intercepção</a:t>
            </a:r>
            <a:r>
              <a:rPr dirty="0" sz="1450" spc="13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50">
                <a:solidFill>
                  <a:srgbClr val="5B646F"/>
                </a:solidFill>
                <a:latin typeface="Microsoft Sans Serif"/>
                <a:cs typeface="Microsoft Sans Serif"/>
              </a:rPr>
              <a:t>da</a:t>
            </a:r>
            <a:r>
              <a:rPr dirty="0" sz="1450" spc="13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55">
                <a:solidFill>
                  <a:srgbClr val="5B646F"/>
                </a:solidFill>
                <a:latin typeface="Microsoft Sans Serif"/>
                <a:cs typeface="Microsoft Sans Serif"/>
              </a:rPr>
              <a:t>artboard</a:t>
            </a:r>
            <a:r>
              <a:rPr dirty="0" sz="1450" spc="13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com</a:t>
            </a:r>
            <a:r>
              <a:rPr dirty="0" sz="1450" spc="13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</a:t>
            </a:r>
            <a:r>
              <a:rPr dirty="0" sz="1450" spc="13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forma</a:t>
            </a:r>
            <a:endParaRPr sz="1450">
              <a:latin typeface="Microsoft Sans Serif"/>
              <a:cs typeface="Microsoft Sans Serif"/>
            </a:endParaRPr>
          </a:p>
          <a:p>
            <a:pPr algn="just" marL="12700" marR="179070">
              <a:lnSpc>
                <a:spcPct val="109000"/>
              </a:lnSpc>
            </a:pP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do</a:t>
            </a:r>
            <a:r>
              <a:rPr dirty="0" sz="1450" spc="10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b="1">
                <a:solidFill>
                  <a:srgbClr val="5B646F"/>
                </a:solidFill>
                <a:latin typeface="Arial"/>
                <a:cs typeface="Arial"/>
              </a:rPr>
              <a:t>Balão</a:t>
            </a:r>
            <a:r>
              <a:rPr dirty="0" sz="1450" spc="85" b="1">
                <a:solidFill>
                  <a:srgbClr val="5B646F"/>
                </a:solidFill>
                <a:latin typeface="Arial"/>
                <a:cs typeface="Arial"/>
              </a:rPr>
              <a:t> </a:t>
            </a:r>
            <a:r>
              <a:rPr dirty="0" sz="1450" b="1">
                <a:solidFill>
                  <a:srgbClr val="5B646F"/>
                </a:solidFill>
                <a:latin typeface="Arial"/>
                <a:cs typeface="Arial"/>
              </a:rPr>
              <a:t>de</a:t>
            </a:r>
            <a:r>
              <a:rPr dirty="0" sz="1450" spc="85" b="1">
                <a:solidFill>
                  <a:srgbClr val="5B646F"/>
                </a:solidFill>
                <a:latin typeface="Arial"/>
                <a:cs typeface="Arial"/>
              </a:rPr>
              <a:t> </a:t>
            </a:r>
            <a:r>
              <a:rPr dirty="0" sz="1450" b="1">
                <a:solidFill>
                  <a:srgbClr val="5B646F"/>
                </a:solidFill>
                <a:latin typeface="Arial"/>
                <a:cs typeface="Arial"/>
              </a:rPr>
              <a:t>Diálogo</a:t>
            </a:r>
            <a:r>
              <a:rPr dirty="0" sz="1450" spc="90" b="1">
                <a:solidFill>
                  <a:srgbClr val="5B646F"/>
                </a:solidFill>
                <a:latin typeface="Arial"/>
                <a:cs typeface="Arial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cria</a:t>
            </a:r>
            <a:r>
              <a:rPr dirty="0" sz="1450" spc="11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uma</a:t>
            </a:r>
            <a:r>
              <a:rPr dirty="0" sz="1450" spc="10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 b="1">
                <a:solidFill>
                  <a:srgbClr val="5B646F"/>
                </a:solidFill>
                <a:latin typeface="Arial"/>
                <a:cs typeface="Arial"/>
              </a:rPr>
              <a:t>secção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,</a:t>
            </a:r>
            <a:r>
              <a:rPr dirty="0" sz="1450" spc="10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25">
                <a:solidFill>
                  <a:srgbClr val="5B646F"/>
                </a:solidFill>
                <a:latin typeface="Microsoft Sans Serif"/>
                <a:cs typeface="Microsoft Sans Serif"/>
              </a:rPr>
              <a:t>que</a:t>
            </a:r>
            <a:r>
              <a:rPr dirty="0" sz="1450" spc="50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serve</a:t>
            </a:r>
            <a:r>
              <a:rPr dirty="0" sz="1450" spc="204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de</a:t>
            </a:r>
            <a:r>
              <a:rPr dirty="0" sz="1450" spc="21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elemento</a:t>
            </a:r>
            <a:r>
              <a:rPr dirty="0" sz="1450" spc="21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de</a:t>
            </a:r>
            <a:r>
              <a:rPr dirty="0" sz="1450" spc="21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estruturação</a:t>
            </a:r>
            <a:r>
              <a:rPr dirty="0" sz="1450" spc="204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e</a:t>
            </a:r>
            <a:r>
              <a:rPr dirty="0" sz="1450" spc="21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que</a:t>
            </a:r>
            <a:r>
              <a:rPr dirty="0" sz="1450" spc="21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define</a:t>
            </a:r>
            <a:endParaRPr sz="1450">
              <a:latin typeface="Microsoft Sans Serif"/>
              <a:cs typeface="Microsoft Sans Serif"/>
            </a:endParaRPr>
          </a:p>
          <a:p>
            <a:pPr algn="just" marL="12700" marR="78105">
              <a:lnSpc>
                <a:spcPct val="109000"/>
              </a:lnSpc>
            </a:pP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a</a:t>
            </a:r>
            <a:r>
              <a:rPr dirty="0" sz="1450" spc="14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arquitectura</a:t>
            </a:r>
            <a:r>
              <a:rPr dirty="0" sz="1450" spc="15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50">
                <a:solidFill>
                  <a:srgbClr val="5B646F"/>
                </a:solidFill>
                <a:latin typeface="Microsoft Sans Serif"/>
                <a:cs typeface="Microsoft Sans Serif"/>
              </a:rPr>
              <a:t>da</a:t>
            </a:r>
            <a:r>
              <a:rPr dirty="0" sz="1450" spc="15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página.</a:t>
            </a:r>
            <a:r>
              <a:rPr dirty="0" sz="1450" spc="15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Essa</a:t>
            </a:r>
            <a:r>
              <a:rPr dirty="0" sz="1450" spc="15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forma,</a:t>
            </a:r>
            <a:r>
              <a:rPr dirty="0" sz="1450" spc="15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tanto</a:t>
            </a:r>
            <a:r>
              <a:rPr dirty="0" sz="1450" spc="15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20">
                <a:solidFill>
                  <a:srgbClr val="5B646F"/>
                </a:solidFill>
                <a:latin typeface="Microsoft Sans Serif"/>
                <a:cs typeface="Microsoft Sans Serif"/>
              </a:rPr>
              <a:t>pode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ser</a:t>
            </a:r>
            <a:r>
              <a:rPr dirty="0" sz="1450" spc="14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utilizada</a:t>
            </a:r>
            <a:r>
              <a:rPr dirty="0" sz="1450" spc="14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como</a:t>
            </a:r>
            <a:r>
              <a:rPr dirty="0" sz="1450" spc="14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área</a:t>
            </a:r>
            <a:r>
              <a:rPr dirty="0" sz="1450" spc="14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de</a:t>
            </a:r>
            <a:r>
              <a:rPr dirty="0" sz="1450" spc="14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b="1">
                <a:solidFill>
                  <a:srgbClr val="5B646F"/>
                </a:solidFill>
                <a:latin typeface="Arial"/>
                <a:cs typeface="Arial"/>
              </a:rPr>
              <a:t>inserção</a:t>
            </a:r>
            <a:r>
              <a:rPr dirty="0" sz="1450" spc="120" b="1">
                <a:solidFill>
                  <a:srgbClr val="5B646F"/>
                </a:solidFill>
                <a:latin typeface="Arial"/>
                <a:cs typeface="Arial"/>
              </a:rPr>
              <a:t> </a:t>
            </a:r>
            <a:r>
              <a:rPr dirty="0" sz="1450" b="1">
                <a:solidFill>
                  <a:srgbClr val="5B646F"/>
                </a:solidFill>
                <a:latin typeface="Arial"/>
                <a:cs typeface="Arial"/>
              </a:rPr>
              <a:t>de</a:t>
            </a:r>
            <a:r>
              <a:rPr dirty="0" sz="1450" spc="120" b="1">
                <a:solidFill>
                  <a:srgbClr val="5B646F"/>
                </a:solidFill>
                <a:latin typeface="Arial"/>
                <a:cs typeface="Arial"/>
              </a:rPr>
              <a:t> </a:t>
            </a:r>
            <a:r>
              <a:rPr dirty="0" sz="1450" spc="-10" b="1">
                <a:solidFill>
                  <a:srgbClr val="5B646F"/>
                </a:solidFill>
                <a:latin typeface="Arial"/>
                <a:cs typeface="Arial"/>
              </a:rPr>
              <a:t>conteúdo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informativo</a:t>
            </a:r>
            <a:r>
              <a:rPr dirty="0" sz="1450" spc="14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ou</a:t>
            </a:r>
            <a:r>
              <a:rPr dirty="0" sz="1450" spc="14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como</a:t>
            </a:r>
            <a:r>
              <a:rPr dirty="0" sz="1450" spc="14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b="1">
                <a:solidFill>
                  <a:srgbClr val="5B646F"/>
                </a:solidFill>
                <a:latin typeface="Arial"/>
                <a:cs typeface="Arial"/>
              </a:rPr>
              <a:t>contentor</a:t>
            </a:r>
            <a:r>
              <a:rPr dirty="0" sz="1450" spc="125" b="1">
                <a:solidFill>
                  <a:srgbClr val="5B646F"/>
                </a:solidFill>
                <a:latin typeface="Arial"/>
                <a:cs typeface="Arial"/>
              </a:rPr>
              <a:t> </a:t>
            </a:r>
            <a:r>
              <a:rPr dirty="0" sz="1450" b="1">
                <a:solidFill>
                  <a:srgbClr val="5B646F"/>
                </a:solidFill>
                <a:latin typeface="Arial"/>
                <a:cs typeface="Arial"/>
              </a:rPr>
              <a:t>de</a:t>
            </a:r>
            <a:r>
              <a:rPr dirty="0" sz="1450" spc="125" b="1">
                <a:solidFill>
                  <a:srgbClr val="5B646F"/>
                </a:solidFill>
                <a:latin typeface="Arial"/>
                <a:cs typeface="Arial"/>
              </a:rPr>
              <a:t> </a:t>
            </a:r>
            <a:r>
              <a:rPr dirty="0" sz="1450" spc="-10" b="1">
                <a:solidFill>
                  <a:srgbClr val="5B646F"/>
                </a:solidFill>
                <a:latin typeface="Arial"/>
                <a:cs typeface="Arial"/>
              </a:rPr>
              <a:t>imagem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,</a:t>
            </a:r>
            <a:endParaRPr sz="1450">
              <a:latin typeface="Microsoft Sans Serif"/>
              <a:cs typeface="Microsoft Sans Serif"/>
            </a:endParaRPr>
          </a:p>
          <a:p>
            <a:pPr algn="just" marL="12700">
              <a:lnSpc>
                <a:spcPct val="100000"/>
              </a:lnSpc>
              <a:spcBef>
                <a:spcPts val="155"/>
              </a:spcBef>
            </a:pP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em</a:t>
            </a:r>
            <a:r>
              <a:rPr dirty="0" sz="1450" spc="16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função</a:t>
            </a:r>
            <a:r>
              <a:rPr dirty="0" sz="1450" spc="17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50">
                <a:solidFill>
                  <a:srgbClr val="5B646F"/>
                </a:solidFill>
                <a:latin typeface="Microsoft Sans Serif"/>
                <a:cs typeface="Microsoft Sans Serif"/>
              </a:rPr>
              <a:t>da</a:t>
            </a:r>
            <a:r>
              <a:rPr dirty="0" sz="1450" spc="17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escala</a:t>
            </a:r>
            <a:r>
              <a:rPr dirty="0" sz="1450" spc="17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que</a:t>
            </a:r>
            <a:r>
              <a:rPr dirty="0" sz="1450" spc="16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ocupa</a:t>
            </a:r>
            <a:r>
              <a:rPr dirty="0" sz="1450" spc="17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no</a:t>
            </a:r>
            <a:r>
              <a:rPr dirty="0" sz="1450" spc="17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suporte.</a:t>
            </a:r>
            <a:endParaRPr sz="14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175" b="0">
                <a:latin typeface="Microsoft Sans Serif"/>
                <a:cs typeface="Microsoft Sans Serif"/>
              </a:rPr>
              <a:t>5</a:t>
            </a:r>
            <a:r>
              <a:rPr dirty="0" spc="-45" b="0">
                <a:latin typeface="Microsoft Sans Serif"/>
                <a:cs typeface="Microsoft Sans Serif"/>
              </a:rPr>
              <a:t> </a:t>
            </a:r>
            <a:r>
              <a:rPr dirty="0" spc="-165"/>
              <a:t>Layout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5929526" y="573669"/>
            <a:ext cx="1651635" cy="5911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700" spc="-85">
                <a:solidFill>
                  <a:srgbClr val="0099CC"/>
                </a:solidFill>
                <a:latin typeface="Microsoft Sans Serif"/>
                <a:cs typeface="Microsoft Sans Serif"/>
              </a:rPr>
              <a:t>Sistema</a:t>
            </a:r>
            <a:endParaRPr sz="3700">
              <a:latin typeface="Microsoft Sans Serif"/>
              <a:cs typeface="Microsoft Sans Serif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5942227" y="1361215"/>
            <a:ext cx="13638530" cy="8921750"/>
            <a:chOff x="5942227" y="1361215"/>
            <a:chExt cx="13638530" cy="8921750"/>
          </a:xfrm>
        </p:grpSpPr>
        <p:sp>
          <p:nvSpPr>
            <p:cNvPr id="6" name="object 6" descr=""/>
            <p:cNvSpPr/>
            <p:nvPr/>
          </p:nvSpPr>
          <p:spPr>
            <a:xfrm>
              <a:off x="7194406" y="9808111"/>
              <a:ext cx="4373245" cy="0"/>
            </a:xfrm>
            <a:custGeom>
              <a:avLst/>
              <a:gdLst/>
              <a:ahLst/>
              <a:cxnLst/>
              <a:rect l="l" t="t" r="r" b="b"/>
              <a:pathLst>
                <a:path w="4373245" h="0">
                  <a:moveTo>
                    <a:pt x="0" y="0"/>
                  </a:moveTo>
                  <a:lnTo>
                    <a:pt x="4372987" y="0"/>
                  </a:lnTo>
                </a:path>
              </a:pathLst>
            </a:custGeom>
            <a:ln w="5235">
              <a:solidFill>
                <a:srgbClr val="5B646F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1561488" y="9769849"/>
              <a:ext cx="41275" cy="76835"/>
            </a:xfrm>
            <a:custGeom>
              <a:avLst/>
              <a:gdLst/>
              <a:ahLst/>
              <a:cxnLst/>
              <a:rect l="l" t="t" r="r" b="b"/>
              <a:pathLst>
                <a:path w="41275" h="76834">
                  <a:moveTo>
                    <a:pt x="0" y="0"/>
                  </a:moveTo>
                  <a:lnTo>
                    <a:pt x="0" y="76521"/>
                  </a:lnTo>
                  <a:lnTo>
                    <a:pt x="41161" y="38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B646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2241372" y="9808111"/>
              <a:ext cx="6069330" cy="0"/>
            </a:xfrm>
            <a:custGeom>
              <a:avLst/>
              <a:gdLst/>
              <a:ahLst/>
              <a:cxnLst/>
              <a:rect l="l" t="t" r="r" b="b"/>
              <a:pathLst>
                <a:path w="6069330" h="0">
                  <a:moveTo>
                    <a:pt x="0" y="0"/>
                  </a:moveTo>
                  <a:lnTo>
                    <a:pt x="6069270" y="0"/>
                  </a:lnTo>
                </a:path>
              </a:pathLst>
            </a:custGeom>
            <a:ln w="5235">
              <a:solidFill>
                <a:srgbClr val="5B646F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8304738" y="9769849"/>
              <a:ext cx="41275" cy="76835"/>
            </a:xfrm>
            <a:custGeom>
              <a:avLst/>
              <a:gdLst/>
              <a:ahLst/>
              <a:cxnLst/>
              <a:rect l="l" t="t" r="r" b="b"/>
              <a:pathLst>
                <a:path w="41275" h="76834">
                  <a:moveTo>
                    <a:pt x="0" y="0"/>
                  </a:moveTo>
                  <a:lnTo>
                    <a:pt x="0" y="76521"/>
                  </a:lnTo>
                  <a:lnTo>
                    <a:pt x="41161" y="38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B646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5942227" y="1361215"/>
              <a:ext cx="13638530" cy="8921750"/>
            </a:xfrm>
            <a:custGeom>
              <a:avLst/>
              <a:gdLst/>
              <a:ahLst/>
              <a:cxnLst/>
              <a:rect l="l" t="t" r="r" b="b"/>
              <a:pathLst>
                <a:path w="13638530" h="8921750">
                  <a:moveTo>
                    <a:pt x="13638328" y="0"/>
                  </a:moveTo>
                  <a:lnTo>
                    <a:pt x="0" y="0"/>
                  </a:lnTo>
                  <a:lnTo>
                    <a:pt x="0" y="8921194"/>
                  </a:lnTo>
                  <a:lnTo>
                    <a:pt x="13638328" y="8921194"/>
                  </a:lnTo>
                  <a:lnTo>
                    <a:pt x="13638328" y="0"/>
                  </a:lnTo>
                  <a:close/>
                </a:path>
              </a:pathLst>
            </a:custGeom>
            <a:solidFill>
              <a:srgbClr val="E1E6E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17500" y="2493055"/>
              <a:ext cx="3970748" cy="3970734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7181455" y="2556163"/>
              <a:ext cx="3788410" cy="3788410"/>
            </a:xfrm>
            <a:custGeom>
              <a:avLst/>
              <a:gdLst/>
              <a:ahLst/>
              <a:cxnLst/>
              <a:rect l="l" t="t" r="r" b="b"/>
              <a:pathLst>
                <a:path w="3788409" h="3788410">
                  <a:moveTo>
                    <a:pt x="3788366" y="3788366"/>
                  </a:moveTo>
                  <a:lnTo>
                    <a:pt x="0" y="3788366"/>
                  </a:lnTo>
                  <a:lnTo>
                    <a:pt x="0" y="0"/>
                  </a:lnTo>
                  <a:lnTo>
                    <a:pt x="3788366" y="0"/>
                  </a:lnTo>
                  <a:lnTo>
                    <a:pt x="3788366" y="378836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68650" y="2493055"/>
              <a:ext cx="3970753" cy="3970734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12232603" y="2556163"/>
              <a:ext cx="3788410" cy="3788410"/>
            </a:xfrm>
            <a:custGeom>
              <a:avLst/>
              <a:gdLst/>
              <a:ahLst/>
              <a:cxnLst/>
              <a:rect l="l" t="t" r="r" b="b"/>
              <a:pathLst>
                <a:path w="3788409" h="3788410">
                  <a:moveTo>
                    <a:pt x="3788366" y="3788366"/>
                  </a:moveTo>
                  <a:lnTo>
                    <a:pt x="0" y="3788366"/>
                  </a:lnTo>
                  <a:lnTo>
                    <a:pt x="0" y="0"/>
                  </a:lnTo>
                  <a:lnTo>
                    <a:pt x="3788366" y="0"/>
                  </a:lnTo>
                  <a:lnTo>
                    <a:pt x="3788366" y="378836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7181453" y="5502667"/>
              <a:ext cx="4420235" cy="3315335"/>
            </a:xfrm>
            <a:custGeom>
              <a:avLst/>
              <a:gdLst/>
              <a:ahLst/>
              <a:cxnLst/>
              <a:rect l="l" t="t" r="r" b="b"/>
              <a:pathLst>
                <a:path w="4420234" h="3315334">
                  <a:moveTo>
                    <a:pt x="3828616" y="0"/>
                  </a:moveTo>
                  <a:lnTo>
                    <a:pt x="591081" y="0"/>
                  </a:lnTo>
                  <a:lnTo>
                    <a:pt x="542670" y="1963"/>
                  </a:lnTo>
                  <a:lnTo>
                    <a:pt x="495325" y="7751"/>
                  </a:lnTo>
                  <a:lnTo>
                    <a:pt x="449199" y="17209"/>
                  </a:lnTo>
                  <a:lnTo>
                    <a:pt x="404444" y="30186"/>
                  </a:lnTo>
                  <a:lnTo>
                    <a:pt x="361215" y="46527"/>
                  </a:lnTo>
                  <a:lnTo>
                    <a:pt x="319664" y="66079"/>
                  </a:lnTo>
                  <a:lnTo>
                    <a:pt x="279945" y="88688"/>
                  </a:lnTo>
                  <a:lnTo>
                    <a:pt x="242211" y="114202"/>
                  </a:lnTo>
                  <a:lnTo>
                    <a:pt x="206614" y="142467"/>
                  </a:lnTo>
                  <a:lnTo>
                    <a:pt x="173310" y="173329"/>
                  </a:lnTo>
                  <a:lnTo>
                    <a:pt x="142449" y="206636"/>
                  </a:lnTo>
                  <a:lnTo>
                    <a:pt x="114187" y="242233"/>
                  </a:lnTo>
                  <a:lnTo>
                    <a:pt x="88676" y="279968"/>
                  </a:lnTo>
                  <a:lnTo>
                    <a:pt x="66069" y="319687"/>
                  </a:lnTo>
                  <a:lnTo>
                    <a:pt x="46520" y="361237"/>
                  </a:lnTo>
                  <a:lnTo>
                    <a:pt x="30181" y="404465"/>
                  </a:lnTo>
                  <a:lnTo>
                    <a:pt x="17206" y="449216"/>
                  </a:lnTo>
                  <a:lnTo>
                    <a:pt x="7749" y="495338"/>
                  </a:lnTo>
                  <a:lnTo>
                    <a:pt x="1962" y="542677"/>
                  </a:lnTo>
                  <a:lnTo>
                    <a:pt x="0" y="591081"/>
                  </a:lnTo>
                  <a:lnTo>
                    <a:pt x="0" y="2333635"/>
                  </a:lnTo>
                  <a:lnTo>
                    <a:pt x="1962" y="2382048"/>
                  </a:lnTo>
                  <a:lnTo>
                    <a:pt x="7749" y="2429395"/>
                  </a:lnTo>
                  <a:lnTo>
                    <a:pt x="17206" y="2475525"/>
                  </a:lnTo>
                  <a:lnTo>
                    <a:pt x="30181" y="2520282"/>
                  </a:lnTo>
                  <a:lnTo>
                    <a:pt x="46520" y="2563515"/>
                  </a:lnTo>
                  <a:lnTo>
                    <a:pt x="66069" y="2605070"/>
                  </a:lnTo>
                  <a:lnTo>
                    <a:pt x="88676" y="2644794"/>
                  </a:lnTo>
                  <a:lnTo>
                    <a:pt x="114187" y="2682532"/>
                  </a:lnTo>
                  <a:lnTo>
                    <a:pt x="142449" y="2718133"/>
                  </a:lnTo>
                  <a:lnTo>
                    <a:pt x="173310" y="2751442"/>
                  </a:lnTo>
                  <a:lnTo>
                    <a:pt x="206614" y="2782306"/>
                  </a:lnTo>
                  <a:lnTo>
                    <a:pt x="242211" y="2810573"/>
                  </a:lnTo>
                  <a:lnTo>
                    <a:pt x="279945" y="2836088"/>
                  </a:lnTo>
                  <a:lnTo>
                    <a:pt x="319664" y="2858699"/>
                  </a:lnTo>
                  <a:lnTo>
                    <a:pt x="361215" y="2878251"/>
                  </a:lnTo>
                  <a:lnTo>
                    <a:pt x="404444" y="2894593"/>
                  </a:lnTo>
                  <a:lnTo>
                    <a:pt x="449199" y="2907569"/>
                  </a:lnTo>
                  <a:lnTo>
                    <a:pt x="495325" y="2917028"/>
                  </a:lnTo>
                  <a:lnTo>
                    <a:pt x="542670" y="2922816"/>
                  </a:lnTo>
                  <a:lnTo>
                    <a:pt x="591081" y="2924780"/>
                  </a:lnTo>
                  <a:lnTo>
                    <a:pt x="1099139" y="2924780"/>
                  </a:lnTo>
                  <a:lnTo>
                    <a:pt x="1105379" y="2927324"/>
                  </a:lnTo>
                  <a:lnTo>
                    <a:pt x="1479682" y="3301616"/>
                  </a:lnTo>
                  <a:lnTo>
                    <a:pt x="1511556" y="3314820"/>
                  </a:lnTo>
                  <a:lnTo>
                    <a:pt x="1520407" y="3313945"/>
                  </a:lnTo>
                  <a:lnTo>
                    <a:pt x="1528825" y="3311387"/>
                  </a:lnTo>
                  <a:lnTo>
                    <a:pt x="1536579" y="3307244"/>
                  </a:lnTo>
                  <a:lnTo>
                    <a:pt x="1543439" y="3301616"/>
                  </a:lnTo>
                  <a:lnTo>
                    <a:pt x="1917679" y="2927324"/>
                  </a:lnTo>
                  <a:lnTo>
                    <a:pt x="1923920" y="2924780"/>
                  </a:lnTo>
                  <a:lnTo>
                    <a:pt x="3828616" y="2924780"/>
                  </a:lnTo>
                  <a:lnTo>
                    <a:pt x="3877028" y="2922816"/>
                  </a:lnTo>
                  <a:lnTo>
                    <a:pt x="3924376" y="2917028"/>
                  </a:lnTo>
                  <a:lnTo>
                    <a:pt x="3970505" y="2907569"/>
                  </a:lnTo>
                  <a:lnTo>
                    <a:pt x="4015263" y="2894593"/>
                  </a:lnTo>
                  <a:lnTo>
                    <a:pt x="4058496" y="2878251"/>
                  </a:lnTo>
                  <a:lnTo>
                    <a:pt x="4100051" y="2858699"/>
                  </a:lnTo>
                  <a:lnTo>
                    <a:pt x="4139774" y="2836088"/>
                  </a:lnTo>
                  <a:lnTo>
                    <a:pt x="4177513" y="2810573"/>
                  </a:lnTo>
                  <a:lnTo>
                    <a:pt x="4213113" y="2782306"/>
                  </a:lnTo>
                  <a:lnTo>
                    <a:pt x="4246423" y="2751442"/>
                  </a:lnTo>
                  <a:lnTo>
                    <a:pt x="4277287" y="2718133"/>
                  </a:lnTo>
                  <a:lnTo>
                    <a:pt x="4305554" y="2682532"/>
                  </a:lnTo>
                  <a:lnTo>
                    <a:pt x="4331069" y="2644794"/>
                  </a:lnTo>
                  <a:lnTo>
                    <a:pt x="4353679" y="2605070"/>
                  </a:lnTo>
                  <a:lnTo>
                    <a:pt x="4373232" y="2563515"/>
                  </a:lnTo>
                  <a:lnTo>
                    <a:pt x="4389573" y="2520282"/>
                  </a:lnTo>
                  <a:lnTo>
                    <a:pt x="4402550" y="2475525"/>
                  </a:lnTo>
                  <a:lnTo>
                    <a:pt x="4412009" y="2429395"/>
                  </a:lnTo>
                  <a:lnTo>
                    <a:pt x="4417797" y="2382048"/>
                  </a:lnTo>
                  <a:lnTo>
                    <a:pt x="4419760" y="2333635"/>
                  </a:lnTo>
                  <a:lnTo>
                    <a:pt x="4419760" y="591081"/>
                  </a:lnTo>
                  <a:lnTo>
                    <a:pt x="4417797" y="542677"/>
                  </a:lnTo>
                  <a:lnTo>
                    <a:pt x="4412009" y="495338"/>
                  </a:lnTo>
                  <a:lnTo>
                    <a:pt x="4402550" y="449216"/>
                  </a:lnTo>
                  <a:lnTo>
                    <a:pt x="4389573" y="404465"/>
                  </a:lnTo>
                  <a:lnTo>
                    <a:pt x="4373232" y="361237"/>
                  </a:lnTo>
                  <a:lnTo>
                    <a:pt x="4353679" y="319687"/>
                  </a:lnTo>
                  <a:lnTo>
                    <a:pt x="4331069" y="279968"/>
                  </a:lnTo>
                  <a:lnTo>
                    <a:pt x="4305554" y="242233"/>
                  </a:lnTo>
                  <a:lnTo>
                    <a:pt x="4277287" y="206636"/>
                  </a:lnTo>
                  <a:lnTo>
                    <a:pt x="4246423" y="173329"/>
                  </a:lnTo>
                  <a:lnTo>
                    <a:pt x="4213113" y="142467"/>
                  </a:lnTo>
                  <a:lnTo>
                    <a:pt x="4177513" y="114202"/>
                  </a:lnTo>
                  <a:lnTo>
                    <a:pt x="4139774" y="88688"/>
                  </a:lnTo>
                  <a:lnTo>
                    <a:pt x="4100051" y="66079"/>
                  </a:lnTo>
                  <a:lnTo>
                    <a:pt x="4058496" y="46527"/>
                  </a:lnTo>
                  <a:lnTo>
                    <a:pt x="4015263" y="30186"/>
                  </a:lnTo>
                  <a:lnTo>
                    <a:pt x="3970505" y="17209"/>
                  </a:lnTo>
                  <a:lnTo>
                    <a:pt x="3924376" y="7751"/>
                  </a:lnTo>
                  <a:lnTo>
                    <a:pt x="3877028" y="1963"/>
                  </a:lnTo>
                  <a:lnTo>
                    <a:pt x="3828616" y="0"/>
                  </a:lnTo>
                  <a:close/>
                </a:path>
              </a:pathLst>
            </a:custGeom>
            <a:solidFill>
              <a:srgbClr val="E1E6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7181444" y="2766637"/>
              <a:ext cx="3788410" cy="3578225"/>
            </a:xfrm>
            <a:custGeom>
              <a:avLst/>
              <a:gdLst/>
              <a:ahLst/>
              <a:cxnLst/>
              <a:rect l="l" t="t" r="r" b="b"/>
              <a:pathLst>
                <a:path w="3788409" h="3578225">
                  <a:moveTo>
                    <a:pt x="528510" y="42532"/>
                  </a:moveTo>
                  <a:lnTo>
                    <a:pt x="525157" y="25996"/>
                  </a:lnTo>
                  <a:lnTo>
                    <a:pt x="516039" y="12471"/>
                  </a:lnTo>
                  <a:lnTo>
                    <a:pt x="502513" y="3340"/>
                  </a:lnTo>
                  <a:lnTo>
                    <a:pt x="485965" y="0"/>
                  </a:lnTo>
                  <a:lnTo>
                    <a:pt x="479983" y="0"/>
                  </a:lnTo>
                  <a:lnTo>
                    <a:pt x="479983" y="64744"/>
                  </a:lnTo>
                  <a:lnTo>
                    <a:pt x="408622" y="138887"/>
                  </a:lnTo>
                  <a:lnTo>
                    <a:pt x="400977" y="139255"/>
                  </a:lnTo>
                  <a:lnTo>
                    <a:pt x="376161" y="118148"/>
                  </a:lnTo>
                  <a:lnTo>
                    <a:pt x="350621" y="165392"/>
                  </a:lnTo>
                  <a:lnTo>
                    <a:pt x="346633" y="167919"/>
                  </a:lnTo>
                  <a:lnTo>
                    <a:pt x="345808" y="167919"/>
                  </a:lnTo>
                  <a:lnTo>
                    <a:pt x="341807" y="168148"/>
                  </a:lnTo>
                  <a:lnTo>
                    <a:pt x="337515" y="168148"/>
                  </a:lnTo>
                  <a:lnTo>
                    <a:pt x="333654" y="166204"/>
                  </a:lnTo>
                  <a:lnTo>
                    <a:pt x="314782" y="139687"/>
                  </a:lnTo>
                  <a:lnTo>
                    <a:pt x="304012" y="124561"/>
                  </a:lnTo>
                  <a:lnTo>
                    <a:pt x="272097" y="139687"/>
                  </a:lnTo>
                  <a:lnTo>
                    <a:pt x="264566" y="137134"/>
                  </a:lnTo>
                  <a:lnTo>
                    <a:pt x="258546" y="124955"/>
                  </a:lnTo>
                  <a:lnTo>
                    <a:pt x="261150" y="117640"/>
                  </a:lnTo>
                  <a:lnTo>
                    <a:pt x="308279" y="95338"/>
                  </a:lnTo>
                  <a:lnTo>
                    <a:pt x="314947" y="97053"/>
                  </a:lnTo>
                  <a:lnTo>
                    <a:pt x="340118" y="132410"/>
                  </a:lnTo>
                  <a:lnTo>
                    <a:pt x="360159" y="95338"/>
                  </a:lnTo>
                  <a:lnTo>
                    <a:pt x="363181" y="89776"/>
                  </a:lnTo>
                  <a:lnTo>
                    <a:pt x="366395" y="87439"/>
                  </a:lnTo>
                  <a:lnTo>
                    <a:pt x="373938" y="86042"/>
                  </a:lnTo>
                  <a:lnTo>
                    <a:pt x="377786" y="87096"/>
                  </a:lnTo>
                  <a:lnTo>
                    <a:pt x="403237" y="108750"/>
                  </a:lnTo>
                  <a:lnTo>
                    <a:pt x="425094" y="86042"/>
                  </a:lnTo>
                  <a:lnTo>
                    <a:pt x="461746" y="47955"/>
                  </a:lnTo>
                  <a:lnTo>
                    <a:pt x="469684" y="47739"/>
                  </a:lnTo>
                  <a:lnTo>
                    <a:pt x="479742" y="56997"/>
                  </a:lnTo>
                  <a:lnTo>
                    <a:pt x="479983" y="64744"/>
                  </a:lnTo>
                  <a:lnTo>
                    <a:pt x="479983" y="0"/>
                  </a:lnTo>
                  <a:lnTo>
                    <a:pt x="252996" y="0"/>
                  </a:lnTo>
                  <a:lnTo>
                    <a:pt x="236461" y="3340"/>
                  </a:lnTo>
                  <a:lnTo>
                    <a:pt x="222935" y="12471"/>
                  </a:lnTo>
                  <a:lnTo>
                    <a:pt x="213817" y="25996"/>
                  </a:lnTo>
                  <a:lnTo>
                    <a:pt x="210464" y="42532"/>
                  </a:lnTo>
                  <a:lnTo>
                    <a:pt x="210515" y="168148"/>
                  </a:lnTo>
                  <a:lnTo>
                    <a:pt x="213817" y="184467"/>
                  </a:lnTo>
                  <a:lnTo>
                    <a:pt x="222935" y="197993"/>
                  </a:lnTo>
                  <a:lnTo>
                    <a:pt x="236461" y="207111"/>
                  </a:lnTo>
                  <a:lnTo>
                    <a:pt x="252996" y="210464"/>
                  </a:lnTo>
                  <a:lnTo>
                    <a:pt x="289560" y="210464"/>
                  </a:lnTo>
                  <a:lnTo>
                    <a:pt x="290017" y="210642"/>
                  </a:lnTo>
                  <a:lnTo>
                    <a:pt x="317550" y="238188"/>
                  </a:lnTo>
                  <a:lnTo>
                    <a:pt x="318376" y="238518"/>
                  </a:lnTo>
                  <a:lnTo>
                    <a:pt x="320103" y="238518"/>
                  </a:lnTo>
                  <a:lnTo>
                    <a:pt x="320929" y="238188"/>
                  </a:lnTo>
                  <a:lnTo>
                    <a:pt x="348462" y="210642"/>
                  </a:lnTo>
                  <a:lnTo>
                    <a:pt x="348919" y="210464"/>
                  </a:lnTo>
                  <a:lnTo>
                    <a:pt x="485965" y="210464"/>
                  </a:lnTo>
                  <a:lnTo>
                    <a:pt x="502513" y="207111"/>
                  </a:lnTo>
                  <a:lnTo>
                    <a:pt x="516039" y="197993"/>
                  </a:lnTo>
                  <a:lnTo>
                    <a:pt x="525157" y="184467"/>
                  </a:lnTo>
                  <a:lnTo>
                    <a:pt x="528459" y="168148"/>
                  </a:lnTo>
                  <a:lnTo>
                    <a:pt x="528510" y="139255"/>
                  </a:lnTo>
                  <a:lnTo>
                    <a:pt x="528510" y="47739"/>
                  </a:lnTo>
                  <a:lnTo>
                    <a:pt x="528510" y="42532"/>
                  </a:lnTo>
                  <a:close/>
                </a:path>
                <a:path w="3788409" h="3578225">
                  <a:moveTo>
                    <a:pt x="3788372" y="2736037"/>
                  </a:moveTo>
                  <a:lnTo>
                    <a:pt x="591083" y="2736037"/>
                  </a:lnTo>
                  <a:lnTo>
                    <a:pt x="542671" y="2737993"/>
                  </a:lnTo>
                  <a:lnTo>
                    <a:pt x="495325" y="2743784"/>
                  </a:lnTo>
                  <a:lnTo>
                    <a:pt x="449199" y="2753245"/>
                  </a:lnTo>
                  <a:lnTo>
                    <a:pt x="404444" y="2766225"/>
                  </a:lnTo>
                  <a:lnTo>
                    <a:pt x="361213" y="2782557"/>
                  </a:lnTo>
                  <a:lnTo>
                    <a:pt x="319671" y="2802115"/>
                  </a:lnTo>
                  <a:lnTo>
                    <a:pt x="279946" y="2824721"/>
                  </a:lnTo>
                  <a:lnTo>
                    <a:pt x="242214" y="2850235"/>
                  </a:lnTo>
                  <a:lnTo>
                    <a:pt x="206616" y="2878505"/>
                  </a:lnTo>
                  <a:lnTo>
                    <a:pt x="173316" y="2909366"/>
                  </a:lnTo>
                  <a:lnTo>
                    <a:pt x="142455" y="2942679"/>
                  </a:lnTo>
                  <a:lnTo>
                    <a:pt x="114185" y="2978264"/>
                  </a:lnTo>
                  <a:lnTo>
                    <a:pt x="88684" y="3016008"/>
                  </a:lnTo>
                  <a:lnTo>
                    <a:pt x="66078" y="3055721"/>
                  </a:lnTo>
                  <a:lnTo>
                    <a:pt x="46520" y="3097276"/>
                  </a:lnTo>
                  <a:lnTo>
                    <a:pt x="30187" y="3140506"/>
                  </a:lnTo>
                  <a:lnTo>
                    <a:pt x="17208" y="3185261"/>
                  </a:lnTo>
                  <a:lnTo>
                    <a:pt x="7747" y="3231375"/>
                  </a:lnTo>
                  <a:lnTo>
                    <a:pt x="1968" y="3278721"/>
                  </a:lnTo>
                  <a:lnTo>
                    <a:pt x="0" y="3327120"/>
                  </a:lnTo>
                  <a:lnTo>
                    <a:pt x="0" y="3577894"/>
                  </a:lnTo>
                  <a:lnTo>
                    <a:pt x="3788372" y="3577894"/>
                  </a:lnTo>
                  <a:lnTo>
                    <a:pt x="3788372" y="2736037"/>
                  </a:lnTo>
                  <a:close/>
                </a:path>
              </a:pathLst>
            </a:custGeom>
            <a:solidFill>
              <a:srgbClr val="0099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2232607" y="4450344"/>
              <a:ext cx="6103620" cy="4577715"/>
            </a:xfrm>
            <a:custGeom>
              <a:avLst/>
              <a:gdLst/>
              <a:ahLst/>
              <a:cxnLst/>
              <a:rect l="l" t="t" r="r" b="b"/>
              <a:pathLst>
                <a:path w="6103619" h="4577715">
                  <a:moveTo>
                    <a:pt x="5287137" y="0"/>
                  </a:moveTo>
                  <a:lnTo>
                    <a:pt x="816257" y="0"/>
                  </a:lnTo>
                  <a:lnTo>
                    <a:pt x="768364" y="1388"/>
                  </a:lnTo>
                  <a:lnTo>
                    <a:pt x="721191" y="5502"/>
                  </a:lnTo>
                  <a:lnTo>
                    <a:pt x="674815" y="12264"/>
                  </a:lnTo>
                  <a:lnTo>
                    <a:pt x="629312" y="21597"/>
                  </a:lnTo>
                  <a:lnTo>
                    <a:pt x="584761" y="33424"/>
                  </a:lnTo>
                  <a:lnTo>
                    <a:pt x="541239" y="47668"/>
                  </a:lnTo>
                  <a:lnTo>
                    <a:pt x="498822" y="64252"/>
                  </a:lnTo>
                  <a:lnTo>
                    <a:pt x="457587" y="83097"/>
                  </a:lnTo>
                  <a:lnTo>
                    <a:pt x="417612" y="104128"/>
                  </a:lnTo>
                  <a:lnTo>
                    <a:pt x="378974" y="127267"/>
                  </a:lnTo>
                  <a:lnTo>
                    <a:pt x="341750" y="152437"/>
                  </a:lnTo>
                  <a:lnTo>
                    <a:pt x="306017" y="179561"/>
                  </a:lnTo>
                  <a:lnTo>
                    <a:pt x="271852" y="208561"/>
                  </a:lnTo>
                  <a:lnTo>
                    <a:pt x="239333" y="239360"/>
                  </a:lnTo>
                  <a:lnTo>
                    <a:pt x="208535" y="271881"/>
                  </a:lnTo>
                  <a:lnTo>
                    <a:pt x="179538" y="306048"/>
                  </a:lnTo>
                  <a:lnTo>
                    <a:pt x="152417" y="341782"/>
                  </a:lnTo>
                  <a:lnTo>
                    <a:pt x="127249" y="379007"/>
                  </a:lnTo>
                  <a:lnTo>
                    <a:pt x="104113" y="417645"/>
                  </a:lnTo>
                  <a:lnTo>
                    <a:pt x="83085" y="457619"/>
                  </a:lnTo>
                  <a:lnTo>
                    <a:pt x="64241" y="498853"/>
                  </a:lnTo>
                  <a:lnTo>
                    <a:pt x="47660" y="541268"/>
                  </a:lnTo>
                  <a:lnTo>
                    <a:pt x="33419" y="584788"/>
                  </a:lnTo>
                  <a:lnTo>
                    <a:pt x="21593" y="629335"/>
                  </a:lnTo>
                  <a:lnTo>
                    <a:pt x="12262" y="674833"/>
                  </a:lnTo>
                  <a:lnTo>
                    <a:pt x="5501" y="721204"/>
                  </a:lnTo>
                  <a:lnTo>
                    <a:pt x="1388" y="768372"/>
                  </a:lnTo>
                  <a:lnTo>
                    <a:pt x="0" y="816257"/>
                  </a:lnTo>
                  <a:lnTo>
                    <a:pt x="0" y="3222634"/>
                  </a:lnTo>
                  <a:lnTo>
                    <a:pt x="1388" y="3270529"/>
                  </a:lnTo>
                  <a:lnTo>
                    <a:pt x="5501" y="3317704"/>
                  </a:lnTo>
                  <a:lnTo>
                    <a:pt x="12262" y="3364082"/>
                  </a:lnTo>
                  <a:lnTo>
                    <a:pt x="21593" y="3409587"/>
                  </a:lnTo>
                  <a:lnTo>
                    <a:pt x="33419" y="3454141"/>
                  </a:lnTo>
                  <a:lnTo>
                    <a:pt x="47660" y="3497667"/>
                  </a:lnTo>
                  <a:lnTo>
                    <a:pt x="64241" y="3540088"/>
                  </a:lnTo>
                  <a:lnTo>
                    <a:pt x="83085" y="3581326"/>
                  </a:lnTo>
                  <a:lnTo>
                    <a:pt x="104113" y="3621305"/>
                  </a:lnTo>
                  <a:lnTo>
                    <a:pt x="127249" y="3659947"/>
                  </a:lnTo>
                  <a:lnTo>
                    <a:pt x="152417" y="3697175"/>
                  </a:lnTo>
                  <a:lnTo>
                    <a:pt x="179538" y="3732912"/>
                  </a:lnTo>
                  <a:lnTo>
                    <a:pt x="208535" y="3767081"/>
                  </a:lnTo>
                  <a:lnTo>
                    <a:pt x="239333" y="3799605"/>
                  </a:lnTo>
                  <a:lnTo>
                    <a:pt x="271852" y="3830406"/>
                  </a:lnTo>
                  <a:lnTo>
                    <a:pt x="306017" y="3859408"/>
                  </a:lnTo>
                  <a:lnTo>
                    <a:pt x="341750" y="3886533"/>
                  </a:lnTo>
                  <a:lnTo>
                    <a:pt x="378974" y="3911704"/>
                  </a:lnTo>
                  <a:lnTo>
                    <a:pt x="417612" y="3934844"/>
                  </a:lnTo>
                  <a:lnTo>
                    <a:pt x="457587" y="3955876"/>
                  </a:lnTo>
                  <a:lnTo>
                    <a:pt x="498822" y="3974723"/>
                  </a:lnTo>
                  <a:lnTo>
                    <a:pt x="541239" y="3991306"/>
                  </a:lnTo>
                  <a:lnTo>
                    <a:pt x="584761" y="4005551"/>
                  </a:lnTo>
                  <a:lnTo>
                    <a:pt x="629312" y="4017378"/>
                  </a:lnTo>
                  <a:lnTo>
                    <a:pt x="674815" y="4026711"/>
                  </a:lnTo>
                  <a:lnTo>
                    <a:pt x="721191" y="4033474"/>
                  </a:lnTo>
                  <a:lnTo>
                    <a:pt x="768364" y="4037588"/>
                  </a:lnTo>
                  <a:lnTo>
                    <a:pt x="816257" y="4038976"/>
                  </a:lnTo>
                  <a:lnTo>
                    <a:pt x="1508707" y="4038976"/>
                  </a:lnTo>
                  <a:lnTo>
                    <a:pt x="1515445" y="4039624"/>
                  </a:lnTo>
                  <a:lnTo>
                    <a:pt x="1521825" y="4041531"/>
                  </a:lnTo>
                  <a:lnTo>
                    <a:pt x="1527691" y="4044639"/>
                  </a:lnTo>
                  <a:lnTo>
                    <a:pt x="1532885" y="4048892"/>
                  </a:lnTo>
                  <a:lnTo>
                    <a:pt x="2043372" y="4559379"/>
                  </a:lnTo>
                  <a:lnTo>
                    <a:pt x="2052852" y="4567148"/>
                  </a:lnTo>
                  <a:lnTo>
                    <a:pt x="2063570" y="4572868"/>
                  </a:lnTo>
                  <a:lnTo>
                    <a:pt x="2075192" y="4576401"/>
                  </a:lnTo>
                  <a:lnTo>
                    <a:pt x="2087381" y="4577609"/>
                  </a:lnTo>
                  <a:lnTo>
                    <a:pt x="2099607" y="4576401"/>
                  </a:lnTo>
                  <a:lnTo>
                    <a:pt x="2111230" y="4572868"/>
                  </a:lnTo>
                  <a:lnTo>
                    <a:pt x="2121935" y="4567148"/>
                  </a:lnTo>
                  <a:lnTo>
                    <a:pt x="2131411" y="4559379"/>
                  </a:lnTo>
                  <a:lnTo>
                    <a:pt x="2641814" y="4048892"/>
                  </a:lnTo>
                  <a:lnTo>
                    <a:pt x="2647009" y="4044639"/>
                  </a:lnTo>
                  <a:lnTo>
                    <a:pt x="2652876" y="4041531"/>
                  </a:lnTo>
                  <a:lnTo>
                    <a:pt x="2659259" y="4039624"/>
                  </a:lnTo>
                  <a:lnTo>
                    <a:pt x="2666002" y="4038976"/>
                  </a:lnTo>
                  <a:lnTo>
                    <a:pt x="5287137" y="4038976"/>
                  </a:lnTo>
                  <a:lnTo>
                    <a:pt x="5335031" y="4037588"/>
                  </a:lnTo>
                  <a:lnTo>
                    <a:pt x="5382207" y="4033474"/>
                  </a:lnTo>
                  <a:lnTo>
                    <a:pt x="5428585" y="4026711"/>
                  </a:lnTo>
                  <a:lnTo>
                    <a:pt x="5474090" y="4017378"/>
                  </a:lnTo>
                  <a:lnTo>
                    <a:pt x="5518644" y="4005551"/>
                  </a:lnTo>
                  <a:lnTo>
                    <a:pt x="5562170" y="3991306"/>
                  </a:lnTo>
                  <a:lnTo>
                    <a:pt x="5604590" y="3974723"/>
                  </a:lnTo>
                  <a:lnTo>
                    <a:pt x="5645828" y="3955876"/>
                  </a:lnTo>
                  <a:lnTo>
                    <a:pt x="5685807" y="3934844"/>
                  </a:lnTo>
                  <a:lnTo>
                    <a:pt x="5724449" y="3911704"/>
                  </a:lnTo>
                  <a:lnTo>
                    <a:pt x="5761677" y="3886533"/>
                  </a:lnTo>
                  <a:lnTo>
                    <a:pt x="5797415" y="3859408"/>
                  </a:lnTo>
                  <a:lnTo>
                    <a:pt x="5831584" y="3830406"/>
                  </a:lnTo>
                  <a:lnTo>
                    <a:pt x="5864108" y="3799605"/>
                  </a:lnTo>
                  <a:lnTo>
                    <a:pt x="5894909" y="3767081"/>
                  </a:lnTo>
                  <a:lnTo>
                    <a:pt x="5923911" y="3732912"/>
                  </a:lnTo>
                  <a:lnTo>
                    <a:pt x="5951036" y="3697175"/>
                  </a:lnTo>
                  <a:lnTo>
                    <a:pt x="5976207" y="3659947"/>
                  </a:lnTo>
                  <a:lnTo>
                    <a:pt x="5999347" y="3621305"/>
                  </a:lnTo>
                  <a:lnTo>
                    <a:pt x="6020379" y="3581326"/>
                  </a:lnTo>
                  <a:lnTo>
                    <a:pt x="6039225" y="3540088"/>
                  </a:lnTo>
                  <a:lnTo>
                    <a:pt x="6055809" y="3497667"/>
                  </a:lnTo>
                  <a:lnTo>
                    <a:pt x="6070053" y="3454141"/>
                  </a:lnTo>
                  <a:lnTo>
                    <a:pt x="6081881" y="3409587"/>
                  </a:lnTo>
                  <a:lnTo>
                    <a:pt x="6091214" y="3364082"/>
                  </a:lnTo>
                  <a:lnTo>
                    <a:pt x="6097976" y="3317704"/>
                  </a:lnTo>
                  <a:lnTo>
                    <a:pt x="6102090" y="3270529"/>
                  </a:lnTo>
                  <a:lnTo>
                    <a:pt x="6103479" y="3222634"/>
                  </a:lnTo>
                  <a:lnTo>
                    <a:pt x="6103479" y="816257"/>
                  </a:lnTo>
                  <a:lnTo>
                    <a:pt x="6102090" y="768372"/>
                  </a:lnTo>
                  <a:lnTo>
                    <a:pt x="6097976" y="721204"/>
                  </a:lnTo>
                  <a:lnTo>
                    <a:pt x="6091214" y="674833"/>
                  </a:lnTo>
                  <a:lnTo>
                    <a:pt x="6081881" y="629335"/>
                  </a:lnTo>
                  <a:lnTo>
                    <a:pt x="6070053" y="584788"/>
                  </a:lnTo>
                  <a:lnTo>
                    <a:pt x="6055809" y="541268"/>
                  </a:lnTo>
                  <a:lnTo>
                    <a:pt x="6039225" y="498853"/>
                  </a:lnTo>
                  <a:lnTo>
                    <a:pt x="6020379" y="457619"/>
                  </a:lnTo>
                  <a:lnTo>
                    <a:pt x="5999347" y="417645"/>
                  </a:lnTo>
                  <a:lnTo>
                    <a:pt x="5976207" y="379007"/>
                  </a:lnTo>
                  <a:lnTo>
                    <a:pt x="5951036" y="341782"/>
                  </a:lnTo>
                  <a:lnTo>
                    <a:pt x="5923911" y="306048"/>
                  </a:lnTo>
                  <a:lnTo>
                    <a:pt x="5894909" y="271881"/>
                  </a:lnTo>
                  <a:lnTo>
                    <a:pt x="5864108" y="239360"/>
                  </a:lnTo>
                  <a:lnTo>
                    <a:pt x="5831584" y="208561"/>
                  </a:lnTo>
                  <a:lnTo>
                    <a:pt x="5797415" y="179561"/>
                  </a:lnTo>
                  <a:lnTo>
                    <a:pt x="5761677" y="152437"/>
                  </a:lnTo>
                  <a:lnTo>
                    <a:pt x="5724449" y="127267"/>
                  </a:lnTo>
                  <a:lnTo>
                    <a:pt x="5685807" y="104128"/>
                  </a:lnTo>
                  <a:lnTo>
                    <a:pt x="5645828" y="83097"/>
                  </a:lnTo>
                  <a:lnTo>
                    <a:pt x="5604590" y="64252"/>
                  </a:lnTo>
                  <a:lnTo>
                    <a:pt x="5562170" y="47668"/>
                  </a:lnTo>
                  <a:lnTo>
                    <a:pt x="5518644" y="33424"/>
                  </a:lnTo>
                  <a:lnTo>
                    <a:pt x="5474090" y="21597"/>
                  </a:lnTo>
                  <a:lnTo>
                    <a:pt x="5428585" y="12264"/>
                  </a:lnTo>
                  <a:lnTo>
                    <a:pt x="5382207" y="5502"/>
                  </a:lnTo>
                  <a:lnTo>
                    <a:pt x="5335031" y="1388"/>
                  </a:lnTo>
                  <a:lnTo>
                    <a:pt x="5287137" y="0"/>
                  </a:lnTo>
                  <a:close/>
                </a:path>
              </a:pathLst>
            </a:custGeom>
            <a:solidFill>
              <a:srgbClr val="E1E6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2232602" y="2766637"/>
              <a:ext cx="3788410" cy="3578225"/>
            </a:xfrm>
            <a:custGeom>
              <a:avLst/>
              <a:gdLst/>
              <a:ahLst/>
              <a:cxnLst/>
              <a:rect l="l" t="t" r="r" b="b"/>
              <a:pathLst>
                <a:path w="3788409" h="3578225">
                  <a:moveTo>
                    <a:pt x="528510" y="42532"/>
                  </a:moveTo>
                  <a:lnTo>
                    <a:pt x="525157" y="25996"/>
                  </a:lnTo>
                  <a:lnTo>
                    <a:pt x="516039" y="12471"/>
                  </a:lnTo>
                  <a:lnTo>
                    <a:pt x="502513" y="3340"/>
                  </a:lnTo>
                  <a:lnTo>
                    <a:pt x="485965" y="0"/>
                  </a:lnTo>
                  <a:lnTo>
                    <a:pt x="479983" y="0"/>
                  </a:lnTo>
                  <a:lnTo>
                    <a:pt x="479983" y="64744"/>
                  </a:lnTo>
                  <a:lnTo>
                    <a:pt x="408622" y="138887"/>
                  </a:lnTo>
                  <a:lnTo>
                    <a:pt x="400977" y="139255"/>
                  </a:lnTo>
                  <a:lnTo>
                    <a:pt x="376161" y="118148"/>
                  </a:lnTo>
                  <a:lnTo>
                    <a:pt x="350621" y="165392"/>
                  </a:lnTo>
                  <a:lnTo>
                    <a:pt x="346633" y="167919"/>
                  </a:lnTo>
                  <a:lnTo>
                    <a:pt x="345808" y="167919"/>
                  </a:lnTo>
                  <a:lnTo>
                    <a:pt x="341795" y="168148"/>
                  </a:lnTo>
                  <a:lnTo>
                    <a:pt x="337502" y="168148"/>
                  </a:lnTo>
                  <a:lnTo>
                    <a:pt x="333654" y="166204"/>
                  </a:lnTo>
                  <a:lnTo>
                    <a:pt x="314782" y="139687"/>
                  </a:lnTo>
                  <a:lnTo>
                    <a:pt x="304012" y="124561"/>
                  </a:lnTo>
                  <a:lnTo>
                    <a:pt x="272097" y="139687"/>
                  </a:lnTo>
                  <a:lnTo>
                    <a:pt x="264566" y="137134"/>
                  </a:lnTo>
                  <a:lnTo>
                    <a:pt x="258533" y="124955"/>
                  </a:lnTo>
                  <a:lnTo>
                    <a:pt x="261150" y="117640"/>
                  </a:lnTo>
                  <a:lnTo>
                    <a:pt x="308279" y="95338"/>
                  </a:lnTo>
                  <a:lnTo>
                    <a:pt x="314947" y="97053"/>
                  </a:lnTo>
                  <a:lnTo>
                    <a:pt x="340118" y="132410"/>
                  </a:lnTo>
                  <a:lnTo>
                    <a:pt x="360159" y="95338"/>
                  </a:lnTo>
                  <a:lnTo>
                    <a:pt x="363169" y="89776"/>
                  </a:lnTo>
                  <a:lnTo>
                    <a:pt x="366395" y="87439"/>
                  </a:lnTo>
                  <a:lnTo>
                    <a:pt x="373938" y="86042"/>
                  </a:lnTo>
                  <a:lnTo>
                    <a:pt x="377786" y="87096"/>
                  </a:lnTo>
                  <a:lnTo>
                    <a:pt x="403237" y="108750"/>
                  </a:lnTo>
                  <a:lnTo>
                    <a:pt x="425081" y="86042"/>
                  </a:lnTo>
                  <a:lnTo>
                    <a:pt x="461746" y="47955"/>
                  </a:lnTo>
                  <a:lnTo>
                    <a:pt x="469671" y="47739"/>
                  </a:lnTo>
                  <a:lnTo>
                    <a:pt x="479742" y="56997"/>
                  </a:lnTo>
                  <a:lnTo>
                    <a:pt x="479983" y="64744"/>
                  </a:lnTo>
                  <a:lnTo>
                    <a:pt x="479983" y="0"/>
                  </a:lnTo>
                  <a:lnTo>
                    <a:pt x="252996" y="0"/>
                  </a:lnTo>
                  <a:lnTo>
                    <a:pt x="236461" y="3340"/>
                  </a:lnTo>
                  <a:lnTo>
                    <a:pt x="222935" y="12471"/>
                  </a:lnTo>
                  <a:lnTo>
                    <a:pt x="213804" y="25996"/>
                  </a:lnTo>
                  <a:lnTo>
                    <a:pt x="210451" y="42532"/>
                  </a:lnTo>
                  <a:lnTo>
                    <a:pt x="210502" y="168148"/>
                  </a:lnTo>
                  <a:lnTo>
                    <a:pt x="213804" y="184467"/>
                  </a:lnTo>
                  <a:lnTo>
                    <a:pt x="222935" y="197993"/>
                  </a:lnTo>
                  <a:lnTo>
                    <a:pt x="236461" y="207111"/>
                  </a:lnTo>
                  <a:lnTo>
                    <a:pt x="252996" y="210464"/>
                  </a:lnTo>
                  <a:lnTo>
                    <a:pt x="289560" y="210464"/>
                  </a:lnTo>
                  <a:lnTo>
                    <a:pt x="290017" y="210642"/>
                  </a:lnTo>
                  <a:lnTo>
                    <a:pt x="317550" y="238188"/>
                  </a:lnTo>
                  <a:lnTo>
                    <a:pt x="318363" y="238518"/>
                  </a:lnTo>
                  <a:lnTo>
                    <a:pt x="320090" y="238518"/>
                  </a:lnTo>
                  <a:lnTo>
                    <a:pt x="320929" y="238188"/>
                  </a:lnTo>
                  <a:lnTo>
                    <a:pt x="348462" y="210642"/>
                  </a:lnTo>
                  <a:lnTo>
                    <a:pt x="348907" y="210464"/>
                  </a:lnTo>
                  <a:lnTo>
                    <a:pt x="485965" y="210464"/>
                  </a:lnTo>
                  <a:lnTo>
                    <a:pt x="502513" y="207111"/>
                  </a:lnTo>
                  <a:lnTo>
                    <a:pt x="516039" y="197993"/>
                  </a:lnTo>
                  <a:lnTo>
                    <a:pt x="525157" y="184467"/>
                  </a:lnTo>
                  <a:lnTo>
                    <a:pt x="528459" y="168148"/>
                  </a:lnTo>
                  <a:lnTo>
                    <a:pt x="528510" y="139255"/>
                  </a:lnTo>
                  <a:lnTo>
                    <a:pt x="528510" y="47739"/>
                  </a:lnTo>
                  <a:lnTo>
                    <a:pt x="528510" y="42532"/>
                  </a:lnTo>
                  <a:close/>
                </a:path>
                <a:path w="3788409" h="3578225">
                  <a:moveTo>
                    <a:pt x="3788372" y="1683715"/>
                  </a:moveTo>
                  <a:lnTo>
                    <a:pt x="816254" y="1683715"/>
                  </a:lnTo>
                  <a:lnTo>
                    <a:pt x="768362" y="1685099"/>
                  </a:lnTo>
                  <a:lnTo>
                    <a:pt x="721194" y="1689214"/>
                  </a:lnTo>
                  <a:lnTo>
                    <a:pt x="674814" y="1695983"/>
                  </a:lnTo>
                  <a:lnTo>
                    <a:pt x="629310" y="1705305"/>
                  </a:lnTo>
                  <a:lnTo>
                    <a:pt x="584758" y="1717141"/>
                  </a:lnTo>
                  <a:lnTo>
                    <a:pt x="541235" y="1731378"/>
                  </a:lnTo>
                  <a:lnTo>
                    <a:pt x="498817" y="1747964"/>
                  </a:lnTo>
                  <a:lnTo>
                    <a:pt x="457581" y="1766811"/>
                  </a:lnTo>
                  <a:lnTo>
                    <a:pt x="417614" y="1787842"/>
                  </a:lnTo>
                  <a:lnTo>
                    <a:pt x="378968" y="1810981"/>
                  </a:lnTo>
                  <a:lnTo>
                    <a:pt x="341744" y="1836153"/>
                  </a:lnTo>
                  <a:lnTo>
                    <a:pt x="306019" y="1863267"/>
                  </a:lnTo>
                  <a:lnTo>
                    <a:pt x="271856" y="1892274"/>
                  </a:lnTo>
                  <a:lnTo>
                    <a:pt x="239331" y="1923072"/>
                  </a:lnTo>
                  <a:lnTo>
                    <a:pt x="208534" y="1955596"/>
                  </a:lnTo>
                  <a:lnTo>
                    <a:pt x="179539" y="1989759"/>
                  </a:lnTo>
                  <a:lnTo>
                    <a:pt x="152412" y="2025497"/>
                  </a:lnTo>
                  <a:lnTo>
                    <a:pt x="127254" y="2062721"/>
                  </a:lnTo>
                  <a:lnTo>
                    <a:pt x="104114" y="2101354"/>
                  </a:lnTo>
                  <a:lnTo>
                    <a:pt x="83083" y="2141334"/>
                  </a:lnTo>
                  <a:lnTo>
                    <a:pt x="64236" y="2182571"/>
                  </a:lnTo>
                  <a:lnTo>
                    <a:pt x="47663" y="2224976"/>
                  </a:lnTo>
                  <a:lnTo>
                    <a:pt x="33413" y="2268499"/>
                  </a:lnTo>
                  <a:lnTo>
                    <a:pt x="21590" y="2313051"/>
                  </a:lnTo>
                  <a:lnTo>
                    <a:pt x="12255" y="2358542"/>
                  </a:lnTo>
                  <a:lnTo>
                    <a:pt x="5499" y="2404922"/>
                  </a:lnTo>
                  <a:lnTo>
                    <a:pt x="1384" y="2452090"/>
                  </a:lnTo>
                  <a:lnTo>
                    <a:pt x="0" y="2499969"/>
                  </a:lnTo>
                  <a:lnTo>
                    <a:pt x="0" y="3577894"/>
                  </a:lnTo>
                  <a:lnTo>
                    <a:pt x="3788372" y="3577894"/>
                  </a:lnTo>
                  <a:lnTo>
                    <a:pt x="3788372" y="1683715"/>
                  </a:lnTo>
                  <a:close/>
                </a:path>
              </a:pathLst>
            </a:custGeom>
            <a:solidFill>
              <a:srgbClr val="0099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7915154" y="1361215"/>
              <a:ext cx="0" cy="8921750"/>
            </a:xfrm>
            <a:custGeom>
              <a:avLst/>
              <a:gdLst/>
              <a:ahLst/>
              <a:cxnLst/>
              <a:rect l="l" t="t" r="r" b="b"/>
              <a:pathLst>
                <a:path w="0" h="8921750">
                  <a:moveTo>
                    <a:pt x="0" y="0"/>
                  </a:moveTo>
                  <a:lnTo>
                    <a:pt x="0" y="892119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8023311" y="1361215"/>
              <a:ext cx="0" cy="8921750"/>
            </a:xfrm>
            <a:custGeom>
              <a:avLst/>
              <a:gdLst/>
              <a:ahLst/>
              <a:cxnLst/>
              <a:rect l="l" t="t" r="r" b="b"/>
              <a:pathLst>
                <a:path w="0" h="8921750">
                  <a:moveTo>
                    <a:pt x="0" y="0"/>
                  </a:moveTo>
                  <a:lnTo>
                    <a:pt x="0" y="892119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8233776" y="1361215"/>
              <a:ext cx="0" cy="8921750"/>
            </a:xfrm>
            <a:custGeom>
              <a:avLst/>
              <a:gdLst/>
              <a:ahLst/>
              <a:cxnLst/>
              <a:rect l="l" t="t" r="r" b="b"/>
              <a:pathLst>
                <a:path w="0" h="8921750">
                  <a:moveTo>
                    <a:pt x="0" y="0"/>
                  </a:moveTo>
                  <a:lnTo>
                    <a:pt x="0" y="892119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8444241" y="1361215"/>
              <a:ext cx="0" cy="8921750"/>
            </a:xfrm>
            <a:custGeom>
              <a:avLst/>
              <a:gdLst/>
              <a:ahLst/>
              <a:cxnLst/>
              <a:rect l="l" t="t" r="r" b="b"/>
              <a:pathLst>
                <a:path w="0" h="8921750">
                  <a:moveTo>
                    <a:pt x="0" y="0"/>
                  </a:moveTo>
                  <a:lnTo>
                    <a:pt x="0" y="892119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8654706" y="1361215"/>
              <a:ext cx="0" cy="8921750"/>
            </a:xfrm>
            <a:custGeom>
              <a:avLst/>
              <a:gdLst/>
              <a:ahLst/>
              <a:cxnLst/>
              <a:rect l="l" t="t" r="r" b="b"/>
              <a:pathLst>
                <a:path w="0" h="8921750">
                  <a:moveTo>
                    <a:pt x="0" y="0"/>
                  </a:moveTo>
                  <a:lnTo>
                    <a:pt x="0" y="892119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8865170" y="1361215"/>
              <a:ext cx="0" cy="8921750"/>
            </a:xfrm>
            <a:custGeom>
              <a:avLst/>
              <a:gdLst/>
              <a:ahLst/>
              <a:cxnLst/>
              <a:rect l="l" t="t" r="r" b="b"/>
              <a:pathLst>
                <a:path w="0" h="8921750">
                  <a:moveTo>
                    <a:pt x="0" y="0"/>
                  </a:moveTo>
                  <a:lnTo>
                    <a:pt x="0" y="892119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9075635" y="1361215"/>
              <a:ext cx="0" cy="8921750"/>
            </a:xfrm>
            <a:custGeom>
              <a:avLst/>
              <a:gdLst/>
              <a:ahLst/>
              <a:cxnLst/>
              <a:rect l="l" t="t" r="r" b="b"/>
              <a:pathLst>
                <a:path w="0" h="8921750">
                  <a:moveTo>
                    <a:pt x="0" y="0"/>
                  </a:moveTo>
                  <a:lnTo>
                    <a:pt x="0" y="892119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9286100" y="1361215"/>
              <a:ext cx="0" cy="8921750"/>
            </a:xfrm>
            <a:custGeom>
              <a:avLst/>
              <a:gdLst/>
              <a:ahLst/>
              <a:cxnLst/>
              <a:rect l="l" t="t" r="r" b="b"/>
              <a:pathLst>
                <a:path w="0" h="8921750">
                  <a:moveTo>
                    <a:pt x="0" y="0"/>
                  </a:moveTo>
                  <a:lnTo>
                    <a:pt x="0" y="892119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9496564" y="1361215"/>
              <a:ext cx="0" cy="8921750"/>
            </a:xfrm>
            <a:custGeom>
              <a:avLst/>
              <a:gdLst/>
              <a:ahLst/>
              <a:cxnLst/>
              <a:rect l="l" t="t" r="r" b="b"/>
              <a:pathLst>
                <a:path w="0" h="8921750">
                  <a:moveTo>
                    <a:pt x="0" y="0"/>
                  </a:moveTo>
                  <a:lnTo>
                    <a:pt x="0" y="892119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9707030" y="1361215"/>
              <a:ext cx="0" cy="8921750"/>
            </a:xfrm>
            <a:custGeom>
              <a:avLst/>
              <a:gdLst/>
              <a:ahLst/>
              <a:cxnLst/>
              <a:rect l="l" t="t" r="r" b="b"/>
              <a:pathLst>
                <a:path w="0" h="8921750">
                  <a:moveTo>
                    <a:pt x="0" y="0"/>
                  </a:moveTo>
                  <a:lnTo>
                    <a:pt x="0" y="892119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9917495" y="1361215"/>
              <a:ext cx="0" cy="8921750"/>
            </a:xfrm>
            <a:custGeom>
              <a:avLst/>
              <a:gdLst/>
              <a:ahLst/>
              <a:cxnLst/>
              <a:rect l="l" t="t" r="r" b="b"/>
              <a:pathLst>
                <a:path w="0" h="8921750">
                  <a:moveTo>
                    <a:pt x="0" y="0"/>
                  </a:moveTo>
                  <a:lnTo>
                    <a:pt x="0" y="892119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10127959" y="1361215"/>
              <a:ext cx="0" cy="8921750"/>
            </a:xfrm>
            <a:custGeom>
              <a:avLst/>
              <a:gdLst/>
              <a:ahLst/>
              <a:cxnLst/>
              <a:rect l="l" t="t" r="r" b="b"/>
              <a:pathLst>
                <a:path w="0" h="8921750">
                  <a:moveTo>
                    <a:pt x="0" y="0"/>
                  </a:moveTo>
                  <a:lnTo>
                    <a:pt x="0" y="892119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10338423" y="1361215"/>
              <a:ext cx="0" cy="8921750"/>
            </a:xfrm>
            <a:custGeom>
              <a:avLst/>
              <a:gdLst/>
              <a:ahLst/>
              <a:cxnLst/>
              <a:rect l="l" t="t" r="r" b="b"/>
              <a:pathLst>
                <a:path w="0" h="8921750">
                  <a:moveTo>
                    <a:pt x="0" y="0"/>
                  </a:moveTo>
                  <a:lnTo>
                    <a:pt x="0" y="892119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10548889" y="1361215"/>
              <a:ext cx="0" cy="8921750"/>
            </a:xfrm>
            <a:custGeom>
              <a:avLst/>
              <a:gdLst/>
              <a:ahLst/>
              <a:cxnLst/>
              <a:rect l="l" t="t" r="r" b="b"/>
              <a:pathLst>
                <a:path w="0" h="8921750">
                  <a:moveTo>
                    <a:pt x="0" y="0"/>
                  </a:moveTo>
                  <a:lnTo>
                    <a:pt x="0" y="892119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10759354" y="1361215"/>
              <a:ext cx="0" cy="8921750"/>
            </a:xfrm>
            <a:custGeom>
              <a:avLst/>
              <a:gdLst/>
              <a:ahLst/>
              <a:cxnLst/>
              <a:rect l="l" t="t" r="r" b="b"/>
              <a:pathLst>
                <a:path w="0" h="8921750">
                  <a:moveTo>
                    <a:pt x="0" y="0"/>
                  </a:moveTo>
                  <a:lnTo>
                    <a:pt x="0" y="892119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10969819" y="1361215"/>
              <a:ext cx="0" cy="8921750"/>
            </a:xfrm>
            <a:custGeom>
              <a:avLst/>
              <a:gdLst/>
              <a:ahLst/>
              <a:cxnLst/>
              <a:rect l="l" t="t" r="r" b="b"/>
              <a:pathLst>
                <a:path w="0" h="8921750">
                  <a:moveTo>
                    <a:pt x="0" y="0"/>
                  </a:moveTo>
                  <a:lnTo>
                    <a:pt x="0" y="892119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11180282" y="1361215"/>
              <a:ext cx="0" cy="8921750"/>
            </a:xfrm>
            <a:custGeom>
              <a:avLst/>
              <a:gdLst/>
              <a:ahLst/>
              <a:cxnLst/>
              <a:rect l="l" t="t" r="r" b="b"/>
              <a:pathLst>
                <a:path w="0" h="8921750">
                  <a:moveTo>
                    <a:pt x="0" y="0"/>
                  </a:moveTo>
                  <a:lnTo>
                    <a:pt x="0" y="892119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11390748" y="1361215"/>
              <a:ext cx="0" cy="8921750"/>
            </a:xfrm>
            <a:custGeom>
              <a:avLst/>
              <a:gdLst/>
              <a:ahLst/>
              <a:cxnLst/>
              <a:rect l="l" t="t" r="r" b="b"/>
              <a:pathLst>
                <a:path w="0" h="8921750">
                  <a:moveTo>
                    <a:pt x="0" y="0"/>
                  </a:moveTo>
                  <a:lnTo>
                    <a:pt x="0" y="892119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11601213" y="1361215"/>
              <a:ext cx="0" cy="8921750"/>
            </a:xfrm>
            <a:custGeom>
              <a:avLst/>
              <a:gdLst/>
              <a:ahLst/>
              <a:cxnLst/>
              <a:rect l="l" t="t" r="r" b="b"/>
              <a:pathLst>
                <a:path w="0" h="8921750">
                  <a:moveTo>
                    <a:pt x="0" y="0"/>
                  </a:moveTo>
                  <a:lnTo>
                    <a:pt x="0" y="892119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11811678" y="1361215"/>
              <a:ext cx="0" cy="8921750"/>
            </a:xfrm>
            <a:custGeom>
              <a:avLst/>
              <a:gdLst/>
              <a:ahLst/>
              <a:cxnLst/>
              <a:rect l="l" t="t" r="r" b="b"/>
              <a:pathLst>
                <a:path w="0" h="8921750">
                  <a:moveTo>
                    <a:pt x="0" y="0"/>
                  </a:moveTo>
                  <a:lnTo>
                    <a:pt x="0" y="892119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12022141" y="1361215"/>
              <a:ext cx="0" cy="8921750"/>
            </a:xfrm>
            <a:custGeom>
              <a:avLst/>
              <a:gdLst/>
              <a:ahLst/>
              <a:cxnLst/>
              <a:rect l="l" t="t" r="r" b="b"/>
              <a:pathLst>
                <a:path w="0" h="8921750">
                  <a:moveTo>
                    <a:pt x="0" y="0"/>
                  </a:moveTo>
                  <a:lnTo>
                    <a:pt x="0" y="892119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12232606" y="1361215"/>
              <a:ext cx="0" cy="8921750"/>
            </a:xfrm>
            <a:custGeom>
              <a:avLst/>
              <a:gdLst/>
              <a:ahLst/>
              <a:cxnLst/>
              <a:rect l="l" t="t" r="r" b="b"/>
              <a:pathLst>
                <a:path w="0" h="8921750">
                  <a:moveTo>
                    <a:pt x="0" y="0"/>
                  </a:moveTo>
                  <a:lnTo>
                    <a:pt x="0" y="892119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12443073" y="1361215"/>
              <a:ext cx="0" cy="8921750"/>
            </a:xfrm>
            <a:custGeom>
              <a:avLst/>
              <a:gdLst/>
              <a:ahLst/>
              <a:cxnLst/>
              <a:rect l="l" t="t" r="r" b="b"/>
              <a:pathLst>
                <a:path w="0" h="8921750">
                  <a:moveTo>
                    <a:pt x="0" y="0"/>
                  </a:moveTo>
                  <a:lnTo>
                    <a:pt x="0" y="892119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12653535" y="1361215"/>
              <a:ext cx="0" cy="8921750"/>
            </a:xfrm>
            <a:custGeom>
              <a:avLst/>
              <a:gdLst/>
              <a:ahLst/>
              <a:cxnLst/>
              <a:rect l="l" t="t" r="r" b="b"/>
              <a:pathLst>
                <a:path w="0" h="8921750">
                  <a:moveTo>
                    <a:pt x="0" y="0"/>
                  </a:moveTo>
                  <a:lnTo>
                    <a:pt x="0" y="892119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12864001" y="1361215"/>
              <a:ext cx="0" cy="8921750"/>
            </a:xfrm>
            <a:custGeom>
              <a:avLst/>
              <a:gdLst/>
              <a:ahLst/>
              <a:cxnLst/>
              <a:rect l="l" t="t" r="r" b="b"/>
              <a:pathLst>
                <a:path w="0" h="8921750">
                  <a:moveTo>
                    <a:pt x="0" y="0"/>
                  </a:moveTo>
                  <a:lnTo>
                    <a:pt x="0" y="892119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13074466" y="1361215"/>
              <a:ext cx="0" cy="8921750"/>
            </a:xfrm>
            <a:custGeom>
              <a:avLst/>
              <a:gdLst/>
              <a:ahLst/>
              <a:cxnLst/>
              <a:rect l="l" t="t" r="r" b="b"/>
              <a:pathLst>
                <a:path w="0" h="8921750">
                  <a:moveTo>
                    <a:pt x="0" y="0"/>
                  </a:moveTo>
                  <a:lnTo>
                    <a:pt x="0" y="892119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13284930" y="1361215"/>
              <a:ext cx="0" cy="8921750"/>
            </a:xfrm>
            <a:custGeom>
              <a:avLst/>
              <a:gdLst/>
              <a:ahLst/>
              <a:cxnLst/>
              <a:rect l="l" t="t" r="r" b="b"/>
              <a:pathLst>
                <a:path w="0" h="8921750">
                  <a:moveTo>
                    <a:pt x="0" y="0"/>
                  </a:moveTo>
                  <a:lnTo>
                    <a:pt x="0" y="892119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13495396" y="1361215"/>
              <a:ext cx="0" cy="8921750"/>
            </a:xfrm>
            <a:custGeom>
              <a:avLst/>
              <a:gdLst/>
              <a:ahLst/>
              <a:cxnLst/>
              <a:rect l="l" t="t" r="r" b="b"/>
              <a:pathLst>
                <a:path w="0" h="8921750">
                  <a:moveTo>
                    <a:pt x="0" y="0"/>
                  </a:moveTo>
                  <a:lnTo>
                    <a:pt x="0" y="892119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13705860" y="1361215"/>
              <a:ext cx="0" cy="8921750"/>
            </a:xfrm>
            <a:custGeom>
              <a:avLst/>
              <a:gdLst/>
              <a:ahLst/>
              <a:cxnLst/>
              <a:rect l="l" t="t" r="r" b="b"/>
              <a:pathLst>
                <a:path w="0" h="8921750">
                  <a:moveTo>
                    <a:pt x="0" y="0"/>
                  </a:moveTo>
                  <a:lnTo>
                    <a:pt x="0" y="892119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13916326" y="1361215"/>
              <a:ext cx="0" cy="8921750"/>
            </a:xfrm>
            <a:custGeom>
              <a:avLst/>
              <a:gdLst/>
              <a:ahLst/>
              <a:cxnLst/>
              <a:rect l="l" t="t" r="r" b="b"/>
              <a:pathLst>
                <a:path w="0" h="8921750">
                  <a:moveTo>
                    <a:pt x="0" y="0"/>
                  </a:moveTo>
                  <a:lnTo>
                    <a:pt x="0" y="892119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14126789" y="1361215"/>
              <a:ext cx="0" cy="8921750"/>
            </a:xfrm>
            <a:custGeom>
              <a:avLst/>
              <a:gdLst/>
              <a:ahLst/>
              <a:cxnLst/>
              <a:rect l="l" t="t" r="r" b="b"/>
              <a:pathLst>
                <a:path w="0" h="8921750">
                  <a:moveTo>
                    <a:pt x="0" y="0"/>
                  </a:moveTo>
                  <a:lnTo>
                    <a:pt x="0" y="892119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14337253" y="1361215"/>
              <a:ext cx="0" cy="8921750"/>
            </a:xfrm>
            <a:custGeom>
              <a:avLst/>
              <a:gdLst/>
              <a:ahLst/>
              <a:cxnLst/>
              <a:rect l="l" t="t" r="r" b="b"/>
              <a:pathLst>
                <a:path w="0" h="8921750">
                  <a:moveTo>
                    <a:pt x="0" y="0"/>
                  </a:moveTo>
                  <a:lnTo>
                    <a:pt x="0" y="892119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14547718" y="1361215"/>
              <a:ext cx="0" cy="8921750"/>
            </a:xfrm>
            <a:custGeom>
              <a:avLst/>
              <a:gdLst/>
              <a:ahLst/>
              <a:cxnLst/>
              <a:rect l="l" t="t" r="r" b="b"/>
              <a:pathLst>
                <a:path w="0" h="8921750">
                  <a:moveTo>
                    <a:pt x="0" y="0"/>
                  </a:moveTo>
                  <a:lnTo>
                    <a:pt x="0" y="892119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14758184" y="1361215"/>
              <a:ext cx="0" cy="8921750"/>
            </a:xfrm>
            <a:custGeom>
              <a:avLst/>
              <a:gdLst/>
              <a:ahLst/>
              <a:cxnLst/>
              <a:rect l="l" t="t" r="r" b="b"/>
              <a:pathLst>
                <a:path w="0" h="8921750">
                  <a:moveTo>
                    <a:pt x="0" y="0"/>
                  </a:moveTo>
                  <a:lnTo>
                    <a:pt x="0" y="892119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14968649" y="1361215"/>
              <a:ext cx="0" cy="8921750"/>
            </a:xfrm>
            <a:custGeom>
              <a:avLst/>
              <a:gdLst/>
              <a:ahLst/>
              <a:cxnLst/>
              <a:rect l="l" t="t" r="r" b="b"/>
              <a:pathLst>
                <a:path w="0" h="8921750">
                  <a:moveTo>
                    <a:pt x="0" y="0"/>
                  </a:moveTo>
                  <a:lnTo>
                    <a:pt x="0" y="892119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15179113" y="1361215"/>
              <a:ext cx="0" cy="8921750"/>
            </a:xfrm>
            <a:custGeom>
              <a:avLst/>
              <a:gdLst/>
              <a:ahLst/>
              <a:cxnLst/>
              <a:rect l="l" t="t" r="r" b="b"/>
              <a:pathLst>
                <a:path w="0" h="8921750">
                  <a:moveTo>
                    <a:pt x="0" y="0"/>
                  </a:moveTo>
                  <a:lnTo>
                    <a:pt x="0" y="892119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15389578" y="1361215"/>
              <a:ext cx="0" cy="8921750"/>
            </a:xfrm>
            <a:custGeom>
              <a:avLst/>
              <a:gdLst/>
              <a:ahLst/>
              <a:cxnLst/>
              <a:rect l="l" t="t" r="r" b="b"/>
              <a:pathLst>
                <a:path w="0" h="8921750">
                  <a:moveTo>
                    <a:pt x="0" y="0"/>
                  </a:moveTo>
                  <a:lnTo>
                    <a:pt x="0" y="892119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15600043" y="1361215"/>
              <a:ext cx="0" cy="8921750"/>
            </a:xfrm>
            <a:custGeom>
              <a:avLst/>
              <a:gdLst/>
              <a:ahLst/>
              <a:cxnLst/>
              <a:rect l="l" t="t" r="r" b="b"/>
              <a:pathLst>
                <a:path w="0" h="8921750">
                  <a:moveTo>
                    <a:pt x="0" y="0"/>
                  </a:moveTo>
                  <a:lnTo>
                    <a:pt x="0" y="892119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15810508" y="1361215"/>
              <a:ext cx="0" cy="8921750"/>
            </a:xfrm>
            <a:custGeom>
              <a:avLst/>
              <a:gdLst/>
              <a:ahLst/>
              <a:cxnLst/>
              <a:rect l="l" t="t" r="r" b="b"/>
              <a:pathLst>
                <a:path w="0" h="8921750">
                  <a:moveTo>
                    <a:pt x="0" y="0"/>
                  </a:moveTo>
                  <a:lnTo>
                    <a:pt x="0" y="892119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16020973" y="1361215"/>
              <a:ext cx="0" cy="8921750"/>
            </a:xfrm>
            <a:custGeom>
              <a:avLst/>
              <a:gdLst/>
              <a:ahLst/>
              <a:cxnLst/>
              <a:rect l="l" t="t" r="r" b="b"/>
              <a:pathLst>
                <a:path w="0" h="8921750">
                  <a:moveTo>
                    <a:pt x="0" y="0"/>
                  </a:moveTo>
                  <a:lnTo>
                    <a:pt x="0" y="892119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16231437" y="1361215"/>
              <a:ext cx="0" cy="8921750"/>
            </a:xfrm>
            <a:custGeom>
              <a:avLst/>
              <a:gdLst/>
              <a:ahLst/>
              <a:cxnLst/>
              <a:rect l="l" t="t" r="r" b="b"/>
              <a:pathLst>
                <a:path w="0" h="8921750">
                  <a:moveTo>
                    <a:pt x="0" y="0"/>
                  </a:moveTo>
                  <a:lnTo>
                    <a:pt x="0" y="892119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16441903" y="1361215"/>
              <a:ext cx="0" cy="8921750"/>
            </a:xfrm>
            <a:custGeom>
              <a:avLst/>
              <a:gdLst/>
              <a:ahLst/>
              <a:cxnLst/>
              <a:rect l="l" t="t" r="r" b="b"/>
              <a:pathLst>
                <a:path w="0" h="8921750">
                  <a:moveTo>
                    <a:pt x="0" y="0"/>
                  </a:moveTo>
                  <a:lnTo>
                    <a:pt x="0" y="892119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16652366" y="1361215"/>
              <a:ext cx="0" cy="8921750"/>
            </a:xfrm>
            <a:custGeom>
              <a:avLst/>
              <a:gdLst/>
              <a:ahLst/>
              <a:cxnLst/>
              <a:rect l="l" t="t" r="r" b="b"/>
              <a:pathLst>
                <a:path w="0" h="8921750">
                  <a:moveTo>
                    <a:pt x="0" y="0"/>
                  </a:moveTo>
                  <a:lnTo>
                    <a:pt x="0" y="892119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16862832" y="1361215"/>
              <a:ext cx="0" cy="8921750"/>
            </a:xfrm>
            <a:custGeom>
              <a:avLst/>
              <a:gdLst/>
              <a:ahLst/>
              <a:cxnLst/>
              <a:rect l="l" t="t" r="r" b="b"/>
              <a:pathLst>
                <a:path w="0" h="8921750">
                  <a:moveTo>
                    <a:pt x="0" y="0"/>
                  </a:moveTo>
                  <a:lnTo>
                    <a:pt x="0" y="892119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17073296" y="1361215"/>
              <a:ext cx="0" cy="8921750"/>
            </a:xfrm>
            <a:custGeom>
              <a:avLst/>
              <a:gdLst/>
              <a:ahLst/>
              <a:cxnLst/>
              <a:rect l="l" t="t" r="r" b="b"/>
              <a:pathLst>
                <a:path w="0" h="8921750">
                  <a:moveTo>
                    <a:pt x="0" y="0"/>
                  </a:moveTo>
                  <a:lnTo>
                    <a:pt x="0" y="892119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17283760" y="1361215"/>
              <a:ext cx="0" cy="8921750"/>
            </a:xfrm>
            <a:custGeom>
              <a:avLst/>
              <a:gdLst/>
              <a:ahLst/>
              <a:cxnLst/>
              <a:rect l="l" t="t" r="r" b="b"/>
              <a:pathLst>
                <a:path w="0" h="8921750">
                  <a:moveTo>
                    <a:pt x="0" y="0"/>
                  </a:moveTo>
                  <a:lnTo>
                    <a:pt x="0" y="892119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17494227" y="1361215"/>
              <a:ext cx="0" cy="8921750"/>
            </a:xfrm>
            <a:custGeom>
              <a:avLst/>
              <a:gdLst/>
              <a:ahLst/>
              <a:cxnLst/>
              <a:rect l="l" t="t" r="r" b="b"/>
              <a:pathLst>
                <a:path w="0" h="8921750">
                  <a:moveTo>
                    <a:pt x="0" y="0"/>
                  </a:moveTo>
                  <a:lnTo>
                    <a:pt x="0" y="892119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17704691" y="1361215"/>
              <a:ext cx="0" cy="8921750"/>
            </a:xfrm>
            <a:custGeom>
              <a:avLst/>
              <a:gdLst/>
              <a:ahLst/>
              <a:cxnLst/>
              <a:rect l="l" t="t" r="r" b="b"/>
              <a:pathLst>
                <a:path w="0" h="8921750">
                  <a:moveTo>
                    <a:pt x="0" y="0"/>
                  </a:moveTo>
                  <a:lnTo>
                    <a:pt x="0" y="892119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18125621" y="1361215"/>
              <a:ext cx="0" cy="8921750"/>
            </a:xfrm>
            <a:custGeom>
              <a:avLst/>
              <a:gdLst/>
              <a:ahLst/>
              <a:cxnLst/>
              <a:rect l="l" t="t" r="r" b="b"/>
              <a:pathLst>
                <a:path w="0" h="8921750">
                  <a:moveTo>
                    <a:pt x="0" y="0"/>
                  </a:moveTo>
                  <a:lnTo>
                    <a:pt x="0" y="892119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18336085" y="1361215"/>
              <a:ext cx="0" cy="8921750"/>
            </a:xfrm>
            <a:custGeom>
              <a:avLst/>
              <a:gdLst/>
              <a:ahLst/>
              <a:cxnLst/>
              <a:rect l="l" t="t" r="r" b="b"/>
              <a:pathLst>
                <a:path w="0" h="8921750">
                  <a:moveTo>
                    <a:pt x="0" y="0"/>
                  </a:moveTo>
                  <a:lnTo>
                    <a:pt x="0" y="892119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6129128" y="1361215"/>
              <a:ext cx="0" cy="8921750"/>
            </a:xfrm>
            <a:custGeom>
              <a:avLst/>
              <a:gdLst/>
              <a:ahLst/>
              <a:cxnLst/>
              <a:rect l="l" t="t" r="r" b="b"/>
              <a:pathLst>
                <a:path w="0" h="8921750">
                  <a:moveTo>
                    <a:pt x="0" y="0"/>
                  </a:moveTo>
                  <a:lnTo>
                    <a:pt x="0" y="892119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6339593" y="1361215"/>
              <a:ext cx="0" cy="8921750"/>
            </a:xfrm>
            <a:custGeom>
              <a:avLst/>
              <a:gdLst/>
              <a:ahLst/>
              <a:cxnLst/>
              <a:rect l="l" t="t" r="r" b="b"/>
              <a:pathLst>
                <a:path w="0" h="8921750">
                  <a:moveTo>
                    <a:pt x="0" y="0"/>
                  </a:moveTo>
                  <a:lnTo>
                    <a:pt x="0" y="892119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6550058" y="1361215"/>
              <a:ext cx="0" cy="8921750"/>
            </a:xfrm>
            <a:custGeom>
              <a:avLst/>
              <a:gdLst/>
              <a:ahLst/>
              <a:cxnLst/>
              <a:rect l="l" t="t" r="r" b="b"/>
              <a:pathLst>
                <a:path w="0" h="8921750">
                  <a:moveTo>
                    <a:pt x="0" y="0"/>
                  </a:moveTo>
                  <a:lnTo>
                    <a:pt x="0" y="892119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 descr=""/>
            <p:cNvSpPr/>
            <p:nvPr/>
          </p:nvSpPr>
          <p:spPr>
            <a:xfrm>
              <a:off x="6760523" y="1361215"/>
              <a:ext cx="0" cy="8921750"/>
            </a:xfrm>
            <a:custGeom>
              <a:avLst/>
              <a:gdLst/>
              <a:ahLst/>
              <a:cxnLst/>
              <a:rect l="l" t="t" r="r" b="b"/>
              <a:pathLst>
                <a:path w="0" h="8921750">
                  <a:moveTo>
                    <a:pt x="0" y="0"/>
                  </a:moveTo>
                  <a:lnTo>
                    <a:pt x="0" y="892119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6970987" y="1361215"/>
              <a:ext cx="0" cy="8921750"/>
            </a:xfrm>
            <a:custGeom>
              <a:avLst/>
              <a:gdLst/>
              <a:ahLst/>
              <a:cxnLst/>
              <a:rect l="l" t="t" r="r" b="b"/>
              <a:pathLst>
                <a:path w="0" h="8921750">
                  <a:moveTo>
                    <a:pt x="0" y="0"/>
                  </a:moveTo>
                  <a:lnTo>
                    <a:pt x="0" y="892119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7181452" y="1361215"/>
              <a:ext cx="0" cy="8921750"/>
            </a:xfrm>
            <a:custGeom>
              <a:avLst/>
              <a:gdLst/>
              <a:ahLst/>
              <a:cxnLst/>
              <a:rect l="l" t="t" r="r" b="b"/>
              <a:pathLst>
                <a:path w="0" h="8921750">
                  <a:moveTo>
                    <a:pt x="0" y="0"/>
                  </a:moveTo>
                  <a:lnTo>
                    <a:pt x="0" y="892119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 descr=""/>
            <p:cNvSpPr/>
            <p:nvPr/>
          </p:nvSpPr>
          <p:spPr>
            <a:xfrm>
              <a:off x="7391917" y="1361215"/>
              <a:ext cx="0" cy="8921750"/>
            </a:xfrm>
            <a:custGeom>
              <a:avLst/>
              <a:gdLst/>
              <a:ahLst/>
              <a:cxnLst/>
              <a:rect l="l" t="t" r="r" b="b"/>
              <a:pathLst>
                <a:path w="0" h="8921750">
                  <a:moveTo>
                    <a:pt x="0" y="0"/>
                  </a:moveTo>
                  <a:lnTo>
                    <a:pt x="0" y="892119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 descr=""/>
            <p:cNvSpPr/>
            <p:nvPr/>
          </p:nvSpPr>
          <p:spPr>
            <a:xfrm>
              <a:off x="7602382" y="1361215"/>
              <a:ext cx="0" cy="8921750"/>
            </a:xfrm>
            <a:custGeom>
              <a:avLst/>
              <a:gdLst/>
              <a:ahLst/>
              <a:cxnLst/>
              <a:rect l="l" t="t" r="r" b="b"/>
              <a:pathLst>
                <a:path w="0" h="8921750">
                  <a:moveTo>
                    <a:pt x="0" y="0"/>
                  </a:moveTo>
                  <a:lnTo>
                    <a:pt x="0" y="892119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 descr=""/>
            <p:cNvSpPr/>
            <p:nvPr/>
          </p:nvSpPr>
          <p:spPr>
            <a:xfrm>
              <a:off x="7812846" y="1361215"/>
              <a:ext cx="0" cy="8921750"/>
            </a:xfrm>
            <a:custGeom>
              <a:avLst/>
              <a:gdLst/>
              <a:ahLst/>
              <a:cxnLst/>
              <a:rect l="l" t="t" r="r" b="b"/>
              <a:pathLst>
                <a:path w="0" h="8921750">
                  <a:moveTo>
                    <a:pt x="0" y="0"/>
                  </a:moveTo>
                  <a:lnTo>
                    <a:pt x="0" y="892119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 descr=""/>
            <p:cNvSpPr/>
            <p:nvPr/>
          </p:nvSpPr>
          <p:spPr>
            <a:xfrm>
              <a:off x="18967480" y="1361215"/>
              <a:ext cx="0" cy="8921750"/>
            </a:xfrm>
            <a:custGeom>
              <a:avLst/>
              <a:gdLst/>
              <a:ahLst/>
              <a:cxnLst/>
              <a:rect l="l" t="t" r="r" b="b"/>
              <a:pathLst>
                <a:path w="0" h="8921750">
                  <a:moveTo>
                    <a:pt x="0" y="0"/>
                  </a:moveTo>
                  <a:lnTo>
                    <a:pt x="0" y="892119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 descr=""/>
            <p:cNvSpPr/>
            <p:nvPr/>
          </p:nvSpPr>
          <p:spPr>
            <a:xfrm>
              <a:off x="18757015" y="1361215"/>
              <a:ext cx="0" cy="8921750"/>
            </a:xfrm>
            <a:custGeom>
              <a:avLst/>
              <a:gdLst/>
              <a:ahLst/>
              <a:cxnLst/>
              <a:rect l="l" t="t" r="r" b="b"/>
              <a:pathLst>
                <a:path w="0" h="8921750">
                  <a:moveTo>
                    <a:pt x="0" y="0"/>
                  </a:moveTo>
                  <a:lnTo>
                    <a:pt x="0" y="892119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 descr=""/>
            <p:cNvSpPr/>
            <p:nvPr/>
          </p:nvSpPr>
          <p:spPr>
            <a:xfrm>
              <a:off x="18546552" y="1361215"/>
              <a:ext cx="0" cy="8921750"/>
            </a:xfrm>
            <a:custGeom>
              <a:avLst/>
              <a:gdLst/>
              <a:ahLst/>
              <a:cxnLst/>
              <a:rect l="l" t="t" r="r" b="b"/>
              <a:pathLst>
                <a:path w="0" h="8921750">
                  <a:moveTo>
                    <a:pt x="0" y="0"/>
                  </a:moveTo>
                  <a:lnTo>
                    <a:pt x="0" y="892119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 descr=""/>
            <p:cNvSpPr/>
            <p:nvPr/>
          </p:nvSpPr>
          <p:spPr>
            <a:xfrm>
              <a:off x="19177943" y="1361215"/>
              <a:ext cx="0" cy="8921750"/>
            </a:xfrm>
            <a:custGeom>
              <a:avLst/>
              <a:gdLst/>
              <a:ahLst/>
              <a:cxnLst/>
              <a:rect l="l" t="t" r="r" b="b"/>
              <a:pathLst>
                <a:path w="0" h="8921750">
                  <a:moveTo>
                    <a:pt x="0" y="0"/>
                  </a:moveTo>
                  <a:lnTo>
                    <a:pt x="0" y="892119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 descr=""/>
            <p:cNvSpPr/>
            <p:nvPr/>
          </p:nvSpPr>
          <p:spPr>
            <a:xfrm>
              <a:off x="19388408" y="1361215"/>
              <a:ext cx="0" cy="8921750"/>
            </a:xfrm>
            <a:custGeom>
              <a:avLst/>
              <a:gdLst/>
              <a:ahLst/>
              <a:cxnLst/>
              <a:rect l="l" t="t" r="r" b="b"/>
              <a:pathLst>
                <a:path w="0" h="8921750">
                  <a:moveTo>
                    <a:pt x="0" y="0"/>
                  </a:moveTo>
                  <a:lnTo>
                    <a:pt x="0" y="892119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 descr=""/>
            <p:cNvSpPr/>
            <p:nvPr/>
          </p:nvSpPr>
          <p:spPr>
            <a:xfrm>
              <a:off x="5942228" y="2135231"/>
              <a:ext cx="13638530" cy="0"/>
            </a:xfrm>
            <a:custGeom>
              <a:avLst/>
              <a:gdLst/>
              <a:ahLst/>
              <a:cxnLst/>
              <a:rect l="l" t="t" r="r" b="b"/>
              <a:pathLst>
                <a:path w="13638530" h="0">
                  <a:moveTo>
                    <a:pt x="1363832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 descr=""/>
            <p:cNvSpPr/>
            <p:nvPr/>
          </p:nvSpPr>
          <p:spPr>
            <a:xfrm>
              <a:off x="5942228" y="1924765"/>
              <a:ext cx="13638530" cy="0"/>
            </a:xfrm>
            <a:custGeom>
              <a:avLst/>
              <a:gdLst/>
              <a:ahLst/>
              <a:cxnLst/>
              <a:rect l="l" t="t" r="r" b="b"/>
              <a:pathLst>
                <a:path w="13638530" h="0">
                  <a:moveTo>
                    <a:pt x="1363832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 descr=""/>
            <p:cNvSpPr/>
            <p:nvPr/>
          </p:nvSpPr>
          <p:spPr>
            <a:xfrm>
              <a:off x="5942228" y="2345696"/>
              <a:ext cx="13638530" cy="0"/>
            </a:xfrm>
            <a:custGeom>
              <a:avLst/>
              <a:gdLst/>
              <a:ahLst/>
              <a:cxnLst/>
              <a:rect l="l" t="t" r="r" b="b"/>
              <a:pathLst>
                <a:path w="13638530" h="0">
                  <a:moveTo>
                    <a:pt x="1363832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 descr=""/>
            <p:cNvSpPr/>
            <p:nvPr/>
          </p:nvSpPr>
          <p:spPr>
            <a:xfrm>
              <a:off x="5942228" y="2766624"/>
              <a:ext cx="13638530" cy="0"/>
            </a:xfrm>
            <a:custGeom>
              <a:avLst/>
              <a:gdLst/>
              <a:ahLst/>
              <a:cxnLst/>
              <a:rect l="l" t="t" r="r" b="b"/>
              <a:pathLst>
                <a:path w="13638530" h="0">
                  <a:moveTo>
                    <a:pt x="1363832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 descr=""/>
            <p:cNvSpPr/>
            <p:nvPr/>
          </p:nvSpPr>
          <p:spPr>
            <a:xfrm>
              <a:off x="5942228" y="2977089"/>
              <a:ext cx="13638530" cy="0"/>
            </a:xfrm>
            <a:custGeom>
              <a:avLst/>
              <a:gdLst/>
              <a:ahLst/>
              <a:cxnLst/>
              <a:rect l="l" t="t" r="r" b="b"/>
              <a:pathLst>
                <a:path w="13638530" h="0">
                  <a:moveTo>
                    <a:pt x="1363832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 descr=""/>
            <p:cNvSpPr/>
            <p:nvPr/>
          </p:nvSpPr>
          <p:spPr>
            <a:xfrm>
              <a:off x="5942228" y="3187555"/>
              <a:ext cx="13638530" cy="0"/>
            </a:xfrm>
            <a:custGeom>
              <a:avLst/>
              <a:gdLst/>
              <a:ahLst/>
              <a:cxnLst/>
              <a:rect l="l" t="t" r="r" b="b"/>
              <a:pathLst>
                <a:path w="13638530" h="0">
                  <a:moveTo>
                    <a:pt x="1363832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 descr=""/>
            <p:cNvSpPr/>
            <p:nvPr/>
          </p:nvSpPr>
          <p:spPr>
            <a:xfrm>
              <a:off x="5942228" y="3398019"/>
              <a:ext cx="13638530" cy="0"/>
            </a:xfrm>
            <a:custGeom>
              <a:avLst/>
              <a:gdLst/>
              <a:ahLst/>
              <a:cxnLst/>
              <a:rect l="l" t="t" r="r" b="b"/>
              <a:pathLst>
                <a:path w="13638530" h="0">
                  <a:moveTo>
                    <a:pt x="1363832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 descr=""/>
            <p:cNvSpPr/>
            <p:nvPr/>
          </p:nvSpPr>
          <p:spPr>
            <a:xfrm>
              <a:off x="5942228" y="3608484"/>
              <a:ext cx="13638530" cy="0"/>
            </a:xfrm>
            <a:custGeom>
              <a:avLst/>
              <a:gdLst/>
              <a:ahLst/>
              <a:cxnLst/>
              <a:rect l="l" t="t" r="r" b="b"/>
              <a:pathLst>
                <a:path w="13638530" h="0">
                  <a:moveTo>
                    <a:pt x="1363832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 descr=""/>
            <p:cNvSpPr/>
            <p:nvPr/>
          </p:nvSpPr>
          <p:spPr>
            <a:xfrm>
              <a:off x="5942228" y="3818949"/>
              <a:ext cx="13638530" cy="0"/>
            </a:xfrm>
            <a:custGeom>
              <a:avLst/>
              <a:gdLst/>
              <a:ahLst/>
              <a:cxnLst/>
              <a:rect l="l" t="t" r="r" b="b"/>
              <a:pathLst>
                <a:path w="13638530" h="0">
                  <a:moveTo>
                    <a:pt x="1363832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 descr=""/>
            <p:cNvSpPr/>
            <p:nvPr/>
          </p:nvSpPr>
          <p:spPr>
            <a:xfrm>
              <a:off x="5942228" y="4029413"/>
              <a:ext cx="13638530" cy="0"/>
            </a:xfrm>
            <a:custGeom>
              <a:avLst/>
              <a:gdLst/>
              <a:ahLst/>
              <a:cxnLst/>
              <a:rect l="l" t="t" r="r" b="b"/>
              <a:pathLst>
                <a:path w="13638530" h="0">
                  <a:moveTo>
                    <a:pt x="1363832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 descr=""/>
            <p:cNvSpPr/>
            <p:nvPr/>
          </p:nvSpPr>
          <p:spPr>
            <a:xfrm>
              <a:off x="5942228" y="4239879"/>
              <a:ext cx="13638530" cy="0"/>
            </a:xfrm>
            <a:custGeom>
              <a:avLst/>
              <a:gdLst/>
              <a:ahLst/>
              <a:cxnLst/>
              <a:rect l="l" t="t" r="r" b="b"/>
              <a:pathLst>
                <a:path w="13638530" h="0">
                  <a:moveTo>
                    <a:pt x="1363832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 descr=""/>
            <p:cNvSpPr/>
            <p:nvPr/>
          </p:nvSpPr>
          <p:spPr>
            <a:xfrm>
              <a:off x="5942228" y="4450344"/>
              <a:ext cx="13638530" cy="0"/>
            </a:xfrm>
            <a:custGeom>
              <a:avLst/>
              <a:gdLst/>
              <a:ahLst/>
              <a:cxnLst/>
              <a:rect l="l" t="t" r="r" b="b"/>
              <a:pathLst>
                <a:path w="13638530" h="0">
                  <a:moveTo>
                    <a:pt x="1363832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 descr=""/>
            <p:cNvSpPr/>
            <p:nvPr/>
          </p:nvSpPr>
          <p:spPr>
            <a:xfrm>
              <a:off x="5942228" y="4660807"/>
              <a:ext cx="13638530" cy="0"/>
            </a:xfrm>
            <a:custGeom>
              <a:avLst/>
              <a:gdLst/>
              <a:ahLst/>
              <a:cxnLst/>
              <a:rect l="l" t="t" r="r" b="b"/>
              <a:pathLst>
                <a:path w="13638530" h="0">
                  <a:moveTo>
                    <a:pt x="1363832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 descr=""/>
            <p:cNvSpPr/>
            <p:nvPr/>
          </p:nvSpPr>
          <p:spPr>
            <a:xfrm>
              <a:off x="5942228" y="4871272"/>
              <a:ext cx="13638530" cy="0"/>
            </a:xfrm>
            <a:custGeom>
              <a:avLst/>
              <a:gdLst/>
              <a:ahLst/>
              <a:cxnLst/>
              <a:rect l="l" t="t" r="r" b="b"/>
              <a:pathLst>
                <a:path w="13638530" h="0">
                  <a:moveTo>
                    <a:pt x="1363832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 descr=""/>
            <p:cNvSpPr/>
            <p:nvPr/>
          </p:nvSpPr>
          <p:spPr>
            <a:xfrm>
              <a:off x="5942228" y="5081737"/>
              <a:ext cx="13638530" cy="0"/>
            </a:xfrm>
            <a:custGeom>
              <a:avLst/>
              <a:gdLst/>
              <a:ahLst/>
              <a:cxnLst/>
              <a:rect l="l" t="t" r="r" b="b"/>
              <a:pathLst>
                <a:path w="13638530" h="0">
                  <a:moveTo>
                    <a:pt x="1363832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 descr=""/>
            <p:cNvSpPr/>
            <p:nvPr/>
          </p:nvSpPr>
          <p:spPr>
            <a:xfrm>
              <a:off x="5942228" y="5292202"/>
              <a:ext cx="13638530" cy="0"/>
            </a:xfrm>
            <a:custGeom>
              <a:avLst/>
              <a:gdLst/>
              <a:ahLst/>
              <a:cxnLst/>
              <a:rect l="l" t="t" r="r" b="b"/>
              <a:pathLst>
                <a:path w="13638530" h="0">
                  <a:moveTo>
                    <a:pt x="1363832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 descr=""/>
            <p:cNvSpPr/>
            <p:nvPr/>
          </p:nvSpPr>
          <p:spPr>
            <a:xfrm>
              <a:off x="5942228" y="5502667"/>
              <a:ext cx="13638530" cy="0"/>
            </a:xfrm>
            <a:custGeom>
              <a:avLst/>
              <a:gdLst/>
              <a:ahLst/>
              <a:cxnLst/>
              <a:rect l="l" t="t" r="r" b="b"/>
              <a:pathLst>
                <a:path w="13638530" h="0">
                  <a:moveTo>
                    <a:pt x="1363832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 descr=""/>
            <p:cNvSpPr/>
            <p:nvPr/>
          </p:nvSpPr>
          <p:spPr>
            <a:xfrm>
              <a:off x="5942228" y="5713131"/>
              <a:ext cx="13638530" cy="0"/>
            </a:xfrm>
            <a:custGeom>
              <a:avLst/>
              <a:gdLst/>
              <a:ahLst/>
              <a:cxnLst/>
              <a:rect l="l" t="t" r="r" b="b"/>
              <a:pathLst>
                <a:path w="13638530" h="0">
                  <a:moveTo>
                    <a:pt x="1363832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 descr=""/>
            <p:cNvSpPr/>
            <p:nvPr/>
          </p:nvSpPr>
          <p:spPr>
            <a:xfrm>
              <a:off x="5942228" y="5923596"/>
              <a:ext cx="13638530" cy="0"/>
            </a:xfrm>
            <a:custGeom>
              <a:avLst/>
              <a:gdLst/>
              <a:ahLst/>
              <a:cxnLst/>
              <a:rect l="l" t="t" r="r" b="b"/>
              <a:pathLst>
                <a:path w="13638530" h="0">
                  <a:moveTo>
                    <a:pt x="1363832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 descr=""/>
            <p:cNvSpPr/>
            <p:nvPr/>
          </p:nvSpPr>
          <p:spPr>
            <a:xfrm>
              <a:off x="5942228" y="6134061"/>
              <a:ext cx="13638530" cy="0"/>
            </a:xfrm>
            <a:custGeom>
              <a:avLst/>
              <a:gdLst/>
              <a:ahLst/>
              <a:cxnLst/>
              <a:rect l="l" t="t" r="r" b="b"/>
              <a:pathLst>
                <a:path w="13638530" h="0">
                  <a:moveTo>
                    <a:pt x="1363832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 descr=""/>
            <p:cNvSpPr/>
            <p:nvPr/>
          </p:nvSpPr>
          <p:spPr>
            <a:xfrm>
              <a:off x="5942228" y="6344526"/>
              <a:ext cx="13638530" cy="0"/>
            </a:xfrm>
            <a:custGeom>
              <a:avLst/>
              <a:gdLst/>
              <a:ahLst/>
              <a:cxnLst/>
              <a:rect l="l" t="t" r="r" b="b"/>
              <a:pathLst>
                <a:path w="13638530" h="0">
                  <a:moveTo>
                    <a:pt x="1363832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 descr=""/>
            <p:cNvSpPr/>
            <p:nvPr/>
          </p:nvSpPr>
          <p:spPr>
            <a:xfrm>
              <a:off x="5942228" y="6554991"/>
              <a:ext cx="13638530" cy="0"/>
            </a:xfrm>
            <a:custGeom>
              <a:avLst/>
              <a:gdLst/>
              <a:ahLst/>
              <a:cxnLst/>
              <a:rect l="l" t="t" r="r" b="b"/>
              <a:pathLst>
                <a:path w="13638530" h="0">
                  <a:moveTo>
                    <a:pt x="1363832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 descr=""/>
            <p:cNvSpPr/>
            <p:nvPr/>
          </p:nvSpPr>
          <p:spPr>
            <a:xfrm>
              <a:off x="5942228" y="6765456"/>
              <a:ext cx="13638530" cy="0"/>
            </a:xfrm>
            <a:custGeom>
              <a:avLst/>
              <a:gdLst/>
              <a:ahLst/>
              <a:cxnLst/>
              <a:rect l="l" t="t" r="r" b="b"/>
              <a:pathLst>
                <a:path w="13638530" h="0">
                  <a:moveTo>
                    <a:pt x="1363832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 descr=""/>
            <p:cNvSpPr/>
            <p:nvPr/>
          </p:nvSpPr>
          <p:spPr>
            <a:xfrm>
              <a:off x="5942228" y="6975920"/>
              <a:ext cx="13638530" cy="0"/>
            </a:xfrm>
            <a:custGeom>
              <a:avLst/>
              <a:gdLst/>
              <a:ahLst/>
              <a:cxnLst/>
              <a:rect l="l" t="t" r="r" b="b"/>
              <a:pathLst>
                <a:path w="13638530" h="0">
                  <a:moveTo>
                    <a:pt x="1363832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 descr=""/>
            <p:cNvSpPr/>
            <p:nvPr/>
          </p:nvSpPr>
          <p:spPr>
            <a:xfrm>
              <a:off x="5942228" y="7186385"/>
              <a:ext cx="13638530" cy="0"/>
            </a:xfrm>
            <a:custGeom>
              <a:avLst/>
              <a:gdLst/>
              <a:ahLst/>
              <a:cxnLst/>
              <a:rect l="l" t="t" r="r" b="b"/>
              <a:pathLst>
                <a:path w="13638530" h="0">
                  <a:moveTo>
                    <a:pt x="1363832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 descr=""/>
            <p:cNvSpPr/>
            <p:nvPr/>
          </p:nvSpPr>
          <p:spPr>
            <a:xfrm>
              <a:off x="5942228" y="7396850"/>
              <a:ext cx="13638530" cy="0"/>
            </a:xfrm>
            <a:custGeom>
              <a:avLst/>
              <a:gdLst/>
              <a:ahLst/>
              <a:cxnLst/>
              <a:rect l="l" t="t" r="r" b="b"/>
              <a:pathLst>
                <a:path w="13638530" h="0">
                  <a:moveTo>
                    <a:pt x="1363832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 descr=""/>
            <p:cNvSpPr/>
            <p:nvPr/>
          </p:nvSpPr>
          <p:spPr>
            <a:xfrm>
              <a:off x="5942228" y="7607314"/>
              <a:ext cx="13638530" cy="0"/>
            </a:xfrm>
            <a:custGeom>
              <a:avLst/>
              <a:gdLst/>
              <a:ahLst/>
              <a:cxnLst/>
              <a:rect l="l" t="t" r="r" b="b"/>
              <a:pathLst>
                <a:path w="13638530" h="0">
                  <a:moveTo>
                    <a:pt x="1363832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 descr=""/>
            <p:cNvSpPr/>
            <p:nvPr/>
          </p:nvSpPr>
          <p:spPr>
            <a:xfrm>
              <a:off x="5942228" y="7817779"/>
              <a:ext cx="13638530" cy="0"/>
            </a:xfrm>
            <a:custGeom>
              <a:avLst/>
              <a:gdLst/>
              <a:ahLst/>
              <a:cxnLst/>
              <a:rect l="l" t="t" r="r" b="b"/>
              <a:pathLst>
                <a:path w="13638530" h="0">
                  <a:moveTo>
                    <a:pt x="1363832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 descr=""/>
            <p:cNvSpPr/>
            <p:nvPr/>
          </p:nvSpPr>
          <p:spPr>
            <a:xfrm>
              <a:off x="5942228" y="8028244"/>
              <a:ext cx="13638530" cy="0"/>
            </a:xfrm>
            <a:custGeom>
              <a:avLst/>
              <a:gdLst/>
              <a:ahLst/>
              <a:cxnLst/>
              <a:rect l="l" t="t" r="r" b="b"/>
              <a:pathLst>
                <a:path w="13638530" h="0">
                  <a:moveTo>
                    <a:pt x="1363832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 descr=""/>
            <p:cNvSpPr/>
            <p:nvPr/>
          </p:nvSpPr>
          <p:spPr>
            <a:xfrm>
              <a:off x="5942228" y="8238709"/>
              <a:ext cx="13638530" cy="0"/>
            </a:xfrm>
            <a:custGeom>
              <a:avLst/>
              <a:gdLst/>
              <a:ahLst/>
              <a:cxnLst/>
              <a:rect l="l" t="t" r="r" b="b"/>
              <a:pathLst>
                <a:path w="13638530" h="0">
                  <a:moveTo>
                    <a:pt x="1363832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 descr=""/>
            <p:cNvSpPr/>
            <p:nvPr/>
          </p:nvSpPr>
          <p:spPr>
            <a:xfrm>
              <a:off x="5942228" y="8449174"/>
              <a:ext cx="13638530" cy="0"/>
            </a:xfrm>
            <a:custGeom>
              <a:avLst/>
              <a:gdLst/>
              <a:ahLst/>
              <a:cxnLst/>
              <a:rect l="l" t="t" r="r" b="b"/>
              <a:pathLst>
                <a:path w="13638530" h="0">
                  <a:moveTo>
                    <a:pt x="1363832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 descr=""/>
            <p:cNvSpPr/>
            <p:nvPr/>
          </p:nvSpPr>
          <p:spPr>
            <a:xfrm>
              <a:off x="5942228" y="8659638"/>
              <a:ext cx="13638530" cy="0"/>
            </a:xfrm>
            <a:custGeom>
              <a:avLst/>
              <a:gdLst/>
              <a:ahLst/>
              <a:cxnLst/>
              <a:rect l="l" t="t" r="r" b="b"/>
              <a:pathLst>
                <a:path w="13638530" h="0">
                  <a:moveTo>
                    <a:pt x="1363832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 descr=""/>
            <p:cNvSpPr/>
            <p:nvPr/>
          </p:nvSpPr>
          <p:spPr>
            <a:xfrm>
              <a:off x="5942228" y="8870104"/>
              <a:ext cx="13638530" cy="0"/>
            </a:xfrm>
            <a:custGeom>
              <a:avLst/>
              <a:gdLst/>
              <a:ahLst/>
              <a:cxnLst/>
              <a:rect l="l" t="t" r="r" b="b"/>
              <a:pathLst>
                <a:path w="13638530" h="0">
                  <a:moveTo>
                    <a:pt x="1363832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6" name="object 116" descr=""/>
            <p:cNvSpPr/>
            <p:nvPr/>
          </p:nvSpPr>
          <p:spPr>
            <a:xfrm>
              <a:off x="5942228" y="9080568"/>
              <a:ext cx="13638530" cy="0"/>
            </a:xfrm>
            <a:custGeom>
              <a:avLst/>
              <a:gdLst/>
              <a:ahLst/>
              <a:cxnLst/>
              <a:rect l="l" t="t" r="r" b="b"/>
              <a:pathLst>
                <a:path w="13638530" h="0">
                  <a:moveTo>
                    <a:pt x="1363832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7" descr=""/>
            <p:cNvSpPr/>
            <p:nvPr/>
          </p:nvSpPr>
          <p:spPr>
            <a:xfrm>
              <a:off x="5942228" y="9291033"/>
              <a:ext cx="13638530" cy="0"/>
            </a:xfrm>
            <a:custGeom>
              <a:avLst/>
              <a:gdLst/>
              <a:ahLst/>
              <a:cxnLst/>
              <a:rect l="l" t="t" r="r" b="b"/>
              <a:pathLst>
                <a:path w="13638530" h="0">
                  <a:moveTo>
                    <a:pt x="1363832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8" name="object 118" descr=""/>
            <p:cNvSpPr/>
            <p:nvPr/>
          </p:nvSpPr>
          <p:spPr>
            <a:xfrm>
              <a:off x="5942228" y="2556159"/>
              <a:ext cx="13638530" cy="0"/>
            </a:xfrm>
            <a:custGeom>
              <a:avLst/>
              <a:gdLst/>
              <a:ahLst/>
              <a:cxnLst/>
              <a:rect l="l" t="t" r="r" b="b"/>
              <a:pathLst>
                <a:path w="13638530" h="0">
                  <a:moveTo>
                    <a:pt x="1363832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9" name="object 119" descr=""/>
            <p:cNvSpPr/>
            <p:nvPr/>
          </p:nvSpPr>
          <p:spPr>
            <a:xfrm>
              <a:off x="5942228" y="9922427"/>
              <a:ext cx="13638530" cy="0"/>
            </a:xfrm>
            <a:custGeom>
              <a:avLst/>
              <a:gdLst/>
              <a:ahLst/>
              <a:cxnLst/>
              <a:rect l="l" t="t" r="r" b="b"/>
              <a:pathLst>
                <a:path w="13638530" h="0">
                  <a:moveTo>
                    <a:pt x="1363832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0" name="object 120" descr=""/>
            <p:cNvSpPr/>
            <p:nvPr/>
          </p:nvSpPr>
          <p:spPr>
            <a:xfrm>
              <a:off x="5942228" y="9711962"/>
              <a:ext cx="13638530" cy="0"/>
            </a:xfrm>
            <a:custGeom>
              <a:avLst/>
              <a:gdLst/>
              <a:ahLst/>
              <a:cxnLst/>
              <a:rect l="l" t="t" r="r" b="b"/>
              <a:pathLst>
                <a:path w="13638530" h="0">
                  <a:moveTo>
                    <a:pt x="1363832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 descr=""/>
            <p:cNvSpPr/>
            <p:nvPr/>
          </p:nvSpPr>
          <p:spPr>
            <a:xfrm>
              <a:off x="5942228" y="9501498"/>
              <a:ext cx="13638530" cy="0"/>
            </a:xfrm>
            <a:custGeom>
              <a:avLst/>
              <a:gdLst/>
              <a:ahLst/>
              <a:cxnLst/>
              <a:rect l="l" t="t" r="r" b="b"/>
              <a:pathLst>
                <a:path w="13638530" h="0">
                  <a:moveTo>
                    <a:pt x="1363832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2" name="object 122" descr=""/>
            <p:cNvSpPr/>
            <p:nvPr/>
          </p:nvSpPr>
          <p:spPr>
            <a:xfrm>
              <a:off x="5942228" y="10132892"/>
              <a:ext cx="13638530" cy="0"/>
            </a:xfrm>
            <a:custGeom>
              <a:avLst/>
              <a:gdLst/>
              <a:ahLst/>
              <a:cxnLst/>
              <a:rect l="l" t="t" r="r" b="b"/>
              <a:pathLst>
                <a:path w="13638530" h="0">
                  <a:moveTo>
                    <a:pt x="1363832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3" name="object 123" descr=""/>
            <p:cNvSpPr/>
            <p:nvPr/>
          </p:nvSpPr>
          <p:spPr>
            <a:xfrm>
              <a:off x="5942228" y="1503835"/>
              <a:ext cx="13638530" cy="0"/>
            </a:xfrm>
            <a:custGeom>
              <a:avLst/>
              <a:gdLst/>
              <a:ahLst/>
              <a:cxnLst/>
              <a:rect l="l" t="t" r="r" b="b"/>
              <a:pathLst>
                <a:path w="13638530" h="0">
                  <a:moveTo>
                    <a:pt x="1363832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4" name="object 124" descr=""/>
            <p:cNvSpPr/>
            <p:nvPr/>
          </p:nvSpPr>
          <p:spPr>
            <a:xfrm>
              <a:off x="5942228" y="1714300"/>
              <a:ext cx="13638530" cy="0"/>
            </a:xfrm>
            <a:custGeom>
              <a:avLst/>
              <a:gdLst/>
              <a:ahLst/>
              <a:cxnLst/>
              <a:rect l="l" t="t" r="r" b="b"/>
              <a:pathLst>
                <a:path w="13638530" h="0">
                  <a:moveTo>
                    <a:pt x="1363832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5" name="object 12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920"/>
              </a:lnSpc>
            </a:pPr>
            <a:fld id="{81D60167-4931-47E6-BA6A-407CBD079E47}" type="slidenum">
              <a:rPr dirty="0" spc="65"/>
              <a:t>20</a:t>
            </a:fld>
          </a:p>
        </p:txBody>
      </p:sp>
      <p:sp>
        <p:nvSpPr>
          <p:cNvPr id="126" name="object 12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20"/>
              </a:lnSpc>
            </a:pPr>
            <a:r>
              <a:rPr dirty="0" b="0">
                <a:latin typeface="Microsoft Sans Serif"/>
                <a:cs typeface="Microsoft Sans Serif"/>
              </a:rPr>
              <a:t>Design</a:t>
            </a:r>
            <a:r>
              <a:rPr dirty="0" spc="-25" b="0">
                <a:latin typeface="Microsoft Sans Serif"/>
                <a:cs typeface="Microsoft Sans Serif"/>
              </a:rPr>
              <a:t> </a:t>
            </a:r>
            <a:r>
              <a:rPr dirty="0" b="0">
                <a:latin typeface="Microsoft Sans Serif"/>
                <a:cs typeface="Microsoft Sans Serif"/>
              </a:rPr>
              <a:t>System</a:t>
            </a:r>
            <a:r>
              <a:rPr dirty="0" spc="-20" b="0">
                <a:latin typeface="Microsoft Sans Serif"/>
                <a:cs typeface="Microsoft Sans Serif"/>
              </a:rPr>
              <a:t> </a:t>
            </a:r>
            <a:r>
              <a:rPr dirty="0"/>
              <a:t>Manual</a:t>
            </a:r>
            <a:r>
              <a:rPr dirty="0" spc="-45"/>
              <a:t> </a:t>
            </a:r>
            <a:r>
              <a:rPr dirty="0"/>
              <a:t>de</a:t>
            </a:r>
            <a:r>
              <a:rPr dirty="0" spc="-45"/>
              <a:t> </a:t>
            </a:r>
            <a:r>
              <a:rPr dirty="0" spc="-10"/>
              <a:t>Normas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10844" y="2027235"/>
            <a:ext cx="4340225" cy="286321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612140">
              <a:lnSpc>
                <a:spcPct val="109000"/>
              </a:lnSpc>
              <a:spcBef>
                <a:spcPts val="90"/>
              </a:spcBef>
            </a:pPr>
            <a:r>
              <a:rPr dirty="0" sz="1450" spc="20">
                <a:solidFill>
                  <a:srgbClr val="5B646F"/>
                </a:solidFill>
                <a:latin typeface="Microsoft Sans Serif"/>
                <a:cs typeface="Microsoft Sans Serif"/>
              </a:rPr>
              <a:t>A</a:t>
            </a:r>
            <a:r>
              <a:rPr dirty="0" sz="1450" spc="10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45">
                <a:solidFill>
                  <a:srgbClr val="5B646F"/>
                </a:solidFill>
                <a:latin typeface="Microsoft Sans Serif"/>
                <a:cs typeface="Microsoft Sans Serif"/>
              </a:rPr>
              <a:t>elasticidade</a:t>
            </a:r>
            <a:r>
              <a:rPr dirty="0" sz="1450" spc="11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20">
                <a:solidFill>
                  <a:srgbClr val="5B646F"/>
                </a:solidFill>
                <a:latin typeface="Microsoft Sans Serif"/>
                <a:cs typeface="Microsoft Sans Serif"/>
              </a:rPr>
              <a:t>e</a:t>
            </a:r>
            <a:r>
              <a:rPr dirty="0" sz="1450" spc="11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20">
                <a:solidFill>
                  <a:srgbClr val="5B646F"/>
                </a:solidFill>
                <a:latin typeface="Microsoft Sans Serif"/>
                <a:cs typeface="Microsoft Sans Serif"/>
              </a:rPr>
              <a:t>versatilidade</a:t>
            </a:r>
            <a:r>
              <a:rPr dirty="0" sz="1450" spc="11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20">
                <a:solidFill>
                  <a:srgbClr val="5B646F"/>
                </a:solidFill>
                <a:latin typeface="Microsoft Sans Serif"/>
                <a:cs typeface="Microsoft Sans Serif"/>
              </a:rPr>
              <a:t>é</a:t>
            </a:r>
            <a:r>
              <a:rPr dirty="0" sz="1450" spc="11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20">
                <a:solidFill>
                  <a:srgbClr val="5B646F"/>
                </a:solidFill>
                <a:latin typeface="Microsoft Sans Serif"/>
                <a:cs typeface="Microsoft Sans Serif"/>
              </a:rPr>
              <a:t>a</a:t>
            </a:r>
            <a:r>
              <a:rPr dirty="0" sz="1450" spc="11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principal </a:t>
            </a: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característica</a:t>
            </a:r>
            <a:r>
              <a:rPr dirty="0" sz="1450" spc="14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deste</a:t>
            </a:r>
            <a:r>
              <a:rPr dirty="0" sz="1450" spc="15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10" b="1">
                <a:solidFill>
                  <a:srgbClr val="5B646F"/>
                </a:solidFill>
                <a:latin typeface="Arial"/>
                <a:cs typeface="Arial"/>
              </a:rPr>
              <a:t>Sistema</a:t>
            </a:r>
            <a:r>
              <a:rPr dirty="0" sz="1450" spc="125" b="1">
                <a:solidFill>
                  <a:srgbClr val="5B646F"/>
                </a:solidFill>
                <a:latin typeface="Arial"/>
                <a:cs typeface="Arial"/>
              </a:rPr>
              <a:t> </a:t>
            </a:r>
            <a:r>
              <a:rPr dirty="0" sz="1450" spc="10" b="1">
                <a:solidFill>
                  <a:srgbClr val="5B646F"/>
                </a:solidFill>
                <a:latin typeface="Arial"/>
                <a:cs typeface="Arial"/>
              </a:rPr>
              <a:t>de</a:t>
            </a:r>
            <a:r>
              <a:rPr dirty="0" sz="1450" spc="130" b="1">
                <a:solidFill>
                  <a:srgbClr val="5B646F"/>
                </a:solidFill>
                <a:latin typeface="Arial"/>
                <a:cs typeface="Arial"/>
              </a:rPr>
              <a:t> </a:t>
            </a:r>
            <a:r>
              <a:rPr dirty="0" sz="1450" spc="-10" b="1" i="1">
                <a:solidFill>
                  <a:srgbClr val="5B646F"/>
                </a:solidFill>
                <a:latin typeface="Trebuchet MS"/>
                <a:cs typeface="Trebuchet MS"/>
              </a:rPr>
              <a:t>Layout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.</a:t>
            </a:r>
            <a:endParaRPr sz="1450">
              <a:latin typeface="Microsoft Sans Serif"/>
              <a:cs typeface="Microsoft Sans Serif"/>
            </a:endParaRPr>
          </a:p>
          <a:p>
            <a:pPr marL="12700" marR="490220">
              <a:lnSpc>
                <a:spcPct val="109000"/>
              </a:lnSpc>
            </a:pP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Permite</a:t>
            </a:r>
            <a:r>
              <a:rPr dirty="0" sz="1450" spc="17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ajustar</a:t>
            </a:r>
            <a:r>
              <a:rPr dirty="0" sz="1450" spc="17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</a:t>
            </a:r>
            <a:r>
              <a:rPr dirty="0" sz="1450" spc="17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dimensão</a:t>
            </a:r>
            <a:r>
              <a:rPr dirty="0" sz="1450" spc="17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50">
                <a:solidFill>
                  <a:srgbClr val="5B646F"/>
                </a:solidFill>
                <a:latin typeface="Microsoft Sans Serif"/>
                <a:cs typeface="Microsoft Sans Serif"/>
              </a:rPr>
              <a:t>da</a:t>
            </a:r>
            <a:r>
              <a:rPr dirty="0" sz="1450" spc="17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forma</a:t>
            </a:r>
            <a:r>
              <a:rPr dirty="0" sz="1450" spc="17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25">
                <a:solidFill>
                  <a:srgbClr val="5B646F"/>
                </a:solidFill>
                <a:latin typeface="Microsoft Sans Serif"/>
                <a:cs typeface="Microsoft Sans Serif"/>
              </a:rPr>
              <a:t>em </a:t>
            </a: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função</a:t>
            </a:r>
            <a:r>
              <a:rPr dirty="0" sz="1450" spc="21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50">
                <a:solidFill>
                  <a:srgbClr val="5B646F"/>
                </a:solidFill>
                <a:latin typeface="Microsoft Sans Serif"/>
                <a:cs typeface="Microsoft Sans Serif"/>
              </a:rPr>
              <a:t>da</a:t>
            </a:r>
            <a:r>
              <a:rPr dirty="0" sz="1450" spc="21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quantidade</a:t>
            </a:r>
            <a:r>
              <a:rPr dirty="0" sz="1450" spc="21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de</a:t>
            </a:r>
            <a:r>
              <a:rPr dirty="0" sz="1450" spc="21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informação</a:t>
            </a:r>
            <a:r>
              <a:rPr dirty="0" sz="1450" spc="21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escrita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que</a:t>
            </a:r>
            <a:r>
              <a:rPr dirty="0" sz="1450" spc="18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necessita</a:t>
            </a:r>
            <a:r>
              <a:rPr dirty="0" sz="1450" spc="18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de</a:t>
            </a:r>
            <a:r>
              <a:rPr dirty="0" sz="1450" spc="18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ser</a:t>
            </a:r>
            <a:r>
              <a:rPr dirty="0" sz="1450" spc="18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incluída</a:t>
            </a:r>
            <a:r>
              <a:rPr dirty="0" sz="1450" spc="19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nessa</a:t>
            </a:r>
            <a:r>
              <a:rPr dirty="0" sz="1450" spc="18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20">
                <a:solidFill>
                  <a:srgbClr val="5B646F"/>
                </a:solidFill>
                <a:latin typeface="Microsoft Sans Serif"/>
                <a:cs typeface="Microsoft Sans Serif"/>
              </a:rPr>
              <a:t>área,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como</a:t>
            </a:r>
            <a:r>
              <a:rPr dirty="0" sz="1450" spc="16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o</a:t>
            </a:r>
            <a:r>
              <a:rPr dirty="0" sz="1450" spc="16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suporte</a:t>
            </a:r>
            <a:r>
              <a:rPr dirty="0" sz="1450" spc="16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que</a:t>
            </a:r>
            <a:r>
              <a:rPr dirty="0" sz="1450" spc="17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será</a:t>
            </a:r>
            <a:r>
              <a:rPr dirty="0" sz="1450" spc="16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desenvolvido.</a:t>
            </a:r>
            <a:endParaRPr sz="1450">
              <a:latin typeface="Microsoft Sans Serif"/>
              <a:cs typeface="Microsoft Sans Serif"/>
            </a:endParaRPr>
          </a:p>
          <a:p>
            <a:pPr marL="12700" marR="5080">
              <a:lnSpc>
                <a:spcPct val="109000"/>
              </a:lnSpc>
              <a:spcBef>
                <a:spcPts val="1485"/>
              </a:spcBef>
            </a:pP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Este</a:t>
            </a:r>
            <a:r>
              <a:rPr dirty="0" sz="1450" spc="17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sistema,</a:t>
            </a:r>
            <a:r>
              <a:rPr dirty="0" sz="1450" spc="17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permite</a:t>
            </a:r>
            <a:r>
              <a:rPr dirty="0" sz="1450" spc="17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ainda</a:t>
            </a:r>
            <a:r>
              <a:rPr dirty="0" sz="1450" spc="17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a</a:t>
            </a:r>
            <a:r>
              <a:rPr dirty="0" sz="1450" spc="17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possibilidade</a:t>
            </a:r>
            <a:r>
              <a:rPr dirty="0" sz="1450" spc="17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25">
                <a:solidFill>
                  <a:srgbClr val="5B646F"/>
                </a:solidFill>
                <a:latin typeface="Microsoft Sans Serif"/>
                <a:cs typeface="Microsoft Sans Serif"/>
              </a:rPr>
              <a:t>de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uma</a:t>
            </a:r>
            <a:r>
              <a:rPr dirty="0" sz="1450" spc="12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b="1">
                <a:solidFill>
                  <a:srgbClr val="5B646F"/>
                </a:solidFill>
                <a:latin typeface="Arial"/>
                <a:cs typeface="Arial"/>
              </a:rPr>
              <a:t>extensão</a:t>
            </a:r>
            <a:r>
              <a:rPr dirty="0" sz="1450" spc="100" b="1">
                <a:solidFill>
                  <a:srgbClr val="5B646F"/>
                </a:solidFill>
                <a:latin typeface="Arial"/>
                <a:cs typeface="Arial"/>
              </a:rPr>
              <a:t> </a:t>
            </a:r>
            <a:r>
              <a:rPr dirty="0" sz="1450" b="1">
                <a:solidFill>
                  <a:srgbClr val="5B646F"/>
                </a:solidFill>
                <a:latin typeface="Arial"/>
                <a:cs typeface="Arial"/>
              </a:rPr>
              <a:t>simultânea</a:t>
            </a:r>
            <a:r>
              <a:rPr dirty="0" sz="1450" spc="105" b="1">
                <a:solidFill>
                  <a:srgbClr val="5B646F"/>
                </a:solidFill>
                <a:latin typeface="Arial"/>
                <a:cs typeface="Arial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do</a:t>
            </a:r>
            <a:r>
              <a:rPr dirty="0" sz="1450" spc="12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b="1">
                <a:solidFill>
                  <a:srgbClr val="5B646F"/>
                </a:solidFill>
                <a:latin typeface="Arial"/>
                <a:cs typeface="Arial"/>
              </a:rPr>
              <a:t>Balão</a:t>
            </a:r>
            <a:r>
              <a:rPr dirty="0" sz="1450" spc="100" b="1">
                <a:solidFill>
                  <a:srgbClr val="5B646F"/>
                </a:solidFill>
                <a:latin typeface="Arial"/>
                <a:cs typeface="Arial"/>
              </a:rPr>
              <a:t> </a:t>
            </a:r>
            <a:r>
              <a:rPr dirty="0" sz="1450" b="1">
                <a:solidFill>
                  <a:srgbClr val="5B646F"/>
                </a:solidFill>
                <a:latin typeface="Arial"/>
                <a:cs typeface="Arial"/>
              </a:rPr>
              <a:t>de</a:t>
            </a:r>
            <a:r>
              <a:rPr dirty="0" sz="1450" spc="100" b="1">
                <a:solidFill>
                  <a:srgbClr val="5B646F"/>
                </a:solidFill>
                <a:latin typeface="Arial"/>
                <a:cs typeface="Arial"/>
              </a:rPr>
              <a:t> </a:t>
            </a:r>
            <a:r>
              <a:rPr dirty="0" sz="1450" spc="-10" b="1">
                <a:solidFill>
                  <a:srgbClr val="5B646F"/>
                </a:solidFill>
                <a:latin typeface="Arial"/>
                <a:cs typeface="Arial"/>
              </a:rPr>
              <a:t>Diálogo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sobre</a:t>
            </a:r>
            <a:r>
              <a:rPr dirty="0" sz="1450" spc="9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vários</a:t>
            </a:r>
            <a:r>
              <a:rPr dirty="0" sz="1450" spc="10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suportes,</a:t>
            </a:r>
            <a:r>
              <a:rPr dirty="0" sz="1450" spc="10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de</a:t>
            </a:r>
            <a:r>
              <a:rPr dirty="0" sz="1450" spc="10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modo</a:t>
            </a:r>
            <a:r>
              <a:rPr dirty="0" sz="1450" spc="10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</a:t>
            </a:r>
            <a:r>
              <a:rPr dirty="0" sz="1450" spc="10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podermos</a:t>
            </a:r>
            <a:r>
              <a:rPr dirty="0" sz="1450" spc="10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ter</a:t>
            </a:r>
            <a:r>
              <a:rPr dirty="0" sz="1450" spc="10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25">
                <a:solidFill>
                  <a:srgbClr val="5B646F"/>
                </a:solidFill>
                <a:latin typeface="Microsoft Sans Serif"/>
                <a:cs typeface="Microsoft Sans Serif"/>
              </a:rPr>
              <a:t>um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conjunto</a:t>
            </a:r>
            <a:r>
              <a:rPr dirty="0" sz="1450" spc="20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sucessivo</a:t>
            </a:r>
            <a:r>
              <a:rPr dirty="0" sz="1450" spc="20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de</a:t>
            </a:r>
            <a:r>
              <a:rPr dirty="0" sz="1450" spc="204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suportes</a:t>
            </a:r>
            <a:r>
              <a:rPr dirty="0" sz="1450" spc="20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de</a:t>
            </a:r>
            <a:r>
              <a:rPr dirty="0" sz="1450" spc="204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comunicação, </a:t>
            </a: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interligados</a:t>
            </a:r>
            <a:r>
              <a:rPr dirty="0" sz="1450" spc="16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entre</a:t>
            </a:r>
            <a:r>
              <a:rPr dirty="0" sz="1450" spc="16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si,</a:t>
            </a:r>
            <a:r>
              <a:rPr dirty="0" sz="1450" spc="16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50">
                <a:solidFill>
                  <a:srgbClr val="5B646F"/>
                </a:solidFill>
                <a:latin typeface="Microsoft Sans Serif"/>
                <a:cs typeface="Microsoft Sans Serif"/>
              </a:rPr>
              <a:t>pelo</a:t>
            </a:r>
            <a:r>
              <a:rPr dirty="0" sz="1450" spc="16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40">
                <a:solidFill>
                  <a:srgbClr val="5B646F"/>
                </a:solidFill>
                <a:latin typeface="Microsoft Sans Serif"/>
                <a:cs typeface="Microsoft Sans Serif"/>
              </a:rPr>
              <a:t>layout.</a:t>
            </a:r>
            <a:endParaRPr sz="14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175" b="0">
                <a:latin typeface="Microsoft Sans Serif"/>
                <a:cs typeface="Microsoft Sans Serif"/>
              </a:rPr>
              <a:t>5</a:t>
            </a:r>
            <a:r>
              <a:rPr dirty="0" spc="-45" b="0">
                <a:latin typeface="Microsoft Sans Serif"/>
                <a:cs typeface="Microsoft Sans Serif"/>
              </a:rPr>
              <a:t> </a:t>
            </a:r>
            <a:r>
              <a:rPr dirty="0" spc="-165"/>
              <a:t>Layout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5929526" y="573669"/>
            <a:ext cx="1651635" cy="5911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700" spc="-85">
                <a:solidFill>
                  <a:srgbClr val="0099CC"/>
                </a:solidFill>
                <a:latin typeface="Microsoft Sans Serif"/>
                <a:cs typeface="Microsoft Sans Serif"/>
              </a:rPr>
              <a:t>Sistema</a:t>
            </a:r>
            <a:endParaRPr sz="3700">
              <a:latin typeface="Microsoft Sans Serif"/>
              <a:cs typeface="Microsoft Sans Serif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5942227" y="1365141"/>
            <a:ext cx="13638530" cy="8917305"/>
            <a:chOff x="5942227" y="1365141"/>
            <a:chExt cx="13638530" cy="8917305"/>
          </a:xfrm>
        </p:grpSpPr>
        <p:sp>
          <p:nvSpPr>
            <p:cNvPr id="6" name="object 6" descr=""/>
            <p:cNvSpPr/>
            <p:nvPr/>
          </p:nvSpPr>
          <p:spPr>
            <a:xfrm>
              <a:off x="8355766" y="1813038"/>
              <a:ext cx="9200515" cy="0"/>
            </a:xfrm>
            <a:custGeom>
              <a:avLst/>
              <a:gdLst/>
              <a:ahLst/>
              <a:cxnLst/>
              <a:rect l="l" t="t" r="r" b="b"/>
              <a:pathLst>
                <a:path w="9200515" h="0">
                  <a:moveTo>
                    <a:pt x="0" y="0"/>
                  </a:moveTo>
                  <a:lnTo>
                    <a:pt x="9200065" y="0"/>
                  </a:lnTo>
                </a:path>
              </a:pathLst>
            </a:custGeom>
            <a:ln w="5235">
              <a:solidFill>
                <a:srgbClr val="5B646F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7549926" y="1774777"/>
              <a:ext cx="41275" cy="76835"/>
            </a:xfrm>
            <a:custGeom>
              <a:avLst/>
              <a:gdLst/>
              <a:ahLst/>
              <a:cxnLst/>
              <a:rect l="l" t="t" r="r" b="b"/>
              <a:pathLst>
                <a:path w="41275" h="76835">
                  <a:moveTo>
                    <a:pt x="0" y="0"/>
                  </a:moveTo>
                  <a:lnTo>
                    <a:pt x="0" y="76521"/>
                  </a:lnTo>
                  <a:lnTo>
                    <a:pt x="41161" y="38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B646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5942227" y="1365141"/>
              <a:ext cx="13638530" cy="8917305"/>
            </a:xfrm>
            <a:custGeom>
              <a:avLst/>
              <a:gdLst/>
              <a:ahLst/>
              <a:cxnLst/>
              <a:rect l="l" t="t" r="r" b="b"/>
              <a:pathLst>
                <a:path w="13638530" h="8917305">
                  <a:moveTo>
                    <a:pt x="13638328" y="0"/>
                  </a:moveTo>
                  <a:lnTo>
                    <a:pt x="0" y="0"/>
                  </a:lnTo>
                  <a:lnTo>
                    <a:pt x="0" y="8917267"/>
                  </a:lnTo>
                  <a:lnTo>
                    <a:pt x="13638328" y="8917267"/>
                  </a:lnTo>
                  <a:lnTo>
                    <a:pt x="13638328" y="0"/>
                  </a:lnTo>
                  <a:close/>
                </a:path>
              </a:pathLst>
            </a:custGeom>
            <a:solidFill>
              <a:srgbClr val="E1E6E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76862" y="6069218"/>
              <a:ext cx="3970723" cy="3970733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8340815" y="6132324"/>
              <a:ext cx="3788410" cy="3788410"/>
            </a:xfrm>
            <a:custGeom>
              <a:avLst/>
              <a:gdLst/>
              <a:ahLst/>
              <a:cxnLst/>
              <a:rect l="l" t="t" r="r" b="b"/>
              <a:pathLst>
                <a:path w="3788409" h="3788409">
                  <a:moveTo>
                    <a:pt x="3788366" y="3788366"/>
                  </a:moveTo>
                  <a:lnTo>
                    <a:pt x="0" y="3788366"/>
                  </a:lnTo>
                  <a:lnTo>
                    <a:pt x="0" y="0"/>
                  </a:lnTo>
                  <a:lnTo>
                    <a:pt x="3788366" y="0"/>
                  </a:lnTo>
                  <a:lnTo>
                    <a:pt x="3788366" y="378836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75692" y="6069218"/>
              <a:ext cx="3970723" cy="3970733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12339645" y="6132324"/>
              <a:ext cx="3788410" cy="3788410"/>
            </a:xfrm>
            <a:custGeom>
              <a:avLst/>
              <a:gdLst/>
              <a:ahLst/>
              <a:cxnLst/>
              <a:rect l="l" t="t" r="r" b="b"/>
              <a:pathLst>
                <a:path w="3788409" h="3788409">
                  <a:moveTo>
                    <a:pt x="3788366" y="3788366"/>
                  </a:moveTo>
                  <a:lnTo>
                    <a:pt x="0" y="3788366"/>
                  </a:lnTo>
                  <a:lnTo>
                    <a:pt x="0" y="0"/>
                  </a:lnTo>
                  <a:lnTo>
                    <a:pt x="3788366" y="0"/>
                  </a:lnTo>
                  <a:lnTo>
                    <a:pt x="3788366" y="378836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8551266" y="9499771"/>
              <a:ext cx="4317365" cy="238760"/>
            </a:xfrm>
            <a:custGeom>
              <a:avLst/>
              <a:gdLst/>
              <a:ahLst/>
              <a:cxnLst/>
              <a:rect l="l" t="t" r="r" b="b"/>
              <a:pathLst>
                <a:path w="4317365" h="238759">
                  <a:moveTo>
                    <a:pt x="318058" y="42532"/>
                  </a:moveTo>
                  <a:lnTo>
                    <a:pt x="314706" y="25984"/>
                  </a:lnTo>
                  <a:lnTo>
                    <a:pt x="305587" y="12471"/>
                  </a:lnTo>
                  <a:lnTo>
                    <a:pt x="292061" y="3340"/>
                  </a:lnTo>
                  <a:lnTo>
                    <a:pt x="275513" y="0"/>
                  </a:lnTo>
                  <a:lnTo>
                    <a:pt x="269532" y="0"/>
                  </a:lnTo>
                  <a:lnTo>
                    <a:pt x="269532" y="64744"/>
                  </a:lnTo>
                  <a:lnTo>
                    <a:pt x="198158" y="138887"/>
                  </a:lnTo>
                  <a:lnTo>
                    <a:pt x="190512" y="139255"/>
                  </a:lnTo>
                  <a:lnTo>
                    <a:pt x="165709" y="118148"/>
                  </a:lnTo>
                  <a:lnTo>
                    <a:pt x="140169" y="165392"/>
                  </a:lnTo>
                  <a:lnTo>
                    <a:pt x="136182" y="167919"/>
                  </a:lnTo>
                  <a:lnTo>
                    <a:pt x="135356" y="167919"/>
                  </a:lnTo>
                  <a:lnTo>
                    <a:pt x="131343" y="168148"/>
                  </a:lnTo>
                  <a:lnTo>
                    <a:pt x="127050" y="168148"/>
                  </a:lnTo>
                  <a:lnTo>
                    <a:pt x="123202" y="166192"/>
                  </a:lnTo>
                  <a:lnTo>
                    <a:pt x="104330" y="139687"/>
                  </a:lnTo>
                  <a:lnTo>
                    <a:pt x="93560" y="124561"/>
                  </a:lnTo>
                  <a:lnTo>
                    <a:pt x="61645" y="139687"/>
                  </a:lnTo>
                  <a:lnTo>
                    <a:pt x="54114" y="137134"/>
                  </a:lnTo>
                  <a:lnTo>
                    <a:pt x="48082" y="124955"/>
                  </a:lnTo>
                  <a:lnTo>
                    <a:pt x="50698" y="117640"/>
                  </a:lnTo>
                  <a:lnTo>
                    <a:pt x="97828" y="95338"/>
                  </a:lnTo>
                  <a:lnTo>
                    <a:pt x="104495" y="97053"/>
                  </a:lnTo>
                  <a:lnTo>
                    <a:pt x="129667" y="132410"/>
                  </a:lnTo>
                  <a:lnTo>
                    <a:pt x="149707" y="95338"/>
                  </a:lnTo>
                  <a:lnTo>
                    <a:pt x="152717" y="89776"/>
                  </a:lnTo>
                  <a:lnTo>
                    <a:pt x="155943" y="87439"/>
                  </a:lnTo>
                  <a:lnTo>
                    <a:pt x="163487" y="86042"/>
                  </a:lnTo>
                  <a:lnTo>
                    <a:pt x="167335" y="87096"/>
                  </a:lnTo>
                  <a:lnTo>
                    <a:pt x="192786" y="108750"/>
                  </a:lnTo>
                  <a:lnTo>
                    <a:pt x="214630" y="86042"/>
                  </a:lnTo>
                  <a:lnTo>
                    <a:pt x="251294" y="47955"/>
                  </a:lnTo>
                  <a:lnTo>
                    <a:pt x="259219" y="47739"/>
                  </a:lnTo>
                  <a:lnTo>
                    <a:pt x="269290" y="56997"/>
                  </a:lnTo>
                  <a:lnTo>
                    <a:pt x="269532" y="64744"/>
                  </a:lnTo>
                  <a:lnTo>
                    <a:pt x="269532" y="0"/>
                  </a:lnTo>
                  <a:lnTo>
                    <a:pt x="42545" y="0"/>
                  </a:lnTo>
                  <a:lnTo>
                    <a:pt x="26009" y="3340"/>
                  </a:lnTo>
                  <a:lnTo>
                    <a:pt x="12484" y="12471"/>
                  </a:lnTo>
                  <a:lnTo>
                    <a:pt x="3352" y="25984"/>
                  </a:lnTo>
                  <a:lnTo>
                    <a:pt x="0" y="42532"/>
                  </a:lnTo>
                  <a:lnTo>
                    <a:pt x="50" y="168148"/>
                  </a:lnTo>
                  <a:lnTo>
                    <a:pt x="3352" y="184467"/>
                  </a:lnTo>
                  <a:lnTo>
                    <a:pt x="12484" y="197980"/>
                  </a:lnTo>
                  <a:lnTo>
                    <a:pt x="26009" y="207111"/>
                  </a:lnTo>
                  <a:lnTo>
                    <a:pt x="42545" y="210464"/>
                  </a:lnTo>
                  <a:lnTo>
                    <a:pt x="79108" y="210464"/>
                  </a:lnTo>
                  <a:lnTo>
                    <a:pt x="79565" y="210642"/>
                  </a:lnTo>
                  <a:lnTo>
                    <a:pt x="107099" y="238188"/>
                  </a:lnTo>
                  <a:lnTo>
                    <a:pt x="107911" y="238518"/>
                  </a:lnTo>
                  <a:lnTo>
                    <a:pt x="109639" y="238518"/>
                  </a:lnTo>
                  <a:lnTo>
                    <a:pt x="110464" y="238188"/>
                  </a:lnTo>
                  <a:lnTo>
                    <a:pt x="138010" y="210642"/>
                  </a:lnTo>
                  <a:lnTo>
                    <a:pt x="138442" y="210464"/>
                  </a:lnTo>
                  <a:lnTo>
                    <a:pt x="275513" y="210464"/>
                  </a:lnTo>
                  <a:lnTo>
                    <a:pt x="292061" y="207111"/>
                  </a:lnTo>
                  <a:lnTo>
                    <a:pt x="305587" y="197980"/>
                  </a:lnTo>
                  <a:lnTo>
                    <a:pt x="314706" y="184467"/>
                  </a:lnTo>
                  <a:lnTo>
                    <a:pt x="318008" y="168148"/>
                  </a:lnTo>
                  <a:lnTo>
                    <a:pt x="318058" y="139255"/>
                  </a:lnTo>
                  <a:lnTo>
                    <a:pt x="318058" y="47739"/>
                  </a:lnTo>
                  <a:lnTo>
                    <a:pt x="318058" y="42532"/>
                  </a:lnTo>
                  <a:close/>
                </a:path>
                <a:path w="4317365" h="238759">
                  <a:moveTo>
                    <a:pt x="4316882" y="42532"/>
                  </a:moveTo>
                  <a:lnTo>
                    <a:pt x="4313542" y="25984"/>
                  </a:lnTo>
                  <a:lnTo>
                    <a:pt x="4304411" y="12471"/>
                  </a:lnTo>
                  <a:lnTo>
                    <a:pt x="4290885" y="3340"/>
                  </a:lnTo>
                  <a:lnTo>
                    <a:pt x="4274337" y="0"/>
                  </a:lnTo>
                  <a:lnTo>
                    <a:pt x="4268368" y="0"/>
                  </a:lnTo>
                  <a:lnTo>
                    <a:pt x="4268368" y="64744"/>
                  </a:lnTo>
                  <a:lnTo>
                    <a:pt x="4196994" y="138887"/>
                  </a:lnTo>
                  <a:lnTo>
                    <a:pt x="4189349" y="139255"/>
                  </a:lnTo>
                  <a:lnTo>
                    <a:pt x="4164533" y="118148"/>
                  </a:lnTo>
                  <a:lnTo>
                    <a:pt x="4138993" y="165392"/>
                  </a:lnTo>
                  <a:lnTo>
                    <a:pt x="4135005" y="167919"/>
                  </a:lnTo>
                  <a:lnTo>
                    <a:pt x="4134180" y="167919"/>
                  </a:lnTo>
                  <a:lnTo>
                    <a:pt x="4130179" y="168148"/>
                  </a:lnTo>
                  <a:lnTo>
                    <a:pt x="4125887" y="168148"/>
                  </a:lnTo>
                  <a:lnTo>
                    <a:pt x="4122026" y="166192"/>
                  </a:lnTo>
                  <a:lnTo>
                    <a:pt x="4103154" y="139687"/>
                  </a:lnTo>
                  <a:lnTo>
                    <a:pt x="4092384" y="124561"/>
                  </a:lnTo>
                  <a:lnTo>
                    <a:pt x="4060469" y="139687"/>
                  </a:lnTo>
                  <a:lnTo>
                    <a:pt x="4052951" y="137134"/>
                  </a:lnTo>
                  <a:lnTo>
                    <a:pt x="4046918" y="124955"/>
                  </a:lnTo>
                  <a:lnTo>
                    <a:pt x="4049522" y="117640"/>
                  </a:lnTo>
                  <a:lnTo>
                    <a:pt x="4096651" y="95338"/>
                  </a:lnTo>
                  <a:lnTo>
                    <a:pt x="4103319" y="97053"/>
                  </a:lnTo>
                  <a:lnTo>
                    <a:pt x="4128490" y="132410"/>
                  </a:lnTo>
                  <a:lnTo>
                    <a:pt x="4148531" y="95338"/>
                  </a:lnTo>
                  <a:lnTo>
                    <a:pt x="4151553" y="89776"/>
                  </a:lnTo>
                  <a:lnTo>
                    <a:pt x="4154779" y="87439"/>
                  </a:lnTo>
                  <a:lnTo>
                    <a:pt x="4162310" y="86042"/>
                  </a:lnTo>
                  <a:lnTo>
                    <a:pt x="4166171" y="87096"/>
                  </a:lnTo>
                  <a:lnTo>
                    <a:pt x="4191622" y="108750"/>
                  </a:lnTo>
                  <a:lnTo>
                    <a:pt x="4213466" y="86042"/>
                  </a:lnTo>
                  <a:lnTo>
                    <a:pt x="4250118" y="47955"/>
                  </a:lnTo>
                  <a:lnTo>
                    <a:pt x="4258056" y="47739"/>
                  </a:lnTo>
                  <a:lnTo>
                    <a:pt x="4268127" y="56997"/>
                  </a:lnTo>
                  <a:lnTo>
                    <a:pt x="4268368" y="64744"/>
                  </a:lnTo>
                  <a:lnTo>
                    <a:pt x="4268368" y="0"/>
                  </a:lnTo>
                  <a:lnTo>
                    <a:pt x="4041381" y="0"/>
                  </a:lnTo>
                  <a:lnTo>
                    <a:pt x="4024833" y="3340"/>
                  </a:lnTo>
                  <a:lnTo>
                    <a:pt x="4011307" y="12471"/>
                  </a:lnTo>
                  <a:lnTo>
                    <a:pt x="4002189" y="25984"/>
                  </a:lnTo>
                  <a:lnTo>
                    <a:pt x="3998836" y="42532"/>
                  </a:lnTo>
                  <a:lnTo>
                    <a:pt x="3998887" y="168148"/>
                  </a:lnTo>
                  <a:lnTo>
                    <a:pt x="4002189" y="184467"/>
                  </a:lnTo>
                  <a:lnTo>
                    <a:pt x="4011307" y="197980"/>
                  </a:lnTo>
                  <a:lnTo>
                    <a:pt x="4024833" y="207111"/>
                  </a:lnTo>
                  <a:lnTo>
                    <a:pt x="4041381" y="210464"/>
                  </a:lnTo>
                  <a:lnTo>
                    <a:pt x="4077944" y="210464"/>
                  </a:lnTo>
                  <a:lnTo>
                    <a:pt x="4078389" y="210642"/>
                  </a:lnTo>
                  <a:lnTo>
                    <a:pt x="4105922" y="238188"/>
                  </a:lnTo>
                  <a:lnTo>
                    <a:pt x="4106761" y="238518"/>
                  </a:lnTo>
                  <a:lnTo>
                    <a:pt x="4108475" y="238518"/>
                  </a:lnTo>
                  <a:lnTo>
                    <a:pt x="4109301" y="238188"/>
                  </a:lnTo>
                  <a:lnTo>
                    <a:pt x="4136834" y="210642"/>
                  </a:lnTo>
                  <a:lnTo>
                    <a:pt x="4137291" y="210464"/>
                  </a:lnTo>
                  <a:lnTo>
                    <a:pt x="4274337" y="210464"/>
                  </a:lnTo>
                  <a:lnTo>
                    <a:pt x="4290885" y="207111"/>
                  </a:lnTo>
                  <a:lnTo>
                    <a:pt x="4304411" y="197980"/>
                  </a:lnTo>
                  <a:lnTo>
                    <a:pt x="4313542" y="184467"/>
                  </a:lnTo>
                  <a:lnTo>
                    <a:pt x="4316844" y="168148"/>
                  </a:lnTo>
                  <a:lnTo>
                    <a:pt x="4316882" y="139255"/>
                  </a:lnTo>
                  <a:lnTo>
                    <a:pt x="4316882" y="47739"/>
                  </a:lnTo>
                  <a:lnTo>
                    <a:pt x="4316882" y="42532"/>
                  </a:lnTo>
                  <a:close/>
                </a:path>
              </a:pathLst>
            </a:custGeom>
            <a:solidFill>
              <a:srgbClr val="0099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8340502" y="2110283"/>
              <a:ext cx="9258935" cy="6944359"/>
            </a:xfrm>
            <a:custGeom>
              <a:avLst/>
              <a:gdLst/>
              <a:ahLst/>
              <a:cxnLst/>
              <a:rect l="l" t="t" r="r" b="b"/>
              <a:pathLst>
                <a:path w="9258935" h="6944359">
                  <a:moveTo>
                    <a:pt x="8020436" y="0"/>
                  </a:moveTo>
                  <a:lnTo>
                    <a:pt x="1238349" y="0"/>
                  </a:lnTo>
                  <a:lnTo>
                    <a:pt x="1189798" y="938"/>
                  </a:lnTo>
                  <a:lnTo>
                    <a:pt x="1141715" y="3732"/>
                  </a:lnTo>
                  <a:lnTo>
                    <a:pt x="1094134" y="8346"/>
                  </a:lnTo>
                  <a:lnTo>
                    <a:pt x="1047090" y="14746"/>
                  </a:lnTo>
                  <a:lnTo>
                    <a:pt x="1000617" y="22896"/>
                  </a:lnTo>
                  <a:lnTo>
                    <a:pt x="954752" y="32762"/>
                  </a:lnTo>
                  <a:lnTo>
                    <a:pt x="909527" y="44310"/>
                  </a:lnTo>
                  <a:lnTo>
                    <a:pt x="864978" y="57504"/>
                  </a:lnTo>
                  <a:lnTo>
                    <a:pt x="821139" y="72311"/>
                  </a:lnTo>
                  <a:lnTo>
                    <a:pt x="778046" y="88695"/>
                  </a:lnTo>
                  <a:lnTo>
                    <a:pt x="735732" y="106621"/>
                  </a:lnTo>
                  <a:lnTo>
                    <a:pt x="694233" y="126055"/>
                  </a:lnTo>
                  <a:lnTo>
                    <a:pt x="653583" y="146963"/>
                  </a:lnTo>
                  <a:lnTo>
                    <a:pt x="613817" y="169309"/>
                  </a:lnTo>
                  <a:lnTo>
                    <a:pt x="574969" y="193059"/>
                  </a:lnTo>
                  <a:lnTo>
                    <a:pt x="537075" y="218178"/>
                  </a:lnTo>
                  <a:lnTo>
                    <a:pt x="500168" y="244632"/>
                  </a:lnTo>
                  <a:lnTo>
                    <a:pt x="464284" y="272386"/>
                  </a:lnTo>
                  <a:lnTo>
                    <a:pt x="429457" y="301404"/>
                  </a:lnTo>
                  <a:lnTo>
                    <a:pt x="395722" y="331654"/>
                  </a:lnTo>
                  <a:lnTo>
                    <a:pt x="363114" y="363098"/>
                  </a:lnTo>
                  <a:lnTo>
                    <a:pt x="331667" y="395704"/>
                  </a:lnTo>
                  <a:lnTo>
                    <a:pt x="301416" y="429437"/>
                  </a:lnTo>
                  <a:lnTo>
                    <a:pt x="272396" y="464261"/>
                  </a:lnTo>
                  <a:lnTo>
                    <a:pt x="244640" y="500142"/>
                  </a:lnTo>
                  <a:lnTo>
                    <a:pt x="218185" y="537045"/>
                  </a:lnTo>
                  <a:lnTo>
                    <a:pt x="193065" y="574936"/>
                  </a:lnTo>
                  <a:lnTo>
                    <a:pt x="169314" y="613780"/>
                  </a:lnTo>
                  <a:lnTo>
                    <a:pt x="146967" y="653542"/>
                  </a:lnTo>
                  <a:lnTo>
                    <a:pt x="126058" y="694187"/>
                  </a:lnTo>
                  <a:lnTo>
                    <a:pt x="106623" y="735682"/>
                  </a:lnTo>
                  <a:lnTo>
                    <a:pt x="88696" y="777990"/>
                  </a:lnTo>
                  <a:lnTo>
                    <a:pt x="72312" y="821078"/>
                  </a:lnTo>
                  <a:lnTo>
                    <a:pt x="57505" y="864911"/>
                  </a:lnTo>
                  <a:lnTo>
                    <a:pt x="44311" y="909454"/>
                  </a:lnTo>
                  <a:lnTo>
                    <a:pt x="32763" y="954672"/>
                  </a:lnTo>
                  <a:lnTo>
                    <a:pt x="22896" y="1000532"/>
                  </a:lnTo>
                  <a:lnTo>
                    <a:pt x="14746" y="1046997"/>
                  </a:lnTo>
                  <a:lnTo>
                    <a:pt x="8346" y="1094033"/>
                  </a:lnTo>
                  <a:lnTo>
                    <a:pt x="3732" y="1141606"/>
                  </a:lnTo>
                  <a:lnTo>
                    <a:pt x="938" y="1189681"/>
                  </a:lnTo>
                  <a:lnTo>
                    <a:pt x="0" y="1238224"/>
                  </a:lnTo>
                  <a:lnTo>
                    <a:pt x="0" y="4888563"/>
                  </a:lnTo>
                  <a:lnTo>
                    <a:pt x="938" y="4937115"/>
                  </a:lnTo>
                  <a:lnTo>
                    <a:pt x="3732" y="4985199"/>
                  </a:lnTo>
                  <a:lnTo>
                    <a:pt x="8346" y="5032780"/>
                  </a:lnTo>
                  <a:lnTo>
                    <a:pt x="14746" y="5079825"/>
                  </a:lnTo>
                  <a:lnTo>
                    <a:pt x="22896" y="5126298"/>
                  </a:lnTo>
                  <a:lnTo>
                    <a:pt x="32763" y="5172164"/>
                  </a:lnTo>
                  <a:lnTo>
                    <a:pt x="44311" y="5217390"/>
                  </a:lnTo>
                  <a:lnTo>
                    <a:pt x="57505" y="5261939"/>
                  </a:lnTo>
                  <a:lnTo>
                    <a:pt x="72312" y="5305778"/>
                  </a:lnTo>
                  <a:lnTo>
                    <a:pt x="88696" y="5348872"/>
                  </a:lnTo>
                  <a:lnTo>
                    <a:pt x="106623" y="5391186"/>
                  </a:lnTo>
                  <a:lnTo>
                    <a:pt x="126058" y="5432686"/>
                  </a:lnTo>
                  <a:lnTo>
                    <a:pt x="146967" y="5473336"/>
                  </a:lnTo>
                  <a:lnTo>
                    <a:pt x="169314" y="5513103"/>
                  </a:lnTo>
                  <a:lnTo>
                    <a:pt x="193065" y="5551951"/>
                  </a:lnTo>
                  <a:lnTo>
                    <a:pt x="218185" y="5589845"/>
                  </a:lnTo>
                  <a:lnTo>
                    <a:pt x="244640" y="5626752"/>
                  </a:lnTo>
                  <a:lnTo>
                    <a:pt x="272396" y="5662636"/>
                  </a:lnTo>
                  <a:lnTo>
                    <a:pt x="301416" y="5697463"/>
                  </a:lnTo>
                  <a:lnTo>
                    <a:pt x="331667" y="5731199"/>
                  </a:lnTo>
                  <a:lnTo>
                    <a:pt x="363114" y="5763807"/>
                  </a:lnTo>
                  <a:lnTo>
                    <a:pt x="395722" y="5795254"/>
                  </a:lnTo>
                  <a:lnTo>
                    <a:pt x="429457" y="5825505"/>
                  </a:lnTo>
                  <a:lnTo>
                    <a:pt x="464284" y="5854526"/>
                  </a:lnTo>
                  <a:lnTo>
                    <a:pt x="500168" y="5882281"/>
                  </a:lnTo>
                  <a:lnTo>
                    <a:pt x="537075" y="5908736"/>
                  </a:lnTo>
                  <a:lnTo>
                    <a:pt x="574969" y="5933857"/>
                  </a:lnTo>
                  <a:lnTo>
                    <a:pt x="613817" y="5957608"/>
                  </a:lnTo>
                  <a:lnTo>
                    <a:pt x="653583" y="5979955"/>
                  </a:lnTo>
                  <a:lnTo>
                    <a:pt x="694233" y="6000864"/>
                  </a:lnTo>
                  <a:lnTo>
                    <a:pt x="735732" y="6020299"/>
                  </a:lnTo>
                  <a:lnTo>
                    <a:pt x="778046" y="6038226"/>
                  </a:lnTo>
                  <a:lnTo>
                    <a:pt x="821139" y="6054610"/>
                  </a:lnTo>
                  <a:lnTo>
                    <a:pt x="864978" y="6069417"/>
                  </a:lnTo>
                  <a:lnTo>
                    <a:pt x="909527" y="6082612"/>
                  </a:lnTo>
                  <a:lnTo>
                    <a:pt x="954752" y="6094160"/>
                  </a:lnTo>
                  <a:lnTo>
                    <a:pt x="1000617" y="6104026"/>
                  </a:lnTo>
                  <a:lnTo>
                    <a:pt x="1047090" y="6112177"/>
                  </a:lnTo>
                  <a:lnTo>
                    <a:pt x="1094134" y="6118576"/>
                  </a:lnTo>
                  <a:lnTo>
                    <a:pt x="1141715" y="6123190"/>
                  </a:lnTo>
                  <a:lnTo>
                    <a:pt x="1189798" y="6125984"/>
                  </a:lnTo>
                  <a:lnTo>
                    <a:pt x="1238349" y="6126923"/>
                  </a:lnTo>
                  <a:lnTo>
                    <a:pt x="5214479" y="6126923"/>
                  </a:lnTo>
                  <a:lnTo>
                    <a:pt x="5224708" y="6127906"/>
                  </a:lnTo>
                  <a:lnTo>
                    <a:pt x="5234391" y="6130797"/>
                  </a:lnTo>
                  <a:lnTo>
                    <a:pt x="5243291" y="6135510"/>
                  </a:lnTo>
                  <a:lnTo>
                    <a:pt x="5251169" y="6141959"/>
                  </a:lnTo>
                  <a:lnTo>
                    <a:pt x="6025429" y="6916333"/>
                  </a:lnTo>
                  <a:lnTo>
                    <a:pt x="6039799" y="6928126"/>
                  </a:lnTo>
                  <a:lnTo>
                    <a:pt x="6056035" y="6936805"/>
                  </a:lnTo>
                  <a:lnTo>
                    <a:pt x="6073661" y="6942165"/>
                  </a:lnTo>
                  <a:lnTo>
                    <a:pt x="6092201" y="6943997"/>
                  </a:lnTo>
                  <a:lnTo>
                    <a:pt x="6110691" y="6942165"/>
                  </a:lnTo>
                  <a:lnTo>
                    <a:pt x="6128325" y="6936805"/>
                  </a:lnTo>
                  <a:lnTo>
                    <a:pt x="6144590" y="6928126"/>
                  </a:lnTo>
                  <a:lnTo>
                    <a:pt x="6158974" y="6916333"/>
                  </a:lnTo>
                  <a:lnTo>
                    <a:pt x="6933359" y="6141959"/>
                  </a:lnTo>
                  <a:lnTo>
                    <a:pt x="6941236" y="6135510"/>
                  </a:lnTo>
                  <a:lnTo>
                    <a:pt x="6950132" y="6130797"/>
                  </a:lnTo>
                  <a:lnTo>
                    <a:pt x="6959812" y="6127906"/>
                  </a:lnTo>
                  <a:lnTo>
                    <a:pt x="6970039" y="6126923"/>
                  </a:lnTo>
                  <a:lnTo>
                    <a:pt x="8020436" y="6126923"/>
                  </a:lnTo>
                  <a:lnTo>
                    <a:pt x="8068986" y="6125984"/>
                  </a:lnTo>
                  <a:lnTo>
                    <a:pt x="8117068" y="6123190"/>
                  </a:lnTo>
                  <a:lnTo>
                    <a:pt x="8164648" y="6118576"/>
                  </a:lnTo>
                  <a:lnTo>
                    <a:pt x="8211690" y="6112177"/>
                  </a:lnTo>
                  <a:lnTo>
                    <a:pt x="8258160" y="6104026"/>
                  </a:lnTo>
                  <a:lnTo>
                    <a:pt x="8304024" y="6094160"/>
                  </a:lnTo>
                  <a:lnTo>
                    <a:pt x="8349246" y="6082612"/>
                  </a:lnTo>
                  <a:lnTo>
                    <a:pt x="8393793" y="6069417"/>
                  </a:lnTo>
                  <a:lnTo>
                    <a:pt x="8437628" y="6054610"/>
                  </a:lnTo>
                  <a:lnTo>
                    <a:pt x="8480719" y="6038226"/>
                  </a:lnTo>
                  <a:lnTo>
                    <a:pt x="8523029" y="6020299"/>
                  </a:lnTo>
                  <a:lnTo>
                    <a:pt x="8564525" y="6000864"/>
                  </a:lnTo>
                  <a:lnTo>
                    <a:pt x="8605171" y="5979955"/>
                  </a:lnTo>
                  <a:lnTo>
                    <a:pt x="8644934" y="5957608"/>
                  </a:lnTo>
                  <a:lnTo>
                    <a:pt x="8683778" y="5933857"/>
                  </a:lnTo>
                  <a:lnTo>
                    <a:pt x="8721668" y="5908736"/>
                  </a:lnTo>
                  <a:lnTo>
                    <a:pt x="8758571" y="5882281"/>
                  </a:lnTo>
                  <a:lnTo>
                    <a:pt x="8794451" y="5854526"/>
                  </a:lnTo>
                  <a:lnTo>
                    <a:pt x="8829274" y="5825505"/>
                  </a:lnTo>
                  <a:lnTo>
                    <a:pt x="8863005" y="5795254"/>
                  </a:lnTo>
                  <a:lnTo>
                    <a:pt x="8895610" y="5763807"/>
                  </a:lnTo>
                  <a:lnTo>
                    <a:pt x="8927053" y="5731199"/>
                  </a:lnTo>
                  <a:lnTo>
                    <a:pt x="8957300" y="5697463"/>
                  </a:lnTo>
                  <a:lnTo>
                    <a:pt x="8986316" y="5662636"/>
                  </a:lnTo>
                  <a:lnTo>
                    <a:pt x="9014068" y="5626752"/>
                  </a:lnTo>
                  <a:lnTo>
                    <a:pt x="9040519" y="5589845"/>
                  </a:lnTo>
                  <a:lnTo>
                    <a:pt x="9065636" y="5551951"/>
                  </a:lnTo>
                  <a:lnTo>
                    <a:pt x="9089384" y="5513103"/>
                  </a:lnTo>
                  <a:lnTo>
                    <a:pt x="9111728" y="5473336"/>
                  </a:lnTo>
                  <a:lnTo>
                    <a:pt x="9132633" y="5432686"/>
                  </a:lnTo>
                  <a:lnTo>
                    <a:pt x="9152065" y="5391186"/>
                  </a:lnTo>
                  <a:lnTo>
                    <a:pt x="9169989" y="5348872"/>
                  </a:lnTo>
                  <a:lnTo>
                    <a:pt x="9186370" y="5305778"/>
                  </a:lnTo>
                  <a:lnTo>
                    <a:pt x="9201175" y="5261939"/>
                  </a:lnTo>
                  <a:lnTo>
                    <a:pt x="9214367" y="5217390"/>
                  </a:lnTo>
                  <a:lnTo>
                    <a:pt x="9225913" y="5172164"/>
                  </a:lnTo>
                  <a:lnTo>
                    <a:pt x="9235778" y="5126298"/>
                  </a:lnTo>
                  <a:lnTo>
                    <a:pt x="9243927" y="5079825"/>
                  </a:lnTo>
                  <a:lnTo>
                    <a:pt x="9250325" y="5032780"/>
                  </a:lnTo>
                  <a:lnTo>
                    <a:pt x="9254938" y="4985199"/>
                  </a:lnTo>
                  <a:lnTo>
                    <a:pt x="9257732" y="4937115"/>
                  </a:lnTo>
                  <a:lnTo>
                    <a:pt x="9258670" y="4888563"/>
                  </a:lnTo>
                  <a:lnTo>
                    <a:pt x="9258670" y="1238224"/>
                  </a:lnTo>
                  <a:lnTo>
                    <a:pt x="9257732" y="1189681"/>
                  </a:lnTo>
                  <a:lnTo>
                    <a:pt x="9254938" y="1141606"/>
                  </a:lnTo>
                  <a:lnTo>
                    <a:pt x="9250325" y="1094033"/>
                  </a:lnTo>
                  <a:lnTo>
                    <a:pt x="9243927" y="1046997"/>
                  </a:lnTo>
                  <a:lnTo>
                    <a:pt x="9235778" y="1000532"/>
                  </a:lnTo>
                  <a:lnTo>
                    <a:pt x="9225913" y="954672"/>
                  </a:lnTo>
                  <a:lnTo>
                    <a:pt x="9214367" y="909454"/>
                  </a:lnTo>
                  <a:lnTo>
                    <a:pt x="9201175" y="864911"/>
                  </a:lnTo>
                  <a:lnTo>
                    <a:pt x="9186370" y="821078"/>
                  </a:lnTo>
                  <a:lnTo>
                    <a:pt x="9169989" y="777990"/>
                  </a:lnTo>
                  <a:lnTo>
                    <a:pt x="9152065" y="735682"/>
                  </a:lnTo>
                  <a:lnTo>
                    <a:pt x="9132633" y="694187"/>
                  </a:lnTo>
                  <a:lnTo>
                    <a:pt x="9111728" y="653542"/>
                  </a:lnTo>
                  <a:lnTo>
                    <a:pt x="9089384" y="613780"/>
                  </a:lnTo>
                  <a:lnTo>
                    <a:pt x="9065636" y="574936"/>
                  </a:lnTo>
                  <a:lnTo>
                    <a:pt x="9040519" y="537045"/>
                  </a:lnTo>
                  <a:lnTo>
                    <a:pt x="9014068" y="500142"/>
                  </a:lnTo>
                  <a:lnTo>
                    <a:pt x="8986316" y="464261"/>
                  </a:lnTo>
                  <a:lnTo>
                    <a:pt x="8957300" y="429437"/>
                  </a:lnTo>
                  <a:lnTo>
                    <a:pt x="8927053" y="395704"/>
                  </a:lnTo>
                  <a:lnTo>
                    <a:pt x="8895610" y="363098"/>
                  </a:lnTo>
                  <a:lnTo>
                    <a:pt x="8863005" y="331654"/>
                  </a:lnTo>
                  <a:lnTo>
                    <a:pt x="8829274" y="301404"/>
                  </a:lnTo>
                  <a:lnTo>
                    <a:pt x="8794451" y="272386"/>
                  </a:lnTo>
                  <a:lnTo>
                    <a:pt x="8758571" y="244632"/>
                  </a:lnTo>
                  <a:lnTo>
                    <a:pt x="8721668" y="218178"/>
                  </a:lnTo>
                  <a:lnTo>
                    <a:pt x="8683778" y="193059"/>
                  </a:lnTo>
                  <a:lnTo>
                    <a:pt x="8644934" y="169309"/>
                  </a:lnTo>
                  <a:lnTo>
                    <a:pt x="8605171" y="146963"/>
                  </a:lnTo>
                  <a:lnTo>
                    <a:pt x="8564525" y="126055"/>
                  </a:lnTo>
                  <a:lnTo>
                    <a:pt x="8523029" y="106621"/>
                  </a:lnTo>
                  <a:lnTo>
                    <a:pt x="8480719" y="88695"/>
                  </a:lnTo>
                  <a:lnTo>
                    <a:pt x="8437628" y="72311"/>
                  </a:lnTo>
                  <a:lnTo>
                    <a:pt x="8393793" y="57504"/>
                  </a:lnTo>
                  <a:lnTo>
                    <a:pt x="8349246" y="44310"/>
                  </a:lnTo>
                  <a:lnTo>
                    <a:pt x="8304024" y="32762"/>
                  </a:lnTo>
                  <a:lnTo>
                    <a:pt x="8258160" y="22896"/>
                  </a:lnTo>
                  <a:lnTo>
                    <a:pt x="8211690" y="14746"/>
                  </a:lnTo>
                  <a:lnTo>
                    <a:pt x="8164648" y="8346"/>
                  </a:lnTo>
                  <a:lnTo>
                    <a:pt x="8117068" y="3732"/>
                  </a:lnTo>
                  <a:lnTo>
                    <a:pt x="8068986" y="938"/>
                  </a:lnTo>
                  <a:lnTo>
                    <a:pt x="8020436" y="0"/>
                  </a:lnTo>
                  <a:close/>
                </a:path>
              </a:pathLst>
            </a:custGeom>
            <a:solidFill>
              <a:srgbClr val="E1E6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3391973" y="1365141"/>
              <a:ext cx="0" cy="8917305"/>
            </a:xfrm>
            <a:custGeom>
              <a:avLst/>
              <a:gdLst/>
              <a:ahLst/>
              <a:cxnLst/>
              <a:rect l="l" t="t" r="r" b="b"/>
              <a:pathLst>
                <a:path w="0" h="8917305">
                  <a:moveTo>
                    <a:pt x="0" y="0"/>
                  </a:moveTo>
                  <a:lnTo>
                    <a:pt x="0" y="891726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6025706" y="1365141"/>
              <a:ext cx="0" cy="8917305"/>
            </a:xfrm>
            <a:custGeom>
              <a:avLst/>
              <a:gdLst/>
              <a:ahLst/>
              <a:cxnLst/>
              <a:rect l="l" t="t" r="r" b="b"/>
              <a:pathLst>
                <a:path w="0" h="8917305">
                  <a:moveTo>
                    <a:pt x="0" y="0"/>
                  </a:moveTo>
                  <a:lnTo>
                    <a:pt x="0" y="891726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6236170" y="1365141"/>
              <a:ext cx="0" cy="8917305"/>
            </a:xfrm>
            <a:custGeom>
              <a:avLst/>
              <a:gdLst/>
              <a:ahLst/>
              <a:cxnLst/>
              <a:rect l="l" t="t" r="r" b="b"/>
              <a:pathLst>
                <a:path w="0" h="8917305">
                  <a:moveTo>
                    <a:pt x="0" y="0"/>
                  </a:moveTo>
                  <a:lnTo>
                    <a:pt x="0" y="891726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6446636" y="1365141"/>
              <a:ext cx="0" cy="8917305"/>
            </a:xfrm>
            <a:custGeom>
              <a:avLst/>
              <a:gdLst/>
              <a:ahLst/>
              <a:cxnLst/>
              <a:rect l="l" t="t" r="r" b="b"/>
              <a:pathLst>
                <a:path w="0" h="8917305">
                  <a:moveTo>
                    <a:pt x="0" y="0"/>
                  </a:moveTo>
                  <a:lnTo>
                    <a:pt x="0" y="891726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6657101" y="1365141"/>
              <a:ext cx="0" cy="8917305"/>
            </a:xfrm>
            <a:custGeom>
              <a:avLst/>
              <a:gdLst/>
              <a:ahLst/>
              <a:cxnLst/>
              <a:rect l="l" t="t" r="r" b="b"/>
              <a:pathLst>
                <a:path w="0" h="8917305">
                  <a:moveTo>
                    <a:pt x="0" y="0"/>
                  </a:moveTo>
                  <a:lnTo>
                    <a:pt x="0" y="891726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6867565" y="1365141"/>
              <a:ext cx="0" cy="8917305"/>
            </a:xfrm>
            <a:custGeom>
              <a:avLst/>
              <a:gdLst/>
              <a:ahLst/>
              <a:cxnLst/>
              <a:rect l="l" t="t" r="r" b="b"/>
              <a:pathLst>
                <a:path w="0" h="8917305">
                  <a:moveTo>
                    <a:pt x="0" y="0"/>
                  </a:moveTo>
                  <a:lnTo>
                    <a:pt x="0" y="891726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7078030" y="1365141"/>
              <a:ext cx="0" cy="8917305"/>
            </a:xfrm>
            <a:custGeom>
              <a:avLst/>
              <a:gdLst/>
              <a:ahLst/>
              <a:cxnLst/>
              <a:rect l="l" t="t" r="r" b="b"/>
              <a:pathLst>
                <a:path w="0" h="8917305">
                  <a:moveTo>
                    <a:pt x="0" y="0"/>
                  </a:moveTo>
                  <a:lnTo>
                    <a:pt x="0" y="891726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7288494" y="1365141"/>
              <a:ext cx="0" cy="8917305"/>
            </a:xfrm>
            <a:custGeom>
              <a:avLst/>
              <a:gdLst/>
              <a:ahLst/>
              <a:cxnLst/>
              <a:rect l="l" t="t" r="r" b="b"/>
              <a:pathLst>
                <a:path w="0" h="8917305">
                  <a:moveTo>
                    <a:pt x="0" y="0"/>
                  </a:moveTo>
                  <a:lnTo>
                    <a:pt x="0" y="891726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7498958" y="1365141"/>
              <a:ext cx="0" cy="8917305"/>
            </a:xfrm>
            <a:custGeom>
              <a:avLst/>
              <a:gdLst/>
              <a:ahLst/>
              <a:cxnLst/>
              <a:rect l="l" t="t" r="r" b="b"/>
              <a:pathLst>
                <a:path w="0" h="8917305">
                  <a:moveTo>
                    <a:pt x="0" y="0"/>
                  </a:moveTo>
                  <a:lnTo>
                    <a:pt x="0" y="891726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7709423" y="1365141"/>
              <a:ext cx="0" cy="8917305"/>
            </a:xfrm>
            <a:custGeom>
              <a:avLst/>
              <a:gdLst/>
              <a:ahLst/>
              <a:cxnLst/>
              <a:rect l="l" t="t" r="r" b="b"/>
              <a:pathLst>
                <a:path w="0" h="8917305">
                  <a:moveTo>
                    <a:pt x="0" y="0"/>
                  </a:moveTo>
                  <a:lnTo>
                    <a:pt x="0" y="891726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7919889" y="1365141"/>
              <a:ext cx="0" cy="8917305"/>
            </a:xfrm>
            <a:custGeom>
              <a:avLst/>
              <a:gdLst/>
              <a:ahLst/>
              <a:cxnLst/>
              <a:rect l="l" t="t" r="r" b="b"/>
              <a:pathLst>
                <a:path w="0" h="8917305">
                  <a:moveTo>
                    <a:pt x="0" y="0"/>
                  </a:moveTo>
                  <a:lnTo>
                    <a:pt x="0" y="891726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8130353" y="1365141"/>
              <a:ext cx="0" cy="8917305"/>
            </a:xfrm>
            <a:custGeom>
              <a:avLst/>
              <a:gdLst/>
              <a:ahLst/>
              <a:cxnLst/>
              <a:rect l="l" t="t" r="r" b="b"/>
              <a:pathLst>
                <a:path w="0" h="8917305">
                  <a:moveTo>
                    <a:pt x="0" y="0"/>
                  </a:moveTo>
                  <a:lnTo>
                    <a:pt x="0" y="891726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8340818" y="1365141"/>
              <a:ext cx="0" cy="8917305"/>
            </a:xfrm>
            <a:custGeom>
              <a:avLst/>
              <a:gdLst/>
              <a:ahLst/>
              <a:cxnLst/>
              <a:rect l="l" t="t" r="r" b="b"/>
              <a:pathLst>
                <a:path w="0" h="8917305">
                  <a:moveTo>
                    <a:pt x="0" y="0"/>
                  </a:moveTo>
                  <a:lnTo>
                    <a:pt x="0" y="891726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8551282" y="1365141"/>
              <a:ext cx="0" cy="8917305"/>
            </a:xfrm>
            <a:custGeom>
              <a:avLst/>
              <a:gdLst/>
              <a:ahLst/>
              <a:cxnLst/>
              <a:rect l="l" t="t" r="r" b="b"/>
              <a:pathLst>
                <a:path w="0" h="8917305">
                  <a:moveTo>
                    <a:pt x="0" y="0"/>
                  </a:moveTo>
                  <a:lnTo>
                    <a:pt x="0" y="891726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8761748" y="1365141"/>
              <a:ext cx="0" cy="8917305"/>
            </a:xfrm>
            <a:custGeom>
              <a:avLst/>
              <a:gdLst/>
              <a:ahLst/>
              <a:cxnLst/>
              <a:rect l="l" t="t" r="r" b="b"/>
              <a:pathLst>
                <a:path w="0" h="8917305">
                  <a:moveTo>
                    <a:pt x="0" y="0"/>
                  </a:moveTo>
                  <a:lnTo>
                    <a:pt x="0" y="891726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8972212" y="1365141"/>
              <a:ext cx="0" cy="8917305"/>
            </a:xfrm>
            <a:custGeom>
              <a:avLst/>
              <a:gdLst/>
              <a:ahLst/>
              <a:cxnLst/>
              <a:rect l="l" t="t" r="r" b="b"/>
              <a:pathLst>
                <a:path w="0" h="8917305">
                  <a:moveTo>
                    <a:pt x="0" y="0"/>
                  </a:moveTo>
                  <a:lnTo>
                    <a:pt x="0" y="891726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9182677" y="1365141"/>
              <a:ext cx="0" cy="8917305"/>
            </a:xfrm>
            <a:custGeom>
              <a:avLst/>
              <a:gdLst/>
              <a:ahLst/>
              <a:cxnLst/>
              <a:rect l="l" t="t" r="r" b="b"/>
              <a:pathLst>
                <a:path w="0" h="8917305">
                  <a:moveTo>
                    <a:pt x="0" y="0"/>
                  </a:moveTo>
                  <a:lnTo>
                    <a:pt x="0" y="891726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9393142" y="1365141"/>
              <a:ext cx="0" cy="8917305"/>
            </a:xfrm>
            <a:custGeom>
              <a:avLst/>
              <a:gdLst/>
              <a:ahLst/>
              <a:cxnLst/>
              <a:rect l="l" t="t" r="r" b="b"/>
              <a:pathLst>
                <a:path w="0" h="8917305">
                  <a:moveTo>
                    <a:pt x="0" y="0"/>
                  </a:moveTo>
                  <a:lnTo>
                    <a:pt x="0" y="891726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9603606" y="1365141"/>
              <a:ext cx="0" cy="8917305"/>
            </a:xfrm>
            <a:custGeom>
              <a:avLst/>
              <a:gdLst/>
              <a:ahLst/>
              <a:cxnLst/>
              <a:rect l="l" t="t" r="r" b="b"/>
              <a:pathLst>
                <a:path w="0" h="8917305">
                  <a:moveTo>
                    <a:pt x="0" y="0"/>
                  </a:moveTo>
                  <a:lnTo>
                    <a:pt x="0" y="891726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9814071" y="1365141"/>
              <a:ext cx="0" cy="8917305"/>
            </a:xfrm>
            <a:custGeom>
              <a:avLst/>
              <a:gdLst/>
              <a:ahLst/>
              <a:cxnLst/>
              <a:rect l="l" t="t" r="r" b="b"/>
              <a:pathLst>
                <a:path w="0" h="8917305">
                  <a:moveTo>
                    <a:pt x="0" y="0"/>
                  </a:moveTo>
                  <a:lnTo>
                    <a:pt x="0" y="891726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10024536" y="1365141"/>
              <a:ext cx="0" cy="8917305"/>
            </a:xfrm>
            <a:custGeom>
              <a:avLst/>
              <a:gdLst/>
              <a:ahLst/>
              <a:cxnLst/>
              <a:rect l="l" t="t" r="r" b="b"/>
              <a:pathLst>
                <a:path w="0" h="8917305">
                  <a:moveTo>
                    <a:pt x="0" y="0"/>
                  </a:moveTo>
                  <a:lnTo>
                    <a:pt x="0" y="891726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10235001" y="1365141"/>
              <a:ext cx="0" cy="8917305"/>
            </a:xfrm>
            <a:custGeom>
              <a:avLst/>
              <a:gdLst/>
              <a:ahLst/>
              <a:cxnLst/>
              <a:rect l="l" t="t" r="r" b="b"/>
              <a:pathLst>
                <a:path w="0" h="8917305">
                  <a:moveTo>
                    <a:pt x="0" y="0"/>
                  </a:moveTo>
                  <a:lnTo>
                    <a:pt x="0" y="891726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10445465" y="1365141"/>
              <a:ext cx="0" cy="8917305"/>
            </a:xfrm>
            <a:custGeom>
              <a:avLst/>
              <a:gdLst/>
              <a:ahLst/>
              <a:cxnLst/>
              <a:rect l="l" t="t" r="r" b="b"/>
              <a:pathLst>
                <a:path w="0" h="8917305">
                  <a:moveTo>
                    <a:pt x="0" y="0"/>
                  </a:moveTo>
                  <a:lnTo>
                    <a:pt x="0" y="891726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10655930" y="1365141"/>
              <a:ext cx="0" cy="8917305"/>
            </a:xfrm>
            <a:custGeom>
              <a:avLst/>
              <a:gdLst/>
              <a:ahLst/>
              <a:cxnLst/>
              <a:rect l="l" t="t" r="r" b="b"/>
              <a:pathLst>
                <a:path w="0" h="8917305">
                  <a:moveTo>
                    <a:pt x="0" y="0"/>
                  </a:moveTo>
                  <a:lnTo>
                    <a:pt x="0" y="891726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10866396" y="1365141"/>
              <a:ext cx="0" cy="8917305"/>
            </a:xfrm>
            <a:custGeom>
              <a:avLst/>
              <a:gdLst/>
              <a:ahLst/>
              <a:cxnLst/>
              <a:rect l="l" t="t" r="r" b="b"/>
              <a:pathLst>
                <a:path w="0" h="8917305">
                  <a:moveTo>
                    <a:pt x="0" y="0"/>
                  </a:moveTo>
                  <a:lnTo>
                    <a:pt x="0" y="891726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11076859" y="1365141"/>
              <a:ext cx="0" cy="8917305"/>
            </a:xfrm>
            <a:custGeom>
              <a:avLst/>
              <a:gdLst/>
              <a:ahLst/>
              <a:cxnLst/>
              <a:rect l="l" t="t" r="r" b="b"/>
              <a:pathLst>
                <a:path w="0" h="8917305">
                  <a:moveTo>
                    <a:pt x="0" y="0"/>
                  </a:moveTo>
                  <a:lnTo>
                    <a:pt x="0" y="891726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11287325" y="1365141"/>
              <a:ext cx="0" cy="8917305"/>
            </a:xfrm>
            <a:custGeom>
              <a:avLst/>
              <a:gdLst/>
              <a:ahLst/>
              <a:cxnLst/>
              <a:rect l="l" t="t" r="r" b="b"/>
              <a:pathLst>
                <a:path w="0" h="8917305">
                  <a:moveTo>
                    <a:pt x="0" y="0"/>
                  </a:moveTo>
                  <a:lnTo>
                    <a:pt x="0" y="891726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11497791" y="1365141"/>
              <a:ext cx="0" cy="8917305"/>
            </a:xfrm>
            <a:custGeom>
              <a:avLst/>
              <a:gdLst/>
              <a:ahLst/>
              <a:cxnLst/>
              <a:rect l="l" t="t" r="r" b="b"/>
              <a:pathLst>
                <a:path w="0" h="8917305">
                  <a:moveTo>
                    <a:pt x="0" y="0"/>
                  </a:moveTo>
                  <a:lnTo>
                    <a:pt x="0" y="891726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11708255" y="1365141"/>
              <a:ext cx="0" cy="8917305"/>
            </a:xfrm>
            <a:custGeom>
              <a:avLst/>
              <a:gdLst/>
              <a:ahLst/>
              <a:cxnLst/>
              <a:rect l="l" t="t" r="r" b="b"/>
              <a:pathLst>
                <a:path w="0" h="8917305">
                  <a:moveTo>
                    <a:pt x="0" y="0"/>
                  </a:moveTo>
                  <a:lnTo>
                    <a:pt x="0" y="891726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11918721" y="1365141"/>
              <a:ext cx="0" cy="8917305"/>
            </a:xfrm>
            <a:custGeom>
              <a:avLst/>
              <a:gdLst/>
              <a:ahLst/>
              <a:cxnLst/>
              <a:rect l="l" t="t" r="r" b="b"/>
              <a:pathLst>
                <a:path w="0" h="8917305">
                  <a:moveTo>
                    <a:pt x="0" y="0"/>
                  </a:moveTo>
                  <a:lnTo>
                    <a:pt x="0" y="891726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12129183" y="1365141"/>
              <a:ext cx="0" cy="8917305"/>
            </a:xfrm>
            <a:custGeom>
              <a:avLst/>
              <a:gdLst/>
              <a:ahLst/>
              <a:cxnLst/>
              <a:rect l="l" t="t" r="r" b="b"/>
              <a:pathLst>
                <a:path w="0" h="8917305">
                  <a:moveTo>
                    <a:pt x="0" y="0"/>
                  </a:moveTo>
                  <a:lnTo>
                    <a:pt x="0" y="891726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12339649" y="1365141"/>
              <a:ext cx="0" cy="8917305"/>
            </a:xfrm>
            <a:custGeom>
              <a:avLst/>
              <a:gdLst/>
              <a:ahLst/>
              <a:cxnLst/>
              <a:rect l="l" t="t" r="r" b="b"/>
              <a:pathLst>
                <a:path w="0" h="8917305">
                  <a:moveTo>
                    <a:pt x="0" y="0"/>
                  </a:moveTo>
                  <a:lnTo>
                    <a:pt x="0" y="891726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12550113" y="1365141"/>
              <a:ext cx="0" cy="8917305"/>
            </a:xfrm>
            <a:custGeom>
              <a:avLst/>
              <a:gdLst/>
              <a:ahLst/>
              <a:cxnLst/>
              <a:rect l="l" t="t" r="r" b="b"/>
              <a:pathLst>
                <a:path w="0" h="8917305">
                  <a:moveTo>
                    <a:pt x="0" y="0"/>
                  </a:moveTo>
                  <a:lnTo>
                    <a:pt x="0" y="891726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12760578" y="1365141"/>
              <a:ext cx="0" cy="8917305"/>
            </a:xfrm>
            <a:custGeom>
              <a:avLst/>
              <a:gdLst/>
              <a:ahLst/>
              <a:cxnLst/>
              <a:rect l="l" t="t" r="r" b="b"/>
              <a:pathLst>
                <a:path w="0" h="8917305">
                  <a:moveTo>
                    <a:pt x="0" y="0"/>
                  </a:moveTo>
                  <a:lnTo>
                    <a:pt x="0" y="891726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12971045" y="1365141"/>
              <a:ext cx="0" cy="8917305"/>
            </a:xfrm>
            <a:custGeom>
              <a:avLst/>
              <a:gdLst/>
              <a:ahLst/>
              <a:cxnLst/>
              <a:rect l="l" t="t" r="r" b="b"/>
              <a:pathLst>
                <a:path w="0" h="8917305">
                  <a:moveTo>
                    <a:pt x="0" y="0"/>
                  </a:moveTo>
                  <a:lnTo>
                    <a:pt x="0" y="891726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13181508" y="1365141"/>
              <a:ext cx="0" cy="8917305"/>
            </a:xfrm>
            <a:custGeom>
              <a:avLst/>
              <a:gdLst/>
              <a:ahLst/>
              <a:cxnLst/>
              <a:rect l="l" t="t" r="r" b="b"/>
              <a:pathLst>
                <a:path w="0" h="8917305">
                  <a:moveTo>
                    <a:pt x="0" y="0"/>
                  </a:moveTo>
                  <a:lnTo>
                    <a:pt x="0" y="891726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13602436" y="1365141"/>
              <a:ext cx="0" cy="8917305"/>
            </a:xfrm>
            <a:custGeom>
              <a:avLst/>
              <a:gdLst/>
              <a:ahLst/>
              <a:cxnLst/>
              <a:rect l="l" t="t" r="r" b="b"/>
              <a:pathLst>
                <a:path w="0" h="8917305">
                  <a:moveTo>
                    <a:pt x="0" y="0"/>
                  </a:moveTo>
                  <a:lnTo>
                    <a:pt x="0" y="891726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13812902" y="1365141"/>
              <a:ext cx="0" cy="8917305"/>
            </a:xfrm>
            <a:custGeom>
              <a:avLst/>
              <a:gdLst/>
              <a:ahLst/>
              <a:cxnLst/>
              <a:rect l="l" t="t" r="r" b="b"/>
              <a:pathLst>
                <a:path w="0" h="8917305">
                  <a:moveTo>
                    <a:pt x="0" y="0"/>
                  </a:moveTo>
                  <a:lnTo>
                    <a:pt x="0" y="891726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16969876" y="1365141"/>
              <a:ext cx="0" cy="8917305"/>
            </a:xfrm>
            <a:custGeom>
              <a:avLst/>
              <a:gdLst/>
              <a:ahLst/>
              <a:cxnLst/>
              <a:rect l="l" t="t" r="r" b="b"/>
              <a:pathLst>
                <a:path w="0" h="8917305">
                  <a:moveTo>
                    <a:pt x="0" y="0"/>
                  </a:moveTo>
                  <a:lnTo>
                    <a:pt x="0" y="891726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17180340" y="1365141"/>
              <a:ext cx="0" cy="8917305"/>
            </a:xfrm>
            <a:custGeom>
              <a:avLst/>
              <a:gdLst/>
              <a:ahLst/>
              <a:cxnLst/>
              <a:rect l="l" t="t" r="r" b="b"/>
              <a:pathLst>
                <a:path w="0" h="8917305">
                  <a:moveTo>
                    <a:pt x="0" y="0"/>
                  </a:moveTo>
                  <a:lnTo>
                    <a:pt x="0" y="891726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17390802" y="1365141"/>
              <a:ext cx="0" cy="8917305"/>
            </a:xfrm>
            <a:custGeom>
              <a:avLst/>
              <a:gdLst/>
              <a:ahLst/>
              <a:cxnLst/>
              <a:rect l="l" t="t" r="r" b="b"/>
              <a:pathLst>
                <a:path w="0" h="8917305">
                  <a:moveTo>
                    <a:pt x="0" y="0"/>
                  </a:moveTo>
                  <a:lnTo>
                    <a:pt x="0" y="891726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17601268" y="1365141"/>
              <a:ext cx="0" cy="8917305"/>
            </a:xfrm>
            <a:custGeom>
              <a:avLst/>
              <a:gdLst/>
              <a:ahLst/>
              <a:cxnLst/>
              <a:rect l="l" t="t" r="r" b="b"/>
              <a:pathLst>
                <a:path w="0" h="8917305">
                  <a:moveTo>
                    <a:pt x="0" y="0"/>
                  </a:moveTo>
                  <a:lnTo>
                    <a:pt x="0" y="891726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17811733" y="1365141"/>
              <a:ext cx="0" cy="8917305"/>
            </a:xfrm>
            <a:custGeom>
              <a:avLst/>
              <a:gdLst/>
              <a:ahLst/>
              <a:cxnLst/>
              <a:rect l="l" t="t" r="r" b="b"/>
              <a:pathLst>
                <a:path w="0" h="8917305">
                  <a:moveTo>
                    <a:pt x="0" y="0"/>
                  </a:moveTo>
                  <a:lnTo>
                    <a:pt x="0" y="891726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18022199" y="1365141"/>
              <a:ext cx="0" cy="8917305"/>
            </a:xfrm>
            <a:custGeom>
              <a:avLst/>
              <a:gdLst/>
              <a:ahLst/>
              <a:cxnLst/>
              <a:rect l="l" t="t" r="r" b="b"/>
              <a:pathLst>
                <a:path w="0" h="8917305">
                  <a:moveTo>
                    <a:pt x="0" y="0"/>
                  </a:moveTo>
                  <a:lnTo>
                    <a:pt x="0" y="891726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18232663" y="1365141"/>
              <a:ext cx="0" cy="8917305"/>
            </a:xfrm>
            <a:custGeom>
              <a:avLst/>
              <a:gdLst/>
              <a:ahLst/>
              <a:cxnLst/>
              <a:rect l="l" t="t" r="r" b="b"/>
              <a:pathLst>
                <a:path w="0" h="8917305">
                  <a:moveTo>
                    <a:pt x="0" y="0"/>
                  </a:moveTo>
                  <a:lnTo>
                    <a:pt x="0" y="891726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18443127" y="1365141"/>
              <a:ext cx="0" cy="8917305"/>
            </a:xfrm>
            <a:custGeom>
              <a:avLst/>
              <a:gdLst/>
              <a:ahLst/>
              <a:cxnLst/>
              <a:rect l="l" t="t" r="r" b="b"/>
              <a:pathLst>
                <a:path w="0" h="8917305">
                  <a:moveTo>
                    <a:pt x="0" y="0"/>
                  </a:moveTo>
                  <a:lnTo>
                    <a:pt x="0" y="891726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18653594" y="1365141"/>
              <a:ext cx="0" cy="8917305"/>
            </a:xfrm>
            <a:custGeom>
              <a:avLst/>
              <a:gdLst/>
              <a:ahLst/>
              <a:cxnLst/>
              <a:rect l="l" t="t" r="r" b="b"/>
              <a:pathLst>
                <a:path w="0" h="8917305">
                  <a:moveTo>
                    <a:pt x="0" y="0"/>
                  </a:moveTo>
                  <a:lnTo>
                    <a:pt x="0" y="891726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18864055" y="1365141"/>
              <a:ext cx="0" cy="8917305"/>
            </a:xfrm>
            <a:custGeom>
              <a:avLst/>
              <a:gdLst/>
              <a:ahLst/>
              <a:cxnLst/>
              <a:rect l="l" t="t" r="r" b="b"/>
              <a:pathLst>
                <a:path w="0" h="8917305">
                  <a:moveTo>
                    <a:pt x="0" y="0"/>
                  </a:moveTo>
                  <a:lnTo>
                    <a:pt x="0" y="891726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19074522" y="1365141"/>
              <a:ext cx="0" cy="8917305"/>
            </a:xfrm>
            <a:custGeom>
              <a:avLst/>
              <a:gdLst/>
              <a:ahLst/>
              <a:cxnLst/>
              <a:rect l="l" t="t" r="r" b="b"/>
              <a:pathLst>
                <a:path w="0" h="8917305">
                  <a:moveTo>
                    <a:pt x="0" y="0"/>
                  </a:moveTo>
                  <a:lnTo>
                    <a:pt x="0" y="891726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19284988" y="1365141"/>
              <a:ext cx="0" cy="8917305"/>
            </a:xfrm>
            <a:custGeom>
              <a:avLst/>
              <a:gdLst/>
              <a:ahLst/>
              <a:cxnLst/>
              <a:rect l="l" t="t" r="r" b="b"/>
              <a:pathLst>
                <a:path w="0" h="8917305">
                  <a:moveTo>
                    <a:pt x="0" y="0"/>
                  </a:moveTo>
                  <a:lnTo>
                    <a:pt x="0" y="891726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19495451" y="1365141"/>
              <a:ext cx="0" cy="8917305"/>
            </a:xfrm>
            <a:custGeom>
              <a:avLst/>
              <a:gdLst/>
              <a:ahLst/>
              <a:cxnLst/>
              <a:rect l="l" t="t" r="r" b="b"/>
              <a:pathLst>
                <a:path w="0" h="8917305">
                  <a:moveTo>
                    <a:pt x="0" y="0"/>
                  </a:moveTo>
                  <a:lnTo>
                    <a:pt x="0" y="891726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14444297" y="1365141"/>
              <a:ext cx="0" cy="8917305"/>
            </a:xfrm>
            <a:custGeom>
              <a:avLst/>
              <a:gdLst/>
              <a:ahLst/>
              <a:cxnLst/>
              <a:rect l="l" t="t" r="r" b="b"/>
              <a:pathLst>
                <a:path w="0" h="8917305">
                  <a:moveTo>
                    <a:pt x="0" y="0"/>
                  </a:moveTo>
                  <a:lnTo>
                    <a:pt x="0" y="891726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14233831" y="1365141"/>
              <a:ext cx="0" cy="8917305"/>
            </a:xfrm>
            <a:custGeom>
              <a:avLst/>
              <a:gdLst/>
              <a:ahLst/>
              <a:cxnLst/>
              <a:rect l="l" t="t" r="r" b="b"/>
              <a:pathLst>
                <a:path w="0" h="8917305">
                  <a:moveTo>
                    <a:pt x="0" y="0"/>
                  </a:moveTo>
                  <a:lnTo>
                    <a:pt x="0" y="891726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14023368" y="1365141"/>
              <a:ext cx="0" cy="8917305"/>
            </a:xfrm>
            <a:custGeom>
              <a:avLst/>
              <a:gdLst/>
              <a:ahLst/>
              <a:cxnLst/>
              <a:rect l="l" t="t" r="r" b="b"/>
              <a:pathLst>
                <a:path w="0" h="8917305">
                  <a:moveTo>
                    <a:pt x="0" y="0"/>
                  </a:moveTo>
                  <a:lnTo>
                    <a:pt x="0" y="891726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14654760" y="1365141"/>
              <a:ext cx="0" cy="8917305"/>
            </a:xfrm>
            <a:custGeom>
              <a:avLst/>
              <a:gdLst/>
              <a:ahLst/>
              <a:cxnLst/>
              <a:rect l="l" t="t" r="r" b="b"/>
              <a:pathLst>
                <a:path w="0" h="8917305">
                  <a:moveTo>
                    <a:pt x="0" y="0"/>
                  </a:moveTo>
                  <a:lnTo>
                    <a:pt x="0" y="891726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14865226" y="1365141"/>
              <a:ext cx="0" cy="8917305"/>
            </a:xfrm>
            <a:custGeom>
              <a:avLst/>
              <a:gdLst/>
              <a:ahLst/>
              <a:cxnLst/>
              <a:rect l="l" t="t" r="r" b="b"/>
              <a:pathLst>
                <a:path w="0" h="8917305">
                  <a:moveTo>
                    <a:pt x="0" y="0"/>
                  </a:moveTo>
                  <a:lnTo>
                    <a:pt x="0" y="891726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15075693" y="1365141"/>
              <a:ext cx="0" cy="8917305"/>
            </a:xfrm>
            <a:custGeom>
              <a:avLst/>
              <a:gdLst/>
              <a:ahLst/>
              <a:cxnLst/>
              <a:rect l="l" t="t" r="r" b="b"/>
              <a:pathLst>
                <a:path w="0" h="8917305">
                  <a:moveTo>
                    <a:pt x="0" y="0"/>
                  </a:moveTo>
                  <a:lnTo>
                    <a:pt x="0" y="891726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 descr=""/>
            <p:cNvSpPr/>
            <p:nvPr/>
          </p:nvSpPr>
          <p:spPr>
            <a:xfrm>
              <a:off x="15286155" y="1365141"/>
              <a:ext cx="0" cy="8917305"/>
            </a:xfrm>
            <a:custGeom>
              <a:avLst/>
              <a:gdLst/>
              <a:ahLst/>
              <a:cxnLst/>
              <a:rect l="l" t="t" r="r" b="b"/>
              <a:pathLst>
                <a:path w="0" h="8917305">
                  <a:moveTo>
                    <a:pt x="0" y="0"/>
                  </a:moveTo>
                  <a:lnTo>
                    <a:pt x="0" y="891726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15496621" y="1365141"/>
              <a:ext cx="0" cy="8917305"/>
            </a:xfrm>
            <a:custGeom>
              <a:avLst/>
              <a:gdLst/>
              <a:ahLst/>
              <a:cxnLst/>
              <a:rect l="l" t="t" r="r" b="b"/>
              <a:pathLst>
                <a:path w="0" h="8917305">
                  <a:moveTo>
                    <a:pt x="0" y="0"/>
                  </a:moveTo>
                  <a:lnTo>
                    <a:pt x="0" y="891726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15707085" y="1365141"/>
              <a:ext cx="0" cy="8917305"/>
            </a:xfrm>
            <a:custGeom>
              <a:avLst/>
              <a:gdLst/>
              <a:ahLst/>
              <a:cxnLst/>
              <a:rect l="l" t="t" r="r" b="b"/>
              <a:pathLst>
                <a:path w="0" h="8917305">
                  <a:moveTo>
                    <a:pt x="0" y="0"/>
                  </a:moveTo>
                  <a:lnTo>
                    <a:pt x="0" y="891726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 descr=""/>
            <p:cNvSpPr/>
            <p:nvPr/>
          </p:nvSpPr>
          <p:spPr>
            <a:xfrm>
              <a:off x="15917551" y="1365141"/>
              <a:ext cx="0" cy="8917305"/>
            </a:xfrm>
            <a:custGeom>
              <a:avLst/>
              <a:gdLst/>
              <a:ahLst/>
              <a:cxnLst/>
              <a:rect l="l" t="t" r="r" b="b"/>
              <a:pathLst>
                <a:path w="0" h="8917305">
                  <a:moveTo>
                    <a:pt x="0" y="0"/>
                  </a:moveTo>
                  <a:lnTo>
                    <a:pt x="0" y="891726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 descr=""/>
            <p:cNvSpPr/>
            <p:nvPr/>
          </p:nvSpPr>
          <p:spPr>
            <a:xfrm>
              <a:off x="16128015" y="1365141"/>
              <a:ext cx="0" cy="8917305"/>
            </a:xfrm>
            <a:custGeom>
              <a:avLst/>
              <a:gdLst/>
              <a:ahLst/>
              <a:cxnLst/>
              <a:rect l="l" t="t" r="r" b="b"/>
              <a:pathLst>
                <a:path w="0" h="8917305">
                  <a:moveTo>
                    <a:pt x="0" y="0"/>
                  </a:moveTo>
                  <a:lnTo>
                    <a:pt x="0" y="891726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 descr=""/>
            <p:cNvSpPr/>
            <p:nvPr/>
          </p:nvSpPr>
          <p:spPr>
            <a:xfrm>
              <a:off x="16338479" y="1365141"/>
              <a:ext cx="0" cy="8917305"/>
            </a:xfrm>
            <a:custGeom>
              <a:avLst/>
              <a:gdLst/>
              <a:ahLst/>
              <a:cxnLst/>
              <a:rect l="l" t="t" r="r" b="b"/>
              <a:pathLst>
                <a:path w="0" h="8917305">
                  <a:moveTo>
                    <a:pt x="0" y="0"/>
                  </a:moveTo>
                  <a:lnTo>
                    <a:pt x="0" y="891726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 descr=""/>
            <p:cNvSpPr/>
            <p:nvPr/>
          </p:nvSpPr>
          <p:spPr>
            <a:xfrm>
              <a:off x="16548946" y="1365141"/>
              <a:ext cx="0" cy="8917305"/>
            </a:xfrm>
            <a:custGeom>
              <a:avLst/>
              <a:gdLst/>
              <a:ahLst/>
              <a:cxnLst/>
              <a:rect l="l" t="t" r="r" b="b"/>
              <a:pathLst>
                <a:path w="0" h="8917305">
                  <a:moveTo>
                    <a:pt x="0" y="0"/>
                  </a:moveTo>
                  <a:lnTo>
                    <a:pt x="0" y="891726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 descr=""/>
            <p:cNvSpPr/>
            <p:nvPr/>
          </p:nvSpPr>
          <p:spPr>
            <a:xfrm>
              <a:off x="16759408" y="1365141"/>
              <a:ext cx="0" cy="8917305"/>
            </a:xfrm>
            <a:custGeom>
              <a:avLst/>
              <a:gdLst/>
              <a:ahLst/>
              <a:cxnLst/>
              <a:rect l="l" t="t" r="r" b="b"/>
              <a:pathLst>
                <a:path w="0" h="8917305">
                  <a:moveTo>
                    <a:pt x="0" y="0"/>
                  </a:moveTo>
                  <a:lnTo>
                    <a:pt x="0" y="891726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 descr=""/>
            <p:cNvSpPr/>
            <p:nvPr/>
          </p:nvSpPr>
          <p:spPr>
            <a:xfrm>
              <a:off x="5942228" y="4869534"/>
              <a:ext cx="13638530" cy="0"/>
            </a:xfrm>
            <a:custGeom>
              <a:avLst/>
              <a:gdLst/>
              <a:ahLst/>
              <a:cxnLst/>
              <a:rect l="l" t="t" r="r" b="b"/>
              <a:pathLst>
                <a:path w="13638530" h="0">
                  <a:moveTo>
                    <a:pt x="1363832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 descr=""/>
            <p:cNvSpPr/>
            <p:nvPr/>
          </p:nvSpPr>
          <p:spPr>
            <a:xfrm>
              <a:off x="5942228" y="4659069"/>
              <a:ext cx="13638530" cy="0"/>
            </a:xfrm>
            <a:custGeom>
              <a:avLst/>
              <a:gdLst/>
              <a:ahLst/>
              <a:cxnLst/>
              <a:rect l="l" t="t" r="r" b="b"/>
              <a:pathLst>
                <a:path w="13638530" h="0">
                  <a:moveTo>
                    <a:pt x="1363832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 descr=""/>
            <p:cNvSpPr/>
            <p:nvPr/>
          </p:nvSpPr>
          <p:spPr>
            <a:xfrm>
              <a:off x="5942228" y="5079999"/>
              <a:ext cx="13638530" cy="0"/>
            </a:xfrm>
            <a:custGeom>
              <a:avLst/>
              <a:gdLst/>
              <a:ahLst/>
              <a:cxnLst/>
              <a:rect l="l" t="t" r="r" b="b"/>
              <a:pathLst>
                <a:path w="13638530" h="0">
                  <a:moveTo>
                    <a:pt x="1363832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 descr=""/>
            <p:cNvSpPr/>
            <p:nvPr/>
          </p:nvSpPr>
          <p:spPr>
            <a:xfrm>
              <a:off x="5942228" y="5500927"/>
              <a:ext cx="13638530" cy="0"/>
            </a:xfrm>
            <a:custGeom>
              <a:avLst/>
              <a:gdLst/>
              <a:ahLst/>
              <a:cxnLst/>
              <a:rect l="l" t="t" r="r" b="b"/>
              <a:pathLst>
                <a:path w="13638530" h="0">
                  <a:moveTo>
                    <a:pt x="1363832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 descr=""/>
            <p:cNvSpPr/>
            <p:nvPr/>
          </p:nvSpPr>
          <p:spPr>
            <a:xfrm>
              <a:off x="5942228" y="5711393"/>
              <a:ext cx="13638530" cy="0"/>
            </a:xfrm>
            <a:custGeom>
              <a:avLst/>
              <a:gdLst/>
              <a:ahLst/>
              <a:cxnLst/>
              <a:rect l="l" t="t" r="r" b="b"/>
              <a:pathLst>
                <a:path w="13638530" h="0">
                  <a:moveTo>
                    <a:pt x="1363832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 descr=""/>
            <p:cNvSpPr/>
            <p:nvPr/>
          </p:nvSpPr>
          <p:spPr>
            <a:xfrm>
              <a:off x="5942228" y="5921858"/>
              <a:ext cx="13638530" cy="0"/>
            </a:xfrm>
            <a:custGeom>
              <a:avLst/>
              <a:gdLst/>
              <a:ahLst/>
              <a:cxnLst/>
              <a:rect l="l" t="t" r="r" b="b"/>
              <a:pathLst>
                <a:path w="13638530" h="0">
                  <a:moveTo>
                    <a:pt x="1363832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 descr=""/>
            <p:cNvSpPr/>
            <p:nvPr/>
          </p:nvSpPr>
          <p:spPr>
            <a:xfrm>
              <a:off x="5942228" y="6132323"/>
              <a:ext cx="13638530" cy="0"/>
            </a:xfrm>
            <a:custGeom>
              <a:avLst/>
              <a:gdLst/>
              <a:ahLst/>
              <a:cxnLst/>
              <a:rect l="l" t="t" r="r" b="b"/>
              <a:pathLst>
                <a:path w="13638530" h="0">
                  <a:moveTo>
                    <a:pt x="1363832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 descr=""/>
            <p:cNvSpPr/>
            <p:nvPr/>
          </p:nvSpPr>
          <p:spPr>
            <a:xfrm>
              <a:off x="5942228" y="6342787"/>
              <a:ext cx="13638530" cy="0"/>
            </a:xfrm>
            <a:custGeom>
              <a:avLst/>
              <a:gdLst/>
              <a:ahLst/>
              <a:cxnLst/>
              <a:rect l="l" t="t" r="r" b="b"/>
              <a:pathLst>
                <a:path w="13638530" h="0">
                  <a:moveTo>
                    <a:pt x="1363832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 descr=""/>
            <p:cNvSpPr/>
            <p:nvPr/>
          </p:nvSpPr>
          <p:spPr>
            <a:xfrm>
              <a:off x="5942228" y="6553251"/>
              <a:ext cx="13638530" cy="0"/>
            </a:xfrm>
            <a:custGeom>
              <a:avLst/>
              <a:gdLst/>
              <a:ahLst/>
              <a:cxnLst/>
              <a:rect l="l" t="t" r="r" b="b"/>
              <a:pathLst>
                <a:path w="13638530" h="0">
                  <a:moveTo>
                    <a:pt x="1363832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 descr=""/>
            <p:cNvSpPr/>
            <p:nvPr/>
          </p:nvSpPr>
          <p:spPr>
            <a:xfrm>
              <a:off x="5942228" y="6763716"/>
              <a:ext cx="13638530" cy="0"/>
            </a:xfrm>
            <a:custGeom>
              <a:avLst/>
              <a:gdLst/>
              <a:ahLst/>
              <a:cxnLst/>
              <a:rect l="l" t="t" r="r" b="b"/>
              <a:pathLst>
                <a:path w="13638530" h="0">
                  <a:moveTo>
                    <a:pt x="1363832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 descr=""/>
            <p:cNvSpPr/>
            <p:nvPr/>
          </p:nvSpPr>
          <p:spPr>
            <a:xfrm>
              <a:off x="5942228" y="6974182"/>
              <a:ext cx="13638530" cy="0"/>
            </a:xfrm>
            <a:custGeom>
              <a:avLst/>
              <a:gdLst/>
              <a:ahLst/>
              <a:cxnLst/>
              <a:rect l="l" t="t" r="r" b="b"/>
              <a:pathLst>
                <a:path w="13638530" h="0">
                  <a:moveTo>
                    <a:pt x="1363832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 descr=""/>
            <p:cNvSpPr/>
            <p:nvPr/>
          </p:nvSpPr>
          <p:spPr>
            <a:xfrm>
              <a:off x="5942228" y="7184647"/>
              <a:ext cx="13638530" cy="0"/>
            </a:xfrm>
            <a:custGeom>
              <a:avLst/>
              <a:gdLst/>
              <a:ahLst/>
              <a:cxnLst/>
              <a:rect l="l" t="t" r="r" b="b"/>
              <a:pathLst>
                <a:path w="13638530" h="0">
                  <a:moveTo>
                    <a:pt x="1363832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 descr=""/>
            <p:cNvSpPr/>
            <p:nvPr/>
          </p:nvSpPr>
          <p:spPr>
            <a:xfrm>
              <a:off x="5942228" y="7395110"/>
              <a:ext cx="13638530" cy="0"/>
            </a:xfrm>
            <a:custGeom>
              <a:avLst/>
              <a:gdLst/>
              <a:ahLst/>
              <a:cxnLst/>
              <a:rect l="l" t="t" r="r" b="b"/>
              <a:pathLst>
                <a:path w="13638530" h="0">
                  <a:moveTo>
                    <a:pt x="1363832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 descr=""/>
            <p:cNvSpPr/>
            <p:nvPr/>
          </p:nvSpPr>
          <p:spPr>
            <a:xfrm>
              <a:off x="5942228" y="7605575"/>
              <a:ext cx="13638530" cy="0"/>
            </a:xfrm>
            <a:custGeom>
              <a:avLst/>
              <a:gdLst/>
              <a:ahLst/>
              <a:cxnLst/>
              <a:rect l="l" t="t" r="r" b="b"/>
              <a:pathLst>
                <a:path w="13638530" h="0">
                  <a:moveTo>
                    <a:pt x="1363832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 descr=""/>
            <p:cNvSpPr/>
            <p:nvPr/>
          </p:nvSpPr>
          <p:spPr>
            <a:xfrm>
              <a:off x="5942228" y="7816041"/>
              <a:ext cx="13638530" cy="0"/>
            </a:xfrm>
            <a:custGeom>
              <a:avLst/>
              <a:gdLst/>
              <a:ahLst/>
              <a:cxnLst/>
              <a:rect l="l" t="t" r="r" b="b"/>
              <a:pathLst>
                <a:path w="13638530" h="0">
                  <a:moveTo>
                    <a:pt x="1363832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 descr=""/>
            <p:cNvSpPr/>
            <p:nvPr/>
          </p:nvSpPr>
          <p:spPr>
            <a:xfrm>
              <a:off x="5942228" y="8026505"/>
              <a:ext cx="13638530" cy="0"/>
            </a:xfrm>
            <a:custGeom>
              <a:avLst/>
              <a:gdLst/>
              <a:ahLst/>
              <a:cxnLst/>
              <a:rect l="l" t="t" r="r" b="b"/>
              <a:pathLst>
                <a:path w="13638530" h="0">
                  <a:moveTo>
                    <a:pt x="1363832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 descr=""/>
            <p:cNvSpPr/>
            <p:nvPr/>
          </p:nvSpPr>
          <p:spPr>
            <a:xfrm>
              <a:off x="5942228" y="8236970"/>
              <a:ext cx="13638530" cy="0"/>
            </a:xfrm>
            <a:custGeom>
              <a:avLst/>
              <a:gdLst/>
              <a:ahLst/>
              <a:cxnLst/>
              <a:rect l="l" t="t" r="r" b="b"/>
              <a:pathLst>
                <a:path w="13638530" h="0">
                  <a:moveTo>
                    <a:pt x="1363832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 descr=""/>
            <p:cNvSpPr/>
            <p:nvPr/>
          </p:nvSpPr>
          <p:spPr>
            <a:xfrm>
              <a:off x="5942228" y="8447435"/>
              <a:ext cx="13638530" cy="0"/>
            </a:xfrm>
            <a:custGeom>
              <a:avLst/>
              <a:gdLst/>
              <a:ahLst/>
              <a:cxnLst/>
              <a:rect l="l" t="t" r="r" b="b"/>
              <a:pathLst>
                <a:path w="13638530" h="0">
                  <a:moveTo>
                    <a:pt x="1363832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 descr=""/>
            <p:cNvSpPr/>
            <p:nvPr/>
          </p:nvSpPr>
          <p:spPr>
            <a:xfrm>
              <a:off x="5942228" y="8657899"/>
              <a:ext cx="13638530" cy="0"/>
            </a:xfrm>
            <a:custGeom>
              <a:avLst/>
              <a:gdLst/>
              <a:ahLst/>
              <a:cxnLst/>
              <a:rect l="l" t="t" r="r" b="b"/>
              <a:pathLst>
                <a:path w="13638530" h="0">
                  <a:moveTo>
                    <a:pt x="1363832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 descr=""/>
            <p:cNvSpPr/>
            <p:nvPr/>
          </p:nvSpPr>
          <p:spPr>
            <a:xfrm>
              <a:off x="5942228" y="8868364"/>
              <a:ext cx="13638530" cy="0"/>
            </a:xfrm>
            <a:custGeom>
              <a:avLst/>
              <a:gdLst/>
              <a:ahLst/>
              <a:cxnLst/>
              <a:rect l="l" t="t" r="r" b="b"/>
              <a:pathLst>
                <a:path w="13638530" h="0">
                  <a:moveTo>
                    <a:pt x="1363832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 descr=""/>
            <p:cNvSpPr/>
            <p:nvPr/>
          </p:nvSpPr>
          <p:spPr>
            <a:xfrm>
              <a:off x="5942228" y="9078829"/>
              <a:ext cx="13638530" cy="0"/>
            </a:xfrm>
            <a:custGeom>
              <a:avLst/>
              <a:gdLst/>
              <a:ahLst/>
              <a:cxnLst/>
              <a:rect l="l" t="t" r="r" b="b"/>
              <a:pathLst>
                <a:path w="13638530" h="0">
                  <a:moveTo>
                    <a:pt x="1363832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 descr=""/>
            <p:cNvSpPr/>
            <p:nvPr/>
          </p:nvSpPr>
          <p:spPr>
            <a:xfrm>
              <a:off x="5942228" y="9289294"/>
              <a:ext cx="13638530" cy="0"/>
            </a:xfrm>
            <a:custGeom>
              <a:avLst/>
              <a:gdLst/>
              <a:ahLst/>
              <a:cxnLst/>
              <a:rect l="l" t="t" r="r" b="b"/>
              <a:pathLst>
                <a:path w="13638530" h="0">
                  <a:moveTo>
                    <a:pt x="1363832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 descr=""/>
            <p:cNvSpPr/>
            <p:nvPr/>
          </p:nvSpPr>
          <p:spPr>
            <a:xfrm>
              <a:off x="5942228" y="9499759"/>
              <a:ext cx="13638530" cy="0"/>
            </a:xfrm>
            <a:custGeom>
              <a:avLst/>
              <a:gdLst/>
              <a:ahLst/>
              <a:cxnLst/>
              <a:rect l="l" t="t" r="r" b="b"/>
              <a:pathLst>
                <a:path w="13638530" h="0">
                  <a:moveTo>
                    <a:pt x="1363832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 descr=""/>
            <p:cNvSpPr/>
            <p:nvPr/>
          </p:nvSpPr>
          <p:spPr>
            <a:xfrm>
              <a:off x="5942228" y="9710223"/>
              <a:ext cx="13638530" cy="0"/>
            </a:xfrm>
            <a:custGeom>
              <a:avLst/>
              <a:gdLst/>
              <a:ahLst/>
              <a:cxnLst/>
              <a:rect l="l" t="t" r="r" b="b"/>
              <a:pathLst>
                <a:path w="13638530" h="0">
                  <a:moveTo>
                    <a:pt x="1363832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 descr=""/>
            <p:cNvSpPr/>
            <p:nvPr/>
          </p:nvSpPr>
          <p:spPr>
            <a:xfrm>
              <a:off x="5942228" y="9920688"/>
              <a:ext cx="13638530" cy="0"/>
            </a:xfrm>
            <a:custGeom>
              <a:avLst/>
              <a:gdLst/>
              <a:ahLst/>
              <a:cxnLst/>
              <a:rect l="l" t="t" r="r" b="b"/>
              <a:pathLst>
                <a:path w="13638530" h="0">
                  <a:moveTo>
                    <a:pt x="1363832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 descr=""/>
            <p:cNvSpPr/>
            <p:nvPr/>
          </p:nvSpPr>
          <p:spPr>
            <a:xfrm>
              <a:off x="5942228" y="10131153"/>
              <a:ext cx="13638530" cy="0"/>
            </a:xfrm>
            <a:custGeom>
              <a:avLst/>
              <a:gdLst/>
              <a:ahLst/>
              <a:cxnLst/>
              <a:rect l="l" t="t" r="r" b="b"/>
              <a:pathLst>
                <a:path w="13638530" h="0">
                  <a:moveTo>
                    <a:pt x="1363832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 descr=""/>
            <p:cNvSpPr/>
            <p:nvPr/>
          </p:nvSpPr>
          <p:spPr>
            <a:xfrm>
              <a:off x="5942228" y="5290463"/>
              <a:ext cx="13638530" cy="0"/>
            </a:xfrm>
            <a:custGeom>
              <a:avLst/>
              <a:gdLst/>
              <a:ahLst/>
              <a:cxnLst/>
              <a:rect l="l" t="t" r="r" b="b"/>
              <a:pathLst>
                <a:path w="13638530" h="0">
                  <a:moveTo>
                    <a:pt x="1363832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 descr=""/>
            <p:cNvSpPr/>
            <p:nvPr/>
          </p:nvSpPr>
          <p:spPr>
            <a:xfrm>
              <a:off x="5942228" y="1502098"/>
              <a:ext cx="13638530" cy="0"/>
            </a:xfrm>
            <a:custGeom>
              <a:avLst/>
              <a:gdLst/>
              <a:ahLst/>
              <a:cxnLst/>
              <a:rect l="l" t="t" r="r" b="b"/>
              <a:pathLst>
                <a:path w="13638530" h="0">
                  <a:moveTo>
                    <a:pt x="1363832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 descr=""/>
            <p:cNvSpPr/>
            <p:nvPr/>
          </p:nvSpPr>
          <p:spPr>
            <a:xfrm>
              <a:off x="5942228" y="1712562"/>
              <a:ext cx="13638530" cy="0"/>
            </a:xfrm>
            <a:custGeom>
              <a:avLst/>
              <a:gdLst/>
              <a:ahLst/>
              <a:cxnLst/>
              <a:rect l="l" t="t" r="r" b="b"/>
              <a:pathLst>
                <a:path w="13638530" h="0">
                  <a:moveTo>
                    <a:pt x="1363832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 descr=""/>
            <p:cNvSpPr/>
            <p:nvPr/>
          </p:nvSpPr>
          <p:spPr>
            <a:xfrm>
              <a:off x="5942228" y="1923027"/>
              <a:ext cx="13638530" cy="0"/>
            </a:xfrm>
            <a:custGeom>
              <a:avLst/>
              <a:gdLst/>
              <a:ahLst/>
              <a:cxnLst/>
              <a:rect l="l" t="t" r="r" b="b"/>
              <a:pathLst>
                <a:path w="13638530" h="0">
                  <a:moveTo>
                    <a:pt x="1363832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 descr=""/>
            <p:cNvSpPr/>
            <p:nvPr/>
          </p:nvSpPr>
          <p:spPr>
            <a:xfrm>
              <a:off x="5942228" y="2133491"/>
              <a:ext cx="13638530" cy="0"/>
            </a:xfrm>
            <a:custGeom>
              <a:avLst/>
              <a:gdLst/>
              <a:ahLst/>
              <a:cxnLst/>
              <a:rect l="l" t="t" r="r" b="b"/>
              <a:pathLst>
                <a:path w="13638530" h="0">
                  <a:moveTo>
                    <a:pt x="1363832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 descr=""/>
            <p:cNvSpPr/>
            <p:nvPr/>
          </p:nvSpPr>
          <p:spPr>
            <a:xfrm>
              <a:off x="5942228" y="2343955"/>
              <a:ext cx="13638530" cy="0"/>
            </a:xfrm>
            <a:custGeom>
              <a:avLst/>
              <a:gdLst/>
              <a:ahLst/>
              <a:cxnLst/>
              <a:rect l="l" t="t" r="r" b="b"/>
              <a:pathLst>
                <a:path w="13638530" h="0">
                  <a:moveTo>
                    <a:pt x="1363832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 descr=""/>
            <p:cNvSpPr/>
            <p:nvPr/>
          </p:nvSpPr>
          <p:spPr>
            <a:xfrm>
              <a:off x="5942228" y="2554421"/>
              <a:ext cx="13638530" cy="0"/>
            </a:xfrm>
            <a:custGeom>
              <a:avLst/>
              <a:gdLst/>
              <a:ahLst/>
              <a:cxnLst/>
              <a:rect l="l" t="t" r="r" b="b"/>
              <a:pathLst>
                <a:path w="13638530" h="0">
                  <a:moveTo>
                    <a:pt x="1363832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 descr=""/>
            <p:cNvSpPr/>
            <p:nvPr/>
          </p:nvSpPr>
          <p:spPr>
            <a:xfrm>
              <a:off x="5942228" y="2764886"/>
              <a:ext cx="13638530" cy="0"/>
            </a:xfrm>
            <a:custGeom>
              <a:avLst/>
              <a:gdLst/>
              <a:ahLst/>
              <a:cxnLst/>
              <a:rect l="l" t="t" r="r" b="b"/>
              <a:pathLst>
                <a:path w="13638530" h="0">
                  <a:moveTo>
                    <a:pt x="1363832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 descr=""/>
            <p:cNvSpPr/>
            <p:nvPr/>
          </p:nvSpPr>
          <p:spPr>
            <a:xfrm>
              <a:off x="5942228" y="2975352"/>
              <a:ext cx="13638530" cy="0"/>
            </a:xfrm>
            <a:custGeom>
              <a:avLst/>
              <a:gdLst/>
              <a:ahLst/>
              <a:cxnLst/>
              <a:rect l="l" t="t" r="r" b="b"/>
              <a:pathLst>
                <a:path w="13638530" h="0">
                  <a:moveTo>
                    <a:pt x="1363832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 descr=""/>
            <p:cNvSpPr/>
            <p:nvPr/>
          </p:nvSpPr>
          <p:spPr>
            <a:xfrm>
              <a:off x="5942228" y="3185815"/>
              <a:ext cx="13638530" cy="0"/>
            </a:xfrm>
            <a:custGeom>
              <a:avLst/>
              <a:gdLst/>
              <a:ahLst/>
              <a:cxnLst/>
              <a:rect l="l" t="t" r="r" b="b"/>
              <a:pathLst>
                <a:path w="13638530" h="0">
                  <a:moveTo>
                    <a:pt x="1363832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6" name="object 116" descr=""/>
            <p:cNvSpPr/>
            <p:nvPr/>
          </p:nvSpPr>
          <p:spPr>
            <a:xfrm>
              <a:off x="5942228" y="3396280"/>
              <a:ext cx="13638530" cy="0"/>
            </a:xfrm>
            <a:custGeom>
              <a:avLst/>
              <a:gdLst/>
              <a:ahLst/>
              <a:cxnLst/>
              <a:rect l="l" t="t" r="r" b="b"/>
              <a:pathLst>
                <a:path w="13638530" h="0">
                  <a:moveTo>
                    <a:pt x="1363832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7" descr=""/>
            <p:cNvSpPr/>
            <p:nvPr/>
          </p:nvSpPr>
          <p:spPr>
            <a:xfrm>
              <a:off x="5942228" y="3606744"/>
              <a:ext cx="13638530" cy="0"/>
            </a:xfrm>
            <a:custGeom>
              <a:avLst/>
              <a:gdLst/>
              <a:ahLst/>
              <a:cxnLst/>
              <a:rect l="l" t="t" r="r" b="b"/>
              <a:pathLst>
                <a:path w="13638530" h="0">
                  <a:moveTo>
                    <a:pt x="1363832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8" name="object 118" descr=""/>
            <p:cNvSpPr/>
            <p:nvPr/>
          </p:nvSpPr>
          <p:spPr>
            <a:xfrm>
              <a:off x="5942228" y="3817210"/>
              <a:ext cx="13638530" cy="0"/>
            </a:xfrm>
            <a:custGeom>
              <a:avLst/>
              <a:gdLst/>
              <a:ahLst/>
              <a:cxnLst/>
              <a:rect l="l" t="t" r="r" b="b"/>
              <a:pathLst>
                <a:path w="13638530" h="0">
                  <a:moveTo>
                    <a:pt x="1363832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9" name="object 119" descr=""/>
            <p:cNvSpPr/>
            <p:nvPr/>
          </p:nvSpPr>
          <p:spPr>
            <a:xfrm>
              <a:off x="5942228" y="4027675"/>
              <a:ext cx="13638530" cy="0"/>
            </a:xfrm>
            <a:custGeom>
              <a:avLst/>
              <a:gdLst/>
              <a:ahLst/>
              <a:cxnLst/>
              <a:rect l="l" t="t" r="r" b="b"/>
              <a:pathLst>
                <a:path w="13638530" h="0">
                  <a:moveTo>
                    <a:pt x="1363832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0" name="object 120" descr=""/>
            <p:cNvSpPr/>
            <p:nvPr/>
          </p:nvSpPr>
          <p:spPr>
            <a:xfrm>
              <a:off x="5942228" y="4238139"/>
              <a:ext cx="13638530" cy="0"/>
            </a:xfrm>
            <a:custGeom>
              <a:avLst/>
              <a:gdLst/>
              <a:ahLst/>
              <a:cxnLst/>
              <a:rect l="l" t="t" r="r" b="b"/>
              <a:pathLst>
                <a:path w="13638530" h="0">
                  <a:moveTo>
                    <a:pt x="1363832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 descr=""/>
            <p:cNvSpPr/>
            <p:nvPr/>
          </p:nvSpPr>
          <p:spPr>
            <a:xfrm>
              <a:off x="5942228" y="4448604"/>
              <a:ext cx="13638530" cy="0"/>
            </a:xfrm>
            <a:custGeom>
              <a:avLst/>
              <a:gdLst/>
              <a:ahLst/>
              <a:cxnLst/>
              <a:rect l="l" t="t" r="r" b="b"/>
              <a:pathLst>
                <a:path w="13638530" h="0">
                  <a:moveTo>
                    <a:pt x="1363832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2" name="object 12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920"/>
              </a:lnSpc>
            </a:pPr>
            <a:fld id="{81D60167-4931-47E6-BA6A-407CBD079E47}" type="slidenum">
              <a:rPr dirty="0" spc="65"/>
              <a:t>20</a:t>
            </a:fld>
          </a:p>
        </p:txBody>
      </p:sp>
      <p:sp>
        <p:nvSpPr>
          <p:cNvPr id="123" name="object 12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20"/>
              </a:lnSpc>
            </a:pPr>
            <a:r>
              <a:rPr dirty="0" b="0">
                <a:latin typeface="Microsoft Sans Serif"/>
                <a:cs typeface="Microsoft Sans Serif"/>
              </a:rPr>
              <a:t>Design</a:t>
            </a:r>
            <a:r>
              <a:rPr dirty="0" spc="-25" b="0">
                <a:latin typeface="Microsoft Sans Serif"/>
                <a:cs typeface="Microsoft Sans Serif"/>
              </a:rPr>
              <a:t> </a:t>
            </a:r>
            <a:r>
              <a:rPr dirty="0" b="0">
                <a:latin typeface="Microsoft Sans Serif"/>
                <a:cs typeface="Microsoft Sans Serif"/>
              </a:rPr>
              <a:t>System</a:t>
            </a:r>
            <a:r>
              <a:rPr dirty="0" spc="-20" b="0">
                <a:latin typeface="Microsoft Sans Serif"/>
                <a:cs typeface="Microsoft Sans Serif"/>
              </a:rPr>
              <a:t> </a:t>
            </a:r>
            <a:r>
              <a:rPr dirty="0"/>
              <a:t>Manual</a:t>
            </a:r>
            <a:r>
              <a:rPr dirty="0" spc="-45"/>
              <a:t> </a:t>
            </a:r>
            <a:r>
              <a:rPr dirty="0"/>
              <a:t>de</a:t>
            </a:r>
            <a:r>
              <a:rPr dirty="0" spc="-45"/>
              <a:t> </a:t>
            </a:r>
            <a:r>
              <a:rPr dirty="0" spc="-10"/>
              <a:t>Normas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5942227" y="1365141"/>
            <a:ext cx="13638530" cy="8896350"/>
            <a:chOff x="5942227" y="1365141"/>
            <a:chExt cx="13638530" cy="8896350"/>
          </a:xfrm>
        </p:grpSpPr>
        <p:sp>
          <p:nvSpPr>
            <p:cNvPr id="3" name="object 3" descr=""/>
            <p:cNvSpPr/>
            <p:nvPr/>
          </p:nvSpPr>
          <p:spPr>
            <a:xfrm>
              <a:off x="5942227" y="1365141"/>
              <a:ext cx="13638530" cy="8896350"/>
            </a:xfrm>
            <a:custGeom>
              <a:avLst/>
              <a:gdLst/>
              <a:ahLst/>
              <a:cxnLst/>
              <a:rect l="l" t="t" r="r" b="b"/>
              <a:pathLst>
                <a:path w="13638530" h="8896350">
                  <a:moveTo>
                    <a:pt x="13638328" y="0"/>
                  </a:moveTo>
                  <a:lnTo>
                    <a:pt x="0" y="0"/>
                  </a:lnTo>
                  <a:lnTo>
                    <a:pt x="0" y="8896325"/>
                  </a:lnTo>
                  <a:lnTo>
                    <a:pt x="13638328" y="8896325"/>
                  </a:lnTo>
                  <a:lnTo>
                    <a:pt x="13638328" y="0"/>
                  </a:lnTo>
                  <a:close/>
                </a:path>
              </a:pathLst>
            </a:custGeom>
            <a:solidFill>
              <a:srgbClr val="E2E5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2840195" y="2069057"/>
              <a:ext cx="1737995" cy="1737995"/>
            </a:xfrm>
            <a:custGeom>
              <a:avLst/>
              <a:gdLst/>
              <a:ahLst/>
              <a:cxnLst/>
              <a:rect l="l" t="t" r="r" b="b"/>
              <a:pathLst>
                <a:path w="1737994" h="1737995">
                  <a:moveTo>
                    <a:pt x="1737748" y="0"/>
                  </a:moveTo>
                  <a:lnTo>
                    <a:pt x="0" y="0"/>
                  </a:lnTo>
                  <a:lnTo>
                    <a:pt x="0" y="1737748"/>
                  </a:lnTo>
                  <a:lnTo>
                    <a:pt x="1737748" y="1737748"/>
                  </a:lnTo>
                  <a:lnTo>
                    <a:pt x="1737748" y="0"/>
                  </a:ln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2862383" y="2091245"/>
              <a:ext cx="1649095" cy="1649095"/>
            </a:xfrm>
            <a:custGeom>
              <a:avLst/>
              <a:gdLst/>
              <a:ahLst/>
              <a:cxnLst/>
              <a:rect l="l" t="t" r="r" b="b"/>
              <a:pathLst>
                <a:path w="1649094" h="1649095">
                  <a:moveTo>
                    <a:pt x="1649059" y="0"/>
                  </a:moveTo>
                  <a:lnTo>
                    <a:pt x="0" y="0"/>
                  </a:lnTo>
                  <a:lnTo>
                    <a:pt x="0" y="1649059"/>
                  </a:lnTo>
                  <a:lnTo>
                    <a:pt x="1649059" y="1649059"/>
                  </a:lnTo>
                  <a:lnTo>
                    <a:pt x="16490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2862378" y="2833321"/>
              <a:ext cx="1649095" cy="907415"/>
            </a:xfrm>
            <a:custGeom>
              <a:avLst/>
              <a:gdLst/>
              <a:ahLst/>
              <a:cxnLst/>
              <a:rect l="l" t="t" r="r" b="b"/>
              <a:pathLst>
                <a:path w="1649094" h="907414">
                  <a:moveTo>
                    <a:pt x="1649064" y="0"/>
                  </a:moveTo>
                  <a:lnTo>
                    <a:pt x="385941" y="0"/>
                  </a:lnTo>
                  <a:lnTo>
                    <a:pt x="337592" y="3012"/>
                  </a:lnTo>
                  <a:lnTo>
                    <a:pt x="291017" y="11808"/>
                  </a:lnTo>
                  <a:lnTo>
                    <a:pt x="246581" y="26021"/>
                  </a:lnTo>
                  <a:lnTo>
                    <a:pt x="204648" y="45288"/>
                  </a:lnTo>
                  <a:lnTo>
                    <a:pt x="165582" y="69244"/>
                  </a:lnTo>
                  <a:lnTo>
                    <a:pt x="129747" y="97525"/>
                  </a:lnTo>
                  <a:lnTo>
                    <a:pt x="97509" y="129765"/>
                  </a:lnTo>
                  <a:lnTo>
                    <a:pt x="69231" y="165600"/>
                  </a:lnTo>
                  <a:lnTo>
                    <a:pt x="45277" y="204666"/>
                  </a:lnTo>
                  <a:lnTo>
                    <a:pt x="26012" y="246599"/>
                  </a:lnTo>
                  <a:lnTo>
                    <a:pt x="11801" y="291032"/>
                  </a:lnTo>
                  <a:lnTo>
                    <a:pt x="3007" y="337603"/>
                  </a:lnTo>
                  <a:lnTo>
                    <a:pt x="4" y="385946"/>
                  </a:lnTo>
                  <a:lnTo>
                    <a:pt x="0" y="906982"/>
                  </a:lnTo>
                  <a:lnTo>
                    <a:pt x="1649064" y="906982"/>
                  </a:lnTo>
                  <a:lnTo>
                    <a:pt x="1649064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2862382" y="2833322"/>
              <a:ext cx="1649095" cy="907415"/>
            </a:xfrm>
            <a:custGeom>
              <a:avLst/>
              <a:gdLst/>
              <a:ahLst/>
              <a:cxnLst/>
              <a:rect l="l" t="t" r="r" b="b"/>
              <a:pathLst>
                <a:path w="1649094" h="907414">
                  <a:moveTo>
                    <a:pt x="1649059" y="0"/>
                  </a:moveTo>
                  <a:lnTo>
                    <a:pt x="385946" y="0"/>
                  </a:lnTo>
                  <a:lnTo>
                    <a:pt x="337597" y="3012"/>
                  </a:lnTo>
                  <a:lnTo>
                    <a:pt x="291022" y="11808"/>
                  </a:lnTo>
                  <a:lnTo>
                    <a:pt x="246586" y="26021"/>
                  </a:lnTo>
                  <a:lnTo>
                    <a:pt x="204653" y="45288"/>
                  </a:lnTo>
                  <a:lnTo>
                    <a:pt x="165587" y="69244"/>
                  </a:lnTo>
                  <a:lnTo>
                    <a:pt x="129752" y="97525"/>
                  </a:lnTo>
                  <a:lnTo>
                    <a:pt x="97514" y="129765"/>
                  </a:lnTo>
                  <a:lnTo>
                    <a:pt x="69236" y="165600"/>
                  </a:lnTo>
                  <a:lnTo>
                    <a:pt x="45282" y="204666"/>
                  </a:lnTo>
                  <a:lnTo>
                    <a:pt x="26018" y="246599"/>
                  </a:lnTo>
                  <a:lnTo>
                    <a:pt x="11806" y="291032"/>
                  </a:lnTo>
                  <a:lnTo>
                    <a:pt x="3012" y="337603"/>
                  </a:lnTo>
                  <a:lnTo>
                    <a:pt x="0" y="385946"/>
                  </a:lnTo>
                  <a:lnTo>
                    <a:pt x="0" y="906988"/>
                  </a:lnTo>
                  <a:lnTo>
                    <a:pt x="1649059" y="906988"/>
                  </a:lnTo>
                  <a:lnTo>
                    <a:pt x="1649059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44831" y="2173695"/>
              <a:ext cx="124593" cy="93452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14691228" y="2069057"/>
              <a:ext cx="1737995" cy="1737995"/>
            </a:xfrm>
            <a:custGeom>
              <a:avLst/>
              <a:gdLst/>
              <a:ahLst/>
              <a:cxnLst/>
              <a:rect l="l" t="t" r="r" b="b"/>
              <a:pathLst>
                <a:path w="1737994" h="1737995">
                  <a:moveTo>
                    <a:pt x="1737748" y="0"/>
                  </a:moveTo>
                  <a:lnTo>
                    <a:pt x="0" y="0"/>
                  </a:lnTo>
                  <a:lnTo>
                    <a:pt x="0" y="1737748"/>
                  </a:lnTo>
                  <a:lnTo>
                    <a:pt x="1737748" y="1737748"/>
                  </a:lnTo>
                  <a:lnTo>
                    <a:pt x="1737748" y="0"/>
                  </a:ln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4713416" y="2091245"/>
              <a:ext cx="1649095" cy="1649095"/>
            </a:xfrm>
            <a:custGeom>
              <a:avLst/>
              <a:gdLst/>
              <a:ahLst/>
              <a:cxnLst/>
              <a:rect l="l" t="t" r="r" b="b"/>
              <a:pathLst>
                <a:path w="1649094" h="1649095">
                  <a:moveTo>
                    <a:pt x="1649070" y="0"/>
                  </a:moveTo>
                  <a:lnTo>
                    <a:pt x="0" y="0"/>
                  </a:lnTo>
                  <a:lnTo>
                    <a:pt x="0" y="1649059"/>
                  </a:lnTo>
                  <a:lnTo>
                    <a:pt x="1649070" y="1649059"/>
                  </a:lnTo>
                  <a:lnTo>
                    <a:pt x="16490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4713414" y="2833321"/>
              <a:ext cx="1649095" cy="907415"/>
            </a:xfrm>
            <a:custGeom>
              <a:avLst/>
              <a:gdLst/>
              <a:ahLst/>
              <a:cxnLst/>
              <a:rect l="l" t="t" r="r" b="b"/>
              <a:pathLst>
                <a:path w="1649094" h="907414">
                  <a:moveTo>
                    <a:pt x="1649070" y="0"/>
                  </a:moveTo>
                  <a:lnTo>
                    <a:pt x="485192" y="0"/>
                  </a:lnTo>
                  <a:lnTo>
                    <a:pt x="438528" y="2225"/>
                  </a:lnTo>
                  <a:lnTo>
                    <a:pt x="393105" y="8765"/>
                  </a:lnTo>
                  <a:lnTo>
                    <a:pt x="349128" y="19414"/>
                  </a:lnTo>
                  <a:lnTo>
                    <a:pt x="306803" y="33967"/>
                  </a:lnTo>
                  <a:lnTo>
                    <a:pt x="266333" y="52220"/>
                  </a:lnTo>
                  <a:lnTo>
                    <a:pt x="227924" y="73967"/>
                  </a:lnTo>
                  <a:lnTo>
                    <a:pt x="191781" y="99004"/>
                  </a:lnTo>
                  <a:lnTo>
                    <a:pt x="158108" y="127125"/>
                  </a:lnTo>
                  <a:lnTo>
                    <a:pt x="127110" y="158125"/>
                  </a:lnTo>
                  <a:lnTo>
                    <a:pt x="98991" y="191800"/>
                  </a:lnTo>
                  <a:lnTo>
                    <a:pt x="73958" y="227944"/>
                  </a:lnTo>
                  <a:lnTo>
                    <a:pt x="52214" y="266353"/>
                  </a:lnTo>
                  <a:lnTo>
                    <a:pt x="33964" y="306821"/>
                  </a:lnTo>
                  <a:lnTo>
                    <a:pt x="19413" y="349144"/>
                  </a:lnTo>
                  <a:lnTo>
                    <a:pt x="8766" y="393116"/>
                  </a:lnTo>
                  <a:lnTo>
                    <a:pt x="2228" y="438533"/>
                  </a:lnTo>
                  <a:lnTo>
                    <a:pt x="0" y="485189"/>
                  </a:lnTo>
                  <a:lnTo>
                    <a:pt x="0" y="906982"/>
                  </a:lnTo>
                  <a:lnTo>
                    <a:pt x="1649070" y="906982"/>
                  </a:lnTo>
                  <a:lnTo>
                    <a:pt x="1649070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4713420" y="2833322"/>
              <a:ext cx="1649095" cy="907415"/>
            </a:xfrm>
            <a:custGeom>
              <a:avLst/>
              <a:gdLst/>
              <a:ahLst/>
              <a:cxnLst/>
              <a:rect l="l" t="t" r="r" b="b"/>
              <a:pathLst>
                <a:path w="1649094" h="907414">
                  <a:moveTo>
                    <a:pt x="1649059" y="0"/>
                  </a:moveTo>
                  <a:lnTo>
                    <a:pt x="485189" y="0"/>
                  </a:lnTo>
                  <a:lnTo>
                    <a:pt x="438524" y="2225"/>
                  </a:lnTo>
                  <a:lnTo>
                    <a:pt x="393102" y="8765"/>
                  </a:lnTo>
                  <a:lnTo>
                    <a:pt x="349125" y="19414"/>
                  </a:lnTo>
                  <a:lnTo>
                    <a:pt x="306800" y="33967"/>
                  </a:lnTo>
                  <a:lnTo>
                    <a:pt x="266330" y="52220"/>
                  </a:lnTo>
                  <a:lnTo>
                    <a:pt x="227921" y="73967"/>
                  </a:lnTo>
                  <a:lnTo>
                    <a:pt x="191778" y="99004"/>
                  </a:lnTo>
                  <a:lnTo>
                    <a:pt x="158104" y="127125"/>
                  </a:lnTo>
                  <a:lnTo>
                    <a:pt x="127106" y="158125"/>
                  </a:lnTo>
                  <a:lnTo>
                    <a:pt x="98988" y="191800"/>
                  </a:lnTo>
                  <a:lnTo>
                    <a:pt x="73955" y="227944"/>
                  </a:lnTo>
                  <a:lnTo>
                    <a:pt x="52211" y="266353"/>
                  </a:lnTo>
                  <a:lnTo>
                    <a:pt x="33961" y="306821"/>
                  </a:lnTo>
                  <a:lnTo>
                    <a:pt x="19410" y="349144"/>
                  </a:lnTo>
                  <a:lnTo>
                    <a:pt x="8763" y="393116"/>
                  </a:lnTo>
                  <a:lnTo>
                    <a:pt x="2224" y="438533"/>
                  </a:lnTo>
                  <a:lnTo>
                    <a:pt x="0" y="485189"/>
                  </a:lnTo>
                  <a:lnTo>
                    <a:pt x="0" y="906988"/>
                  </a:lnTo>
                  <a:lnTo>
                    <a:pt x="1649059" y="906988"/>
                  </a:lnTo>
                  <a:lnTo>
                    <a:pt x="1649059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95870" y="2173695"/>
              <a:ext cx="124593" cy="93452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12840195" y="4050211"/>
              <a:ext cx="1737995" cy="1737995"/>
            </a:xfrm>
            <a:custGeom>
              <a:avLst/>
              <a:gdLst/>
              <a:ahLst/>
              <a:cxnLst/>
              <a:rect l="l" t="t" r="r" b="b"/>
              <a:pathLst>
                <a:path w="1737994" h="1737995">
                  <a:moveTo>
                    <a:pt x="1737748" y="0"/>
                  </a:moveTo>
                  <a:lnTo>
                    <a:pt x="0" y="0"/>
                  </a:lnTo>
                  <a:lnTo>
                    <a:pt x="0" y="1737748"/>
                  </a:lnTo>
                  <a:lnTo>
                    <a:pt x="1737748" y="1737748"/>
                  </a:lnTo>
                  <a:lnTo>
                    <a:pt x="1737748" y="0"/>
                  </a:ln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2862383" y="4072399"/>
              <a:ext cx="1649095" cy="1649095"/>
            </a:xfrm>
            <a:custGeom>
              <a:avLst/>
              <a:gdLst/>
              <a:ahLst/>
              <a:cxnLst/>
              <a:rect l="l" t="t" r="r" b="b"/>
              <a:pathLst>
                <a:path w="1649094" h="1649095">
                  <a:moveTo>
                    <a:pt x="1649059" y="0"/>
                  </a:moveTo>
                  <a:lnTo>
                    <a:pt x="0" y="0"/>
                  </a:lnTo>
                  <a:lnTo>
                    <a:pt x="0" y="1649059"/>
                  </a:lnTo>
                  <a:lnTo>
                    <a:pt x="1649059" y="1649059"/>
                  </a:lnTo>
                  <a:lnTo>
                    <a:pt x="16490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2862384" y="4896930"/>
              <a:ext cx="1649095" cy="824865"/>
            </a:xfrm>
            <a:custGeom>
              <a:avLst/>
              <a:gdLst/>
              <a:ahLst/>
              <a:cxnLst/>
              <a:rect l="l" t="t" r="r" b="b"/>
              <a:pathLst>
                <a:path w="1649094" h="824864">
                  <a:moveTo>
                    <a:pt x="1649059" y="0"/>
                  </a:moveTo>
                  <a:lnTo>
                    <a:pt x="815995" y="0"/>
                  </a:lnTo>
                  <a:lnTo>
                    <a:pt x="768116" y="1388"/>
                  </a:lnTo>
                  <a:lnTo>
                    <a:pt x="720957" y="5500"/>
                  </a:lnTo>
                  <a:lnTo>
                    <a:pt x="674595" y="12260"/>
                  </a:lnTo>
                  <a:lnTo>
                    <a:pt x="629107" y="21590"/>
                  </a:lnTo>
                  <a:lnTo>
                    <a:pt x="584570" y="33414"/>
                  </a:lnTo>
                  <a:lnTo>
                    <a:pt x="541061" y="47653"/>
                  </a:lnTo>
                  <a:lnTo>
                    <a:pt x="498657" y="64232"/>
                  </a:lnTo>
                  <a:lnTo>
                    <a:pt x="457436" y="83071"/>
                  </a:lnTo>
                  <a:lnTo>
                    <a:pt x="417474" y="104096"/>
                  </a:lnTo>
                  <a:lnTo>
                    <a:pt x="378848" y="127228"/>
                  </a:lnTo>
                  <a:lnTo>
                    <a:pt x="341636" y="152390"/>
                  </a:lnTo>
                  <a:lnTo>
                    <a:pt x="305914" y="179505"/>
                  </a:lnTo>
                  <a:lnTo>
                    <a:pt x="271761" y="208496"/>
                  </a:lnTo>
                  <a:lnTo>
                    <a:pt x="239252" y="239285"/>
                  </a:lnTo>
                  <a:lnTo>
                    <a:pt x="208465" y="271797"/>
                  </a:lnTo>
                  <a:lnTo>
                    <a:pt x="179477" y="305953"/>
                  </a:lnTo>
                  <a:lnTo>
                    <a:pt x="152364" y="341676"/>
                  </a:lnTo>
                  <a:lnTo>
                    <a:pt x="127206" y="378889"/>
                  </a:lnTo>
                  <a:lnTo>
                    <a:pt x="104077" y="417515"/>
                  </a:lnTo>
                  <a:lnTo>
                    <a:pt x="83056" y="457477"/>
                  </a:lnTo>
                  <a:lnTo>
                    <a:pt x="64219" y="498698"/>
                  </a:lnTo>
                  <a:lnTo>
                    <a:pt x="47643" y="541100"/>
                  </a:lnTo>
                  <a:lnTo>
                    <a:pt x="33406" y="584607"/>
                  </a:lnTo>
                  <a:lnTo>
                    <a:pt x="21585" y="629141"/>
                  </a:lnTo>
                  <a:lnTo>
                    <a:pt x="12257" y="674625"/>
                  </a:lnTo>
                  <a:lnTo>
                    <a:pt x="5498" y="720982"/>
                  </a:lnTo>
                  <a:lnTo>
                    <a:pt x="1386" y="768135"/>
                  </a:lnTo>
                  <a:lnTo>
                    <a:pt x="0" y="816006"/>
                  </a:lnTo>
                  <a:lnTo>
                    <a:pt x="0" y="824528"/>
                  </a:lnTo>
                  <a:lnTo>
                    <a:pt x="1649059" y="824528"/>
                  </a:lnTo>
                  <a:lnTo>
                    <a:pt x="1649059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2862382" y="4896930"/>
              <a:ext cx="1649095" cy="824865"/>
            </a:xfrm>
            <a:custGeom>
              <a:avLst/>
              <a:gdLst/>
              <a:ahLst/>
              <a:cxnLst/>
              <a:rect l="l" t="t" r="r" b="b"/>
              <a:pathLst>
                <a:path w="1649094" h="824864">
                  <a:moveTo>
                    <a:pt x="1649059" y="0"/>
                  </a:moveTo>
                  <a:lnTo>
                    <a:pt x="815996" y="0"/>
                  </a:lnTo>
                  <a:lnTo>
                    <a:pt x="768117" y="1388"/>
                  </a:lnTo>
                  <a:lnTo>
                    <a:pt x="720958" y="5500"/>
                  </a:lnTo>
                  <a:lnTo>
                    <a:pt x="674596" y="12260"/>
                  </a:lnTo>
                  <a:lnTo>
                    <a:pt x="629108" y="21590"/>
                  </a:lnTo>
                  <a:lnTo>
                    <a:pt x="584571" y="33414"/>
                  </a:lnTo>
                  <a:lnTo>
                    <a:pt x="541062" y="47653"/>
                  </a:lnTo>
                  <a:lnTo>
                    <a:pt x="498658" y="64232"/>
                  </a:lnTo>
                  <a:lnTo>
                    <a:pt x="457437" y="83071"/>
                  </a:lnTo>
                  <a:lnTo>
                    <a:pt x="417475" y="104096"/>
                  </a:lnTo>
                  <a:lnTo>
                    <a:pt x="378849" y="127228"/>
                  </a:lnTo>
                  <a:lnTo>
                    <a:pt x="341637" y="152390"/>
                  </a:lnTo>
                  <a:lnTo>
                    <a:pt x="305915" y="179505"/>
                  </a:lnTo>
                  <a:lnTo>
                    <a:pt x="271762" y="208496"/>
                  </a:lnTo>
                  <a:lnTo>
                    <a:pt x="239253" y="239285"/>
                  </a:lnTo>
                  <a:lnTo>
                    <a:pt x="208466" y="271797"/>
                  </a:lnTo>
                  <a:lnTo>
                    <a:pt x="179477" y="305953"/>
                  </a:lnTo>
                  <a:lnTo>
                    <a:pt x="152365" y="341676"/>
                  </a:lnTo>
                  <a:lnTo>
                    <a:pt x="127207" y="378889"/>
                  </a:lnTo>
                  <a:lnTo>
                    <a:pt x="104078" y="417515"/>
                  </a:lnTo>
                  <a:lnTo>
                    <a:pt x="83057" y="457477"/>
                  </a:lnTo>
                  <a:lnTo>
                    <a:pt x="64220" y="498698"/>
                  </a:lnTo>
                  <a:lnTo>
                    <a:pt x="47644" y="541100"/>
                  </a:lnTo>
                  <a:lnTo>
                    <a:pt x="33407" y="584607"/>
                  </a:lnTo>
                  <a:lnTo>
                    <a:pt x="21586" y="629141"/>
                  </a:lnTo>
                  <a:lnTo>
                    <a:pt x="12258" y="674625"/>
                  </a:lnTo>
                  <a:lnTo>
                    <a:pt x="5499" y="720982"/>
                  </a:lnTo>
                  <a:lnTo>
                    <a:pt x="1387" y="768135"/>
                  </a:lnTo>
                  <a:lnTo>
                    <a:pt x="0" y="816006"/>
                  </a:lnTo>
                  <a:lnTo>
                    <a:pt x="0" y="824529"/>
                  </a:lnTo>
                  <a:lnTo>
                    <a:pt x="1649059" y="824529"/>
                  </a:lnTo>
                  <a:lnTo>
                    <a:pt x="1649059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44831" y="4154849"/>
              <a:ext cx="124593" cy="93452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9138119" y="4050211"/>
              <a:ext cx="1737995" cy="1737995"/>
            </a:xfrm>
            <a:custGeom>
              <a:avLst/>
              <a:gdLst/>
              <a:ahLst/>
              <a:cxnLst/>
              <a:rect l="l" t="t" r="r" b="b"/>
              <a:pathLst>
                <a:path w="1737995" h="1737995">
                  <a:moveTo>
                    <a:pt x="1737748" y="0"/>
                  </a:moveTo>
                  <a:lnTo>
                    <a:pt x="0" y="0"/>
                  </a:lnTo>
                  <a:lnTo>
                    <a:pt x="0" y="1737748"/>
                  </a:lnTo>
                  <a:lnTo>
                    <a:pt x="1737748" y="1737748"/>
                  </a:lnTo>
                  <a:lnTo>
                    <a:pt x="1737748" y="0"/>
                  </a:ln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9160307" y="4072399"/>
              <a:ext cx="1649095" cy="1649095"/>
            </a:xfrm>
            <a:custGeom>
              <a:avLst/>
              <a:gdLst/>
              <a:ahLst/>
              <a:cxnLst/>
              <a:rect l="l" t="t" r="r" b="b"/>
              <a:pathLst>
                <a:path w="1649095" h="1649095">
                  <a:moveTo>
                    <a:pt x="1649059" y="0"/>
                  </a:moveTo>
                  <a:lnTo>
                    <a:pt x="0" y="0"/>
                  </a:lnTo>
                  <a:lnTo>
                    <a:pt x="0" y="1649059"/>
                  </a:lnTo>
                  <a:lnTo>
                    <a:pt x="1649059" y="1649059"/>
                  </a:lnTo>
                  <a:lnTo>
                    <a:pt x="16490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9160304" y="4895651"/>
              <a:ext cx="1649095" cy="826135"/>
            </a:xfrm>
            <a:custGeom>
              <a:avLst/>
              <a:gdLst/>
              <a:ahLst/>
              <a:cxnLst/>
              <a:rect l="l" t="t" r="r" b="b"/>
              <a:pathLst>
                <a:path w="1649095" h="826135">
                  <a:moveTo>
                    <a:pt x="1428500" y="0"/>
                  </a:moveTo>
                  <a:lnTo>
                    <a:pt x="220537" y="0"/>
                  </a:lnTo>
                  <a:lnTo>
                    <a:pt x="176143" y="4488"/>
                  </a:lnTo>
                  <a:lnTo>
                    <a:pt x="134770" y="17359"/>
                  </a:lnTo>
                  <a:lnTo>
                    <a:pt x="97312" y="37717"/>
                  </a:lnTo>
                  <a:lnTo>
                    <a:pt x="64661" y="64669"/>
                  </a:lnTo>
                  <a:lnTo>
                    <a:pt x="37711" y="97321"/>
                  </a:lnTo>
                  <a:lnTo>
                    <a:pt x="17356" y="134779"/>
                  </a:lnTo>
                  <a:lnTo>
                    <a:pt x="4487" y="176149"/>
                  </a:lnTo>
                  <a:lnTo>
                    <a:pt x="2" y="220537"/>
                  </a:lnTo>
                  <a:lnTo>
                    <a:pt x="0" y="825808"/>
                  </a:lnTo>
                  <a:lnTo>
                    <a:pt x="1649059" y="825808"/>
                  </a:lnTo>
                  <a:lnTo>
                    <a:pt x="1649060" y="220537"/>
                  </a:lnTo>
                  <a:lnTo>
                    <a:pt x="1644570" y="176149"/>
                  </a:lnTo>
                  <a:lnTo>
                    <a:pt x="1631699" y="134779"/>
                  </a:lnTo>
                  <a:lnTo>
                    <a:pt x="1611340" y="97321"/>
                  </a:lnTo>
                  <a:lnTo>
                    <a:pt x="1584387" y="64669"/>
                  </a:lnTo>
                  <a:lnTo>
                    <a:pt x="1551732" y="37717"/>
                  </a:lnTo>
                  <a:lnTo>
                    <a:pt x="1514271" y="17359"/>
                  </a:lnTo>
                  <a:lnTo>
                    <a:pt x="1472895" y="4488"/>
                  </a:lnTo>
                  <a:lnTo>
                    <a:pt x="1428500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9160307" y="4895655"/>
              <a:ext cx="1649095" cy="826135"/>
            </a:xfrm>
            <a:custGeom>
              <a:avLst/>
              <a:gdLst/>
              <a:ahLst/>
              <a:cxnLst/>
              <a:rect l="l" t="t" r="r" b="b"/>
              <a:pathLst>
                <a:path w="1649095" h="826135">
                  <a:moveTo>
                    <a:pt x="1428501" y="0"/>
                  </a:moveTo>
                  <a:lnTo>
                    <a:pt x="220537" y="0"/>
                  </a:lnTo>
                  <a:lnTo>
                    <a:pt x="176143" y="4488"/>
                  </a:lnTo>
                  <a:lnTo>
                    <a:pt x="134770" y="17359"/>
                  </a:lnTo>
                  <a:lnTo>
                    <a:pt x="97312" y="37717"/>
                  </a:lnTo>
                  <a:lnTo>
                    <a:pt x="64661" y="64669"/>
                  </a:lnTo>
                  <a:lnTo>
                    <a:pt x="37711" y="97321"/>
                  </a:lnTo>
                  <a:lnTo>
                    <a:pt x="17356" y="134779"/>
                  </a:lnTo>
                  <a:lnTo>
                    <a:pt x="4487" y="176149"/>
                  </a:lnTo>
                  <a:lnTo>
                    <a:pt x="0" y="220537"/>
                  </a:lnTo>
                  <a:lnTo>
                    <a:pt x="0" y="825807"/>
                  </a:lnTo>
                  <a:lnTo>
                    <a:pt x="1649059" y="825807"/>
                  </a:lnTo>
                  <a:lnTo>
                    <a:pt x="1649059" y="220537"/>
                  </a:lnTo>
                  <a:lnTo>
                    <a:pt x="1644570" y="176149"/>
                  </a:lnTo>
                  <a:lnTo>
                    <a:pt x="1631700" y="134779"/>
                  </a:lnTo>
                  <a:lnTo>
                    <a:pt x="1611341" y="97321"/>
                  </a:lnTo>
                  <a:lnTo>
                    <a:pt x="1584387" y="64669"/>
                  </a:lnTo>
                  <a:lnTo>
                    <a:pt x="1551733" y="37717"/>
                  </a:lnTo>
                  <a:lnTo>
                    <a:pt x="1514271" y="17359"/>
                  </a:lnTo>
                  <a:lnTo>
                    <a:pt x="1472896" y="4488"/>
                  </a:lnTo>
                  <a:lnTo>
                    <a:pt x="1428501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42757" y="4154849"/>
              <a:ext cx="124603" cy="93452"/>
            </a:xfrm>
            <a:prstGeom prst="rect">
              <a:avLst/>
            </a:prstGeom>
          </p:spPr>
        </p:pic>
        <p:sp>
          <p:nvSpPr>
            <p:cNvPr id="24" name="object 24" descr=""/>
            <p:cNvSpPr/>
            <p:nvPr/>
          </p:nvSpPr>
          <p:spPr>
            <a:xfrm>
              <a:off x="14691228" y="4050211"/>
              <a:ext cx="1737995" cy="1737995"/>
            </a:xfrm>
            <a:custGeom>
              <a:avLst/>
              <a:gdLst/>
              <a:ahLst/>
              <a:cxnLst/>
              <a:rect l="l" t="t" r="r" b="b"/>
              <a:pathLst>
                <a:path w="1737994" h="1737995">
                  <a:moveTo>
                    <a:pt x="1737748" y="0"/>
                  </a:moveTo>
                  <a:lnTo>
                    <a:pt x="0" y="0"/>
                  </a:lnTo>
                  <a:lnTo>
                    <a:pt x="0" y="1737748"/>
                  </a:lnTo>
                  <a:lnTo>
                    <a:pt x="1737748" y="1737748"/>
                  </a:lnTo>
                  <a:lnTo>
                    <a:pt x="1737748" y="0"/>
                  </a:ln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14713416" y="4072399"/>
              <a:ext cx="1649095" cy="1649095"/>
            </a:xfrm>
            <a:custGeom>
              <a:avLst/>
              <a:gdLst/>
              <a:ahLst/>
              <a:cxnLst/>
              <a:rect l="l" t="t" r="r" b="b"/>
              <a:pathLst>
                <a:path w="1649094" h="1649095">
                  <a:moveTo>
                    <a:pt x="1649070" y="0"/>
                  </a:moveTo>
                  <a:lnTo>
                    <a:pt x="0" y="0"/>
                  </a:lnTo>
                  <a:lnTo>
                    <a:pt x="0" y="1649059"/>
                  </a:lnTo>
                  <a:lnTo>
                    <a:pt x="1649070" y="1649059"/>
                  </a:lnTo>
                  <a:lnTo>
                    <a:pt x="16490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14713414" y="4319757"/>
              <a:ext cx="1649095" cy="1402080"/>
            </a:xfrm>
            <a:custGeom>
              <a:avLst/>
              <a:gdLst/>
              <a:ahLst/>
              <a:cxnLst/>
              <a:rect l="l" t="t" r="r" b="b"/>
              <a:pathLst>
                <a:path w="1649094" h="1402079">
                  <a:moveTo>
                    <a:pt x="1649072" y="0"/>
                  </a:moveTo>
                  <a:lnTo>
                    <a:pt x="529301" y="0"/>
                  </a:lnTo>
                  <a:lnTo>
                    <a:pt x="481189" y="2167"/>
                  </a:lnTo>
                  <a:lnTo>
                    <a:pt x="434274" y="8543"/>
                  </a:lnTo>
                  <a:lnTo>
                    <a:pt x="388744" y="18941"/>
                  </a:lnTo>
                  <a:lnTo>
                    <a:pt x="344787" y="33171"/>
                  </a:lnTo>
                  <a:lnTo>
                    <a:pt x="302592" y="51045"/>
                  </a:lnTo>
                  <a:lnTo>
                    <a:pt x="262347" y="72374"/>
                  </a:lnTo>
                  <a:lnTo>
                    <a:pt x="224240" y="96971"/>
                  </a:lnTo>
                  <a:lnTo>
                    <a:pt x="188459" y="124647"/>
                  </a:lnTo>
                  <a:lnTo>
                    <a:pt x="155192" y="155213"/>
                  </a:lnTo>
                  <a:lnTo>
                    <a:pt x="124628" y="188482"/>
                  </a:lnTo>
                  <a:lnTo>
                    <a:pt x="96955" y="224264"/>
                  </a:lnTo>
                  <a:lnTo>
                    <a:pt x="72361" y="262372"/>
                  </a:lnTo>
                  <a:lnTo>
                    <a:pt x="51034" y="302617"/>
                  </a:lnTo>
                  <a:lnTo>
                    <a:pt x="33163" y="344810"/>
                  </a:lnTo>
                  <a:lnTo>
                    <a:pt x="18935" y="388764"/>
                  </a:lnTo>
                  <a:lnTo>
                    <a:pt x="8540" y="434289"/>
                  </a:lnTo>
                  <a:lnTo>
                    <a:pt x="2165" y="481199"/>
                  </a:lnTo>
                  <a:lnTo>
                    <a:pt x="2" y="529303"/>
                  </a:lnTo>
                  <a:lnTo>
                    <a:pt x="0" y="1401701"/>
                  </a:lnTo>
                  <a:lnTo>
                    <a:pt x="1649072" y="1401701"/>
                  </a:lnTo>
                  <a:lnTo>
                    <a:pt x="1649072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14713420" y="4319757"/>
              <a:ext cx="1649095" cy="1402080"/>
            </a:xfrm>
            <a:custGeom>
              <a:avLst/>
              <a:gdLst/>
              <a:ahLst/>
              <a:cxnLst/>
              <a:rect l="l" t="t" r="r" b="b"/>
              <a:pathLst>
                <a:path w="1649094" h="1402079">
                  <a:moveTo>
                    <a:pt x="1649059" y="0"/>
                  </a:moveTo>
                  <a:lnTo>
                    <a:pt x="529292" y="0"/>
                  </a:lnTo>
                  <a:lnTo>
                    <a:pt x="481182" y="2167"/>
                  </a:lnTo>
                  <a:lnTo>
                    <a:pt x="434268" y="8543"/>
                  </a:lnTo>
                  <a:lnTo>
                    <a:pt x="388740" y="18941"/>
                  </a:lnTo>
                  <a:lnTo>
                    <a:pt x="344784" y="33171"/>
                  </a:lnTo>
                  <a:lnTo>
                    <a:pt x="302590" y="51045"/>
                  </a:lnTo>
                  <a:lnTo>
                    <a:pt x="262346" y="72374"/>
                  </a:lnTo>
                  <a:lnTo>
                    <a:pt x="224239" y="96971"/>
                  </a:lnTo>
                  <a:lnTo>
                    <a:pt x="188459" y="124647"/>
                  </a:lnTo>
                  <a:lnTo>
                    <a:pt x="155192" y="155213"/>
                  </a:lnTo>
                  <a:lnTo>
                    <a:pt x="124629" y="188482"/>
                  </a:lnTo>
                  <a:lnTo>
                    <a:pt x="96956" y="224264"/>
                  </a:lnTo>
                  <a:lnTo>
                    <a:pt x="72362" y="262372"/>
                  </a:lnTo>
                  <a:lnTo>
                    <a:pt x="51036" y="302617"/>
                  </a:lnTo>
                  <a:lnTo>
                    <a:pt x="33165" y="344810"/>
                  </a:lnTo>
                  <a:lnTo>
                    <a:pt x="18937" y="388764"/>
                  </a:lnTo>
                  <a:lnTo>
                    <a:pt x="8542" y="434289"/>
                  </a:lnTo>
                  <a:lnTo>
                    <a:pt x="2166" y="481199"/>
                  </a:lnTo>
                  <a:lnTo>
                    <a:pt x="0" y="529303"/>
                  </a:lnTo>
                  <a:lnTo>
                    <a:pt x="0" y="1401706"/>
                  </a:lnTo>
                  <a:lnTo>
                    <a:pt x="1649059" y="1401706"/>
                  </a:lnTo>
                  <a:lnTo>
                    <a:pt x="1649059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95870" y="4154849"/>
              <a:ext cx="124593" cy="93452"/>
            </a:xfrm>
            <a:prstGeom prst="rect">
              <a:avLst/>
            </a:prstGeom>
          </p:spPr>
        </p:pic>
        <p:sp>
          <p:nvSpPr>
            <p:cNvPr id="29" name="object 29" descr=""/>
            <p:cNvSpPr/>
            <p:nvPr/>
          </p:nvSpPr>
          <p:spPr>
            <a:xfrm>
              <a:off x="7287087" y="4050211"/>
              <a:ext cx="1737995" cy="1737995"/>
            </a:xfrm>
            <a:custGeom>
              <a:avLst/>
              <a:gdLst/>
              <a:ahLst/>
              <a:cxnLst/>
              <a:rect l="l" t="t" r="r" b="b"/>
              <a:pathLst>
                <a:path w="1737995" h="1737995">
                  <a:moveTo>
                    <a:pt x="1737748" y="0"/>
                  </a:moveTo>
                  <a:lnTo>
                    <a:pt x="0" y="0"/>
                  </a:lnTo>
                  <a:lnTo>
                    <a:pt x="0" y="1737748"/>
                  </a:lnTo>
                  <a:lnTo>
                    <a:pt x="1737748" y="1737748"/>
                  </a:lnTo>
                  <a:lnTo>
                    <a:pt x="1737748" y="0"/>
                  </a:ln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7309264" y="4072399"/>
              <a:ext cx="1649095" cy="1649095"/>
            </a:xfrm>
            <a:custGeom>
              <a:avLst/>
              <a:gdLst/>
              <a:ahLst/>
              <a:cxnLst/>
              <a:rect l="l" t="t" r="r" b="b"/>
              <a:pathLst>
                <a:path w="1649095" h="1649095">
                  <a:moveTo>
                    <a:pt x="1649059" y="0"/>
                  </a:moveTo>
                  <a:lnTo>
                    <a:pt x="0" y="0"/>
                  </a:lnTo>
                  <a:lnTo>
                    <a:pt x="0" y="1649059"/>
                  </a:lnTo>
                  <a:lnTo>
                    <a:pt x="1649059" y="1649059"/>
                  </a:lnTo>
                  <a:lnTo>
                    <a:pt x="16490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7309264" y="5309196"/>
              <a:ext cx="1649095" cy="412750"/>
            </a:xfrm>
            <a:custGeom>
              <a:avLst/>
              <a:gdLst/>
              <a:ahLst/>
              <a:cxnLst/>
              <a:rect l="l" t="t" r="r" b="b"/>
              <a:pathLst>
                <a:path w="1649095" h="412750">
                  <a:moveTo>
                    <a:pt x="1428505" y="0"/>
                  </a:moveTo>
                  <a:lnTo>
                    <a:pt x="220542" y="0"/>
                  </a:lnTo>
                  <a:lnTo>
                    <a:pt x="176147" y="4488"/>
                  </a:lnTo>
                  <a:lnTo>
                    <a:pt x="134774" y="17359"/>
                  </a:lnTo>
                  <a:lnTo>
                    <a:pt x="97316" y="37717"/>
                  </a:lnTo>
                  <a:lnTo>
                    <a:pt x="64665" y="64669"/>
                  </a:lnTo>
                  <a:lnTo>
                    <a:pt x="37716" y="97321"/>
                  </a:lnTo>
                  <a:lnTo>
                    <a:pt x="17360" y="134779"/>
                  </a:lnTo>
                  <a:lnTo>
                    <a:pt x="4492" y="176149"/>
                  </a:lnTo>
                  <a:lnTo>
                    <a:pt x="0" y="220537"/>
                  </a:lnTo>
                  <a:lnTo>
                    <a:pt x="1" y="412262"/>
                  </a:lnTo>
                  <a:lnTo>
                    <a:pt x="1649063" y="412262"/>
                  </a:lnTo>
                  <a:lnTo>
                    <a:pt x="1649063" y="220537"/>
                  </a:lnTo>
                  <a:lnTo>
                    <a:pt x="1644575" y="176149"/>
                  </a:lnTo>
                  <a:lnTo>
                    <a:pt x="1631704" y="134779"/>
                  </a:lnTo>
                  <a:lnTo>
                    <a:pt x="1611345" y="97321"/>
                  </a:lnTo>
                  <a:lnTo>
                    <a:pt x="1584391" y="64669"/>
                  </a:lnTo>
                  <a:lnTo>
                    <a:pt x="1551737" y="37717"/>
                  </a:lnTo>
                  <a:lnTo>
                    <a:pt x="1514275" y="17359"/>
                  </a:lnTo>
                  <a:lnTo>
                    <a:pt x="1472900" y="4488"/>
                  </a:lnTo>
                  <a:lnTo>
                    <a:pt x="1428505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7309268" y="5309196"/>
              <a:ext cx="1649095" cy="412750"/>
            </a:xfrm>
            <a:custGeom>
              <a:avLst/>
              <a:gdLst/>
              <a:ahLst/>
              <a:cxnLst/>
              <a:rect l="l" t="t" r="r" b="b"/>
              <a:pathLst>
                <a:path w="1649095" h="412750">
                  <a:moveTo>
                    <a:pt x="1428501" y="0"/>
                  </a:moveTo>
                  <a:lnTo>
                    <a:pt x="220537" y="0"/>
                  </a:lnTo>
                  <a:lnTo>
                    <a:pt x="176143" y="4488"/>
                  </a:lnTo>
                  <a:lnTo>
                    <a:pt x="134770" y="17359"/>
                  </a:lnTo>
                  <a:lnTo>
                    <a:pt x="97312" y="37717"/>
                  </a:lnTo>
                  <a:lnTo>
                    <a:pt x="64661" y="64669"/>
                  </a:lnTo>
                  <a:lnTo>
                    <a:pt x="37711" y="97321"/>
                  </a:lnTo>
                  <a:lnTo>
                    <a:pt x="17356" y="134779"/>
                  </a:lnTo>
                  <a:lnTo>
                    <a:pt x="4487" y="176149"/>
                  </a:lnTo>
                  <a:lnTo>
                    <a:pt x="0" y="220537"/>
                  </a:lnTo>
                  <a:lnTo>
                    <a:pt x="0" y="412270"/>
                  </a:lnTo>
                  <a:lnTo>
                    <a:pt x="1649059" y="412270"/>
                  </a:lnTo>
                  <a:lnTo>
                    <a:pt x="1649059" y="220537"/>
                  </a:lnTo>
                  <a:lnTo>
                    <a:pt x="1644570" y="176149"/>
                  </a:lnTo>
                  <a:lnTo>
                    <a:pt x="1631700" y="134779"/>
                  </a:lnTo>
                  <a:lnTo>
                    <a:pt x="1611341" y="97321"/>
                  </a:lnTo>
                  <a:lnTo>
                    <a:pt x="1584387" y="64669"/>
                  </a:lnTo>
                  <a:lnTo>
                    <a:pt x="1551733" y="37717"/>
                  </a:lnTo>
                  <a:lnTo>
                    <a:pt x="1514271" y="17359"/>
                  </a:lnTo>
                  <a:lnTo>
                    <a:pt x="1472896" y="4488"/>
                  </a:lnTo>
                  <a:lnTo>
                    <a:pt x="1428501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91720" y="4154849"/>
              <a:ext cx="124603" cy="93452"/>
            </a:xfrm>
            <a:prstGeom prst="rect">
              <a:avLst/>
            </a:prstGeom>
          </p:spPr>
        </p:pic>
        <p:sp>
          <p:nvSpPr>
            <p:cNvPr id="34" name="object 34" descr=""/>
            <p:cNvSpPr/>
            <p:nvPr/>
          </p:nvSpPr>
          <p:spPr>
            <a:xfrm>
              <a:off x="16542261" y="2069057"/>
              <a:ext cx="1737995" cy="1737995"/>
            </a:xfrm>
            <a:custGeom>
              <a:avLst/>
              <a:gdLst/>
              <a:ahLst/>
              <a:cxnLst/>
              <a:rect l="l" t="t" r="r" b="b"/>
              <a:pathLst>
                <a:path w="1737994" h="1737995">
                  <a:moveTo>
                    <a:pt x="1737748" y="0"/>
                  </a:moveTo>
                  <a:lnTo>
                    <a:pt x="0" y="0"/>
                  </a:lnTo>
                  <a:lnTo>
                    <a:pt x="0" y="1737748"/>
                  </a:lnTo>
                  <a:lnTo>
                    <a:pt x="1737748" y="1737748"/>
                  </a:lnTo>
                  <a:lnTo>
                    <a:pt x="1737748" y="0"/>
                  </a:ln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16564449" y="2091245"/>
              <a:ext cx="1649095" cy="1649095"/>
            </a:xfrm>
            <a:custGeom>
              <a:avLst/>
              <a:gdLst/>
              <a:ahLst/>
              <a:cxnLst/>
              <a:rect l="l" t="t" r="r" b="b"/>
              <a:pathLst>
                <a:path w="1649094" h="1649095">
                  <a:moveTo>
                    <a:pt x="1649059" y="0"/>
                  </a:moveTo>
                  <a:lnTo>
                    <a:pt x="0" y="0"/>
                  </a:lnTo>
                  <a:lnTo>
                    <a:pt x="0" y="1649059"/>
                  </a:lnTo>
                  <a:lnTo>
                    <a:pt x="1649059" y="1649059"/>
                  </a:lnTo>
                  <a:lnTo>
                    <a:pt x="16490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16564448" y="2585666"/>
              <a:ext cx="1649095" cy="1155065"/>
            </a:xfrm>
            <a:custGeom>
              <a:avLst/>
              <a:gdLst/>
              <a:ahLst/>
              <a:cxnLst/>
              <a:rect l="l" t="t" r="r" b="b"/>
              <a:pathLst>
                <a:path w="1649094" h="1155064">
                  <a:moveTo>
                    <a:pt x="1649059" y="0"/>
                  </a:moveTo>
                  <a:lnTo>
                    <a:pt x="639571" y="0"/>
                  </a:lnTo>
                  <a:lnTo>
                    <a:pt x="591905" y="1757"/>
                  </a:lnTo>
                  <a:lnTo>
                    <a:pt x="545180" y="6947"/>
                  </a:lnTo>
                  <a:lnTo>
                    <a:pt x="499520" y="15445"/>
                  </a:lnTo>
                  <a:lnTo>
                    <a:pt x="455049" y="27126"/>
                  </a:lnTo>
                  <a:lnTo>
                    <a:pt x="411893" y="41865"/>
                  </a:lnTo>
                  <a:lnTo>
                    <a:pt x="370175" y="59538"/>
                  </a:lnTo>
                  <a:lnTo>
                    <a:pt x="330020" y="80020"/>
                  </a:lnTo>
                  <a:lnTo>
                    <a:pt x="291554" y="103187"/>
                  </a:lnTo>
                  <a:lnTo>
                    <a:pt x="254899" y="128913"/>
                  </a:lnTo>
                  <a:lnTo>
                    <a:pt x="220182" y="157074"/>
                  </a:lnTo>
                  <a:lnTo>
                    <a:pt x="187526" y="187546"/>
                  </a:lnTo>
                  <a:lnTo>
                    <a:pt x="157056" y="220204"/>
                  </a:lnTo>
                  <a:lnTo>
                    <a:pt x="128897" y="254922"/>
                  </a:lnTo>
                  <a:lnTo>
                    <a:pt x="103173" y="291577"/>
                  </a:lnTo>
                  <a:lnTo>
                    <a:pt x="80009" y="330044"/>
                  </a:lnTo>
                  <a:lnTo>
                    <a:pt x="59529" y="370198"/>
                  </a:lnTo>
                  <a:lnTo>
                    <a:pt x="41858" y="411915"/>
                  </a:lnTo>
                  <a:lnTo>
                    <a:pt x="27121" y="455069"/>
                  </a:lnTo>
                  <a:lnTo>
                    <a:pt x="15442" y="499537"/>
                  </a:lnTo>
                  <a:lnTo>
                    <a:pt x="6945" y="545193"/>
                  </a:lnTo>
                  <a:lnTo>
                    <a:pt x="1756" y="591913"/>
                  </a:lnTo>
                  <a:lnTo>
                    <a:pt x="0" y="639572"/>
                  </a:lnTo>
                  <a:lnTo>
                    <a:pt x="0" y="1154638"/>
                  </a:lnTo>
                  <a:lnTo>
                    <a:pt x="1649059" y="1154638"/>
                  </a:lnTo>
                  <a:lnTo>
                    <a:pt x="1649059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16564455" y="2585666"/>
              <a:ext cx="1649095" cy="1155065"/>
            </a:xfrm>
            <a:custGeom>
              <a:avLst/>
              <a:gdLst/>
              <a:ahLst/>
              <a:cxnLst/>
              <a:rect l="l" t="t" r="r" b="b"/>
              <a:pathLst>
                <a:path w="1649094" h="1155064">
                  <a:moveTo>
                    <a:pt x="1649059" y="0"/>
                  </a:moveTo>
                  <a:lnTo>
                    <a:pt x="639561" y="0"/>
                  </a:lnTo>
                  <a:lnTo>
                    <a:pt x="591896" y="1757"/>
                  </a:lnTo>
                  <a:lnTo>
                    <a:pt x="545171" y="6947"/>
                  </a:lnTo>
                  <a:lnTo>
                    <a:pt x="499511" y="15445"/>
                  </a:lnTo>
                  <a:lnTo>
                    <a:pt x="455041" y="27126"/>
                  </a:lnTo>
                  <a:lnTo>
                    <a:pt x="411885" y="41865"/>
                  </a:lnTo>
                  <a:lnTo>
                    <a:pt x="370167" y="59538"/>
                  </a:lnTo>
                  <a:lnTo>
                    <a:pt x="330013" y="80020"/>
                  </a:lnTo>
                  <a:lnTo>
                    <a:pt x="291547" y="103187"/>
                  </a:lnTo>
                  <a:lnTo>
                    <a:pt x="254893" y="128913"/>
                  </a:lnTo>
                  <a:lnTo>
                    <a:pt x="220176" y="157074"/>
                  </a:lnTo>
                  <a:lnTo>
                    <a:pt x="187521" y="187546"/>
                  </a:lnTo>
                  <a:lnTo>
                    <a:pt x="157052" y="220204"/>
                  </a:lnTo>
                  <a:lnTo>
                    <a:pt x="128894" y="254922"/>
                  </a:lnTo>
                  <a:lnTo>
                    <a:pt x="103170" y="291577"/>
                  </a:lnTo>
                  <a:lnTo>
                    <a:pt x="80007" y="330044"/>
                  </a:lnTo>
                  <a:lnTo>
                    <a:pt x="59528" y="370198"/>
                  </a:lnTo>
                  <a:lnTo>
                    <a:pt x="41858" y="411915"/>
                  </a:lnTo>
                  <a:lnTo>
                    <a:pt x="27121" y="455069"/>
                  </a:lnTo>
                  <a:lnTo>
                    <a:pt x="15442" y="499537"/>
                  </a:lnTo>
                  <a:lnTo>
                    <a:pt x="6946" y="545193"/>
                  </a:lnTo>
                  <a:lnTo>
                    <a:pt x="1757" y="591913"/>
                  </a:lnTo>
                  <a:lnTo>
                    <a:pt x="0" y="639572"/>
                  </a:lnTo>
                  <a:lnTo>
                    <a:pt x="0" y="1154645"/>
                  </a:lnTo>
                  <a:lnTo>
                    <a:pt x="1649059" y="1154645"/>
                  </a:lnTo>
                  <a:lnTo>
                    <a:pt x="1649059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46905" y="2173695"/>
              <a:ext cx="124593" cy="93452"/>
            </a:xfrm>
            <a:prstGeom prst="rect">
              <a:avLst/>
            </a:prstGeom>
          </p:spPr>
        </p:pic>
        <p:sp>
          <p:nvSpPr>
            <p:cNvPr id="39" name="object 39" descr=""/>
            <p:cNvSpPr/>
            <p:nvPr/>
          </p:nvSpPr>
          <p:spPr>
            <a:xfrm>
              <a:off x="7287087" y="6031366"/>
              <a:ext cx="1737995" cy="1737995"/>
            </a:xfrm>
            <a:custGeom>
              <a:avLst/>
              <a:gdLst/>
              <a:ahLst/>
              <a:cxnLst/>
              <a:rect l="l" t="t" r="r" b="b"/>
              <a:pathLst>
                <a:path w="1737995" h="1737995">
                  <a:moveTo>
                    <a:pt x="1737748" y="0"/>
                  </a:moveTo>
                  <a:lnTo>
                    <a:pt x="0" y="0"/>
                  </a:lnTo>
                  <a:lnTo>
                    <a:pt x="0" y="1737748"/>
                  </a:lnTo>
                  <a:lnTo>
                    <a:pt x="1737748" y="1737748"/>
                  </a:lnTo>
                  <a:lnTo>
                    <a:pt x="1737748" y="0"/>
                  </a:ln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7309264" y="6053554"/>
              <a:ext cx="1649095" cy="1649095"/>
            </a:xfrm>
            <a:custGeom>
              <a:avLst/>
              <a:gdLst/>
              <a:ahLst/>
              <a:cxnLst/>
              <a:rect l="l" t="t" r="r" b="b"/>
              <a:pathLst>
                <a:path w="1649095" h="1649095">
                  <a:moveTo>
                    <a:pt x="1649059" y="0"/>
                  </a:moveTo>
                  <a:lnTo>
                    <a:pt x="0" y="0"/>
                  </a:lnTo>
                  <a:lnTo>
                    <a:pt x="0" y="1649059"/>
                  </a:lnTo>
                  <a:lnTo>
                    <a:pt x="1649059" y="1649059"/>
                  </a:lnTo>
                  <a:lnTo>
                    <a:pt x="16490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7474170" y="6218459"/>
              <a:ext cx="1484630" cy="1484630"/>
            </a:xfrm>
            <a:custGeom>
              <a:avLst/>
              <a:gdLst/>
              <a:ahLst/>
              <a:cxnLst/>
              <a:rect l="l" t="t" r="r" b="b"/>
              <a:pathLst>
                <a:path w="1484629" h="1484629">
                  <a:moveTo>
                    <a:pt x="1484153" y="0"/>
                  </a:moveTo>
                  <a:lnTo>
                    <a:pt x="385946" y="0"/>
                  </a:lnTo>
                  <a:lnTo>
                    <a:pt x="337597" y="3012"/>
                  </a:lnTo>
                  <a:lnTo>
                    <a:pt x="291022" y="11808"/>
                  </a:lnTo>
                  <a:lnTo>
                    <a:pt x="246586" y="26021"/>
                  </a:lnTo>
                  <a:lnTo>
                    <a:pt x="204653" y="45288"/>
                  </a:lnTo>
                  <a:lnTo>
                    <a:pt x="165587" y="69244"/>
                  </a:lnTo>
                  <a:lnTo>
                    <a:pt x="129752" y="97525"/>
                  </a:lnTo>
                  <a:lnTo>
                    <a:pt x="97514" y="129765"/>
                  </a:lnTo>
                  <a:lnTo>
                    <a:pt x="69236" y="165600"/>
                  </a:lnTo>
                  <a:lnTo>
                    <a:pt x="45282" y="204666"/>
                  </a:lnTo>
                  <a:lnTo>
                    <a:pt x="26018" y="246599"/>
                  </a:lnTo>
                  <a:lnTo>
                    <a:pt x="11806" y="291032"/>
                  </a:lnTo>
                  <a:lnTo>
                    <a:pt x="3012" y="337603"/>
                  </a:lnTo>
                  <a:lnTo>
                    <a:pt x="0" y="385946"/>
                  </a:lnTo>
                  <a:lnTo>
                    <a:pt x="0" y="1484153"/>
                  </a:lnTo>
                  <a:lnTo>
                    <a:pt x="1484153" y="1484153"/>
                  </a:lnTo>
                  <a:lnTo>
                    <a:pt x="1484153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7474178" y="6218459"/>
              <a:ext cx="1484630" cy="1484630"/>
            </a:xfrm>
            <a:custGeom>
              <a:avLst/>
              <a:gdLst/>
              <a:ahLst/>
              <a:cxnLst/>
              <a:rect l="l" t="t" r="r" b="b"/>
              <a:pathLst>
                <a:path w="1484629" h="1484629">
                  <a:moveTo>
                    <a:pt x="1484153" y="0"/>
                  </a:moveTo>
                  <a:lnTo>
                    <a:pt x="385946" y="0"/>
                  </a:lnTo>
                  <a:lnTo>
                    <a:pt x="337597" y="3012"/>
                  </a:lnTo>
                  <a:lnTo>
                    <a:pt x="291022" y="11808"/>
                  </a:lnTo>
                  <a:lnTo>
                    <a:pt x="246586" y="26021"/>
                  </a:lnTo>
                  <a:lnTo>
                    <a:pt x="204653" y="45288"/>
                  </a:lnTo>
                  <a:lnTo>
                    <a:pt x="165587" y="69244"/>
                  </a:lnTo>
                  <a:lnTo>
                    <a:pt x="129752" y="97525"/>
                  </a:lnTo>
                  <a:lnTo>
                    <a:pt x="97514" y="129765"/>
                  </a:lnTo>
                  <a:lnTo>
                    <a:pt x="69236" y="165600"/>
                  </a:lnTo>
                  <a:lnTo>
                    <a:pt x="45282" y="204666"/>
                  </a:lnTo>
                  <a:lnTo>
                    <a:pt x="26018" y="246599"/>
                  </a:lnTo>
                  <a:lnTo>
                    <a:pt x="11806" y="291032"/>
                  </a:lnTo>
                  <a:lnTo>
                    <a:pt x="3012" y="337603"/>
                  </a:lnTo>
                  <a:lnTo>
                    <a:pt x="0" y="385946"/>
                  </a:lnTo>
                  <a:lnTo>
                    <a:pt x="0" y="1484153"/>
                  </a:lnTo>
                  <a:lnTo>
                    <a:pt x="1484153" y="1484153"/>
                  </a:lnTo>
                  <a:lnTo>
                    <a:pt x="1484153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91720" y="6136004"/>
              <a:ext cx="124603" cy="93452"/>
            </a:xfrm>
            <a:prstGeom prst="rect">
              <a:avLst/>
            </a:prstGeom>
          </p:spPr>
        </p:pic>
        <p:sp>
          <p:nvSpPr>
            <p:cNvPr id="44" name="object 44" descr=""/>
            <p:cNvSpPr/>
            <p:nvPr/>
          </p:nvSpPr>
          <p:spPr>
            <a:xfrm>
              <a:off x="9138119" y="6031366"/>
              <a:ext cx="1737995" cy="1737995"/>
            </a:xfrm>
            <a:custGeom>
              <a:avLst/>
              <a:gdLst/>
              <a:ahLst/>
              <a:cxnLst/>
              <a:rect l="l" t="t" r="r" b="b"/>
              <a:pathLst>
                <a:path w="1737995" h="1737995">
                  <a:moveTo>
                    <a:pt x="1737748" y="0"/>
                  </a:moveTo>
                  <a:lnTo>
                    <a:pt x="0" y="0"/>
                  </a:lnTo>
                  <a:lnTo>
                    <a:pt x="0" y="1737748"/>
                  </a:lnTo>
                  <a:lnTo>
                    <a:pt x="1737748" y="1737748"/>
                  </a:lnTo>
                  <a:lnTo>
                    <a:pt x="1737748" y="0"/>
                  </a:ln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9160307" y="6053554"/>
              <a:ext cx="1649095" cy="1649095"/>
            </a:xfrm>
            <a:custGeom>
              <a:avLst/>
              <a:gdLst/>
              <a:ahLst/>
              <a:cxnLst/>
              <a:rect l="l" t="t" r="r" b="b"/>
              <a:pathLst>
                <a:path w="1649095" h="1649095">
                  <a:moveTo>
                    <a:pt x="1649059" y="0"/>
                  </a:moveTo>
                  <a:lnTo>
                    <a:pt x="0" y="0"/>
                  </a:lnTo>
                  <a:lnTo>
                    <a:pt x="0" y="1649059"/>
                  </a:lnTo>
                  <a:lnTo>
                    <a:pt x="1649059" y="1649059"/>
                  </a:lnTo>
                  <a:lnTo>
                    <a:pt x="16490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9819929" y="6136006"/>
              <a:ext cx="989965" cy="1567180"/>
            </a:xfrm>
            <a:custGeom>
              <a:avLst/>
              <a:gdLst/>
              <a:ahLst/>
              <a:cxnLst/>
              <a:rect l="l" t="t" r="r" b="b"/>
              <a:pathLst>
                <a:path w="989965" h="1567179">
                  <a:moveTo>
                    <a:pt x="989437" y="0"/>
                  </a:moveTo>
                  <a:lnTo>
                    <a:pt x="396972" y="0"/>
                  </a:lnTo>
                  <a:lnTo>
                    <a:pt x="350737" y="2675"/>
                  </a:lnTo>
                  <a:lnTo>
                    <a:pt x="306053" y="10503"/>
                  </a:lnTo>
                  <a:lnTo>
                    <a:pt x="263219" y="23182"/>
                  </a:lnTo>
                  <a:lnTo>
                    <a:pt x="222536" y="40413"/>
                  </a:lnTo>
                  <a:lnTo>
                    <a:pt x="184304" y="61894"/>
                  </a:lnTo>
                  <a:lnTo>
                    <a:pt x="148823" y="87326"/>
                  </a:lnTo>
                  <a:lnTo>
                    <a:pt x="116393" y="116408"/>
                  </a:lnTo>
                  <a:lnTo>
                    <a:pt x="87313" y="148841"/>
                  </a:lnTo>
                  <a:lnTo>
                    <a:pt x="61884" y="184323"/>
                  </a:lnTo>
                  <a:lnTo>
                    <a:pt x="40405" y="222555"/>
                  </a:lnTo>
                  <a:lnTo>
                    <a:pt x="23178" y="263236"/>
                  </a:lnTo>
                  <a:lnTo>
                    <a:pt x="10501" y="306066"/>
                  </a:lnTo>
                  <a:lnTo>
                    <a:pt x="2675" y="350744"/>
                  </a:lnTo>
                  <a:lnTo>
                    <a:pt x="0" y="396972"/>
                  </a:lnTo>
                  <a:lnTo>
                    <a:pt x="0" y="1566606"/>
                  </a:lnTo>
                  <a:lnTo>
                    <a:pt x="989437" y="1566606"/>
                  </a:lnTo>
                  <a:lnTo>
                    <a:pt x="989437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9819931" y="6136006"/>
              <a:ext cx="989965" cy="1567180"/>
            </a:xfrm>
            <a:custGeom>
              <a:avLst/>
              <a:gdLst/>
              <a:ahLst/>
              <a:cxnLst/>
              <a:rect l="l" t="t" r="r" b="b"/>
              <a:pathLst>
                <a:path w="989965" h="1567179">
                  <a:moveTo>
                    <a:pt x="989435" y="0"/>
                  </a:moveTo>
                  <a:lnTo>
                    <a:pt x="396972" y="0"/>
                  </a:lnTo>
                  <a:lnTo>
                    <a:pt x="350737" y="2675"/>
                  </a:lnTo>
                  <a:lnTo>
                    <a:pt x="306053" y="10503"/>
                  </a:lnTo>
                  <a:lnTo>
                    <a:pt x="263219" y="23182"/>
                  </a:lnTo>
                  <a:lnTo>
                    <a:pt x="222536" y="40413"/>
                  </a:lnTo>
                  <a:lnTo>
                    <a:pt x="184304" y="61894"/>
                  </a:lnTo>
                  <a:lnTo>
                    <a:pt x="148823" y="87326"/>
                  </a:lnTo>
                  <a:lnTo>
                    <a:pt x="116393" y="116408"/>
                  </a:lnTo>
                  <a:lnTo>
                    <a:pt x="87313" y="148841"/>
                  </a:lnTo>
                  <a:lnTo>
                    <a:pt x="61884" y="184323"/>
                  </a:lnTo>
                  <a:lnTo>
                    <a:pt x="40405" y="222555"/>
                  </a:lnTo>
                  <a:lnTo>
                    <a:pt x="23178" y="263236"/>
                  </a:lnTo>
                  <a:lnTo>
                    <a:pt x="10501" y="306066"/>
                  </a:lnTo>
                  <a:lnTo>
                    <a:pt x="2675" y="350744"/>
                  </a:lnTo>
                  <a:lnTo>
                    <a:pt x="0" y="396972"/>
                  </a:lnTo>
                  <a:lnTo>
                    <a:pt x="0" y="1566611"/>
                  </a:lnTo>
                  <a:lnTo>
                    <a:pt x="989435" y="1566611"/>
                  </a:lnTo>
                  <a:lnTo>
                    <a:pt x="989435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42757" y="6136004"/>
              <a:ext cx="124603" cy="93452"/>
            </a:xfrm>
            <a:prstGeom prst="rect">
              <a:avLst/>
            </a:prstGeom>
          </p:spPr>
        </p:pic>
        <p:sp>
          <p:nvSpPr>
            <p:cNvPr id="49" name="object 49" descr=""/>
            <p:cNvSpPr/>
            <p:nvPr/>
          </p:nvSpPr>
          <p:spPr>
            <a:xfrm>
              <a:off x="10989152" y="6031366"/>
              <a:ext cx="1737995" cy="1737995"/>
            </a:xfrm>
            <a:custGeom>
              <a:avLst/>
              <a:gdLst/>
              <a:ahLst/>
              <a:cxnLst/>
              <a:rect l="l" t="t" r="r" b="b"/>
              <a:pathLst>
                <a:path w="1737995" h="1737995">
                  <a:moveTo>
                    <a:pt x="1737748" y="0"/>
                  </a:moveTo>
                  <a:lnTo>
                    <a:pt x="0" y="0"/>
                  </a:lnTo>
                  <a:lnTo>
                    <a:pt x="0" y="1737748"/>
                  </a:lnTo>
                  <a:lnTo>
                    <a:pt x="1737748" y="1737748"/>
                  </a:lnTo>
                  <a:lnTo>
                    <a:pt x="1737748" y="0"/>
                  </a:ln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11011340" y="6053554"/>
              <a:ext cx="1649095" cy="1649095"/>
            </a:xfrm>
            <a:custGeom>
              <a:avLst/>
              <a:gdLst/>
              <a:ahLst/>
              <a:cxnLst/>
              <a:rect l="l" t="t" r="r" b="b"/>
              <a:pathLst>
                <a:path w="1649095" h="1649095">
                  <a:moveTo>
                    <a:pt x="1649070" y="0"/>
                  </a:moveTo>
                  <a:lnTo>
                    <a:pt x="0" y="0"/>
                  </a:lnTo>
                  <a:lnTo>
                    <a:pt x="0" y="1649059"/>
                  </a:lnTo>
                  <a:lnTo>
                    <a:pt x="1649070" y="1649059"/>
                  </a:lnTo>
                  <a:lnTo>
                    <a:pt x="16490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11258696" y="6053554"/>
              <a:ext cx="1402080" cy="1649095"/>
            </a:xfrm>
            <a:custGeom>
              <a:avLst/>
              <a:gdLst/>
              <a:ahLst/>
              <a:cxnLst/>
              <a:rect l="l" t="t" r="r" b="b"/>
              <a:pathLst>
                <a:path w="1402079" h="1649095">
                  <a:moveTo>
                    <a:pt x="1401714" y="0"/>
                  </a:moveTo>
                  <a:lnTo>
                    <a:pt x="419034" y="0"/>
                  </a:lnTo>
                  <a:lnTo>
                    <a:pt x="370231" y="2824"/>
                  </a:lnTo>
                  <a:lnTo>
                    <a:pt x="323065" y="11087"/>
                  </a:lnTo>
                  <a:lnTo>
                    <a:pt x="277852" y="24470"/>
                  </a:lnTo>
                  <a:lnTo>
                    <a:pt x="234908" y="42658"/>
                  </a:lnTo>
                  <a:lnTo>
                    <a:pt x="194552" y="65333"/>
                  </a:lnTo>
                  <a:lnTo>
                    <a:pt x="157098" y="92177"/>
                  </a:lnTo>
                  <a:lnTo>
                    <a:pt x="122865" y="122875"/>
                  </a:lnTo>
                  <a:lnTo>
                    <a:pt x="92168" y="157109"/>
                  </a:lnTo>
                  <a:lnTo>
                    <a:pt x="65325" y="194563"/>
                  </a:lnTo>
                  <a:lnTo>
                    <a:pt x="42653" y="234918"/>
                  </a:lnTo>
                  <a:lnTo>
                    <a:pt x="24467" y="277859"/>
                  </a:lnTo>
                  <a:lnTo>
                    <a:pt x="11085" y="323068"/>
                  </a:lnTo>
                  <a:lnTo>
                    <a:pt x="2824" y="370229"/>
                  </a:lnTo>
                  <a:lnTo>
                    <a:pt x="0" y="419023"/>
                  </a:lnTo>
                  <a:lnTo>
                    <a:pt x="0" y="1649059"/>
                  </a:lnTo>
                  <a:lnTo>
                    <a:pt x="1401714" y="1649059"/>
                  </a:lnTo>
                  <a:lnTo>
                    <a:pt x="1401714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11258700" y="6053554"/>
              <a:ext cx="1402080" cy="1649095"/>
            </a:xfrm>
            <a:custGeom>
              <a:avLst/>
              <a:gdLst/>
              <a:ahLst/>
              <a:cxnLst/>
              <a:rect l="l" t="t" r="r" b="b"/>
              <a:pathLst>
                <a:path w="1402079" h="1649095">
                  <a:moveTo>
                    <a:pt x="1401706" y="0"/>
                  </a:moveTo>
                  <a:lnTo>
                    <a:pt x="419023" y="0"/>
                  </a:lnTo>
                  <a:lnTo>
                    <a:pt x="370221" y="2824"/>
                  </a:lnTo>
                  <a:lnTo>
                    <a:pt x="323055" y="11087"/>
                  </a:lnTo>
                  <a:lnTo>
                    <a:pt x="277842" y="24470"/>
                  </a:lnTo>
                  <a:lnTo>
                    <a:pt x="234900" y="42658"/>
                  </a:lnTo>
                  <a:lnTo>
                    <a:pt x="194544" y="65333"/>
                  </a:lnTo>
                  <a:lnTo>
                    <a:pt x="157092" y="92177"/>
                  </a:lnTo>
                  <a:lnTo>
                    <a:pt x="122860" y="122875"/>
                  </a:lnTo>
                  <a:lnTo>
                    <a:pt x="92164" y="157109"/>
                  </a:lnTo>
                  <a:lnTo>
                    <a:pt x="65322" y="194563"/>
                  </a:lnTo>
                  <a:lnTo>
                    <a:pt x="42651" y="234918"/>
                  </a:lnTo>
                  <a:lnTo>
                    <a:pt x="24466" y="277859"/>
                  </a:lnTo>
                  <a:lnTo>
                    <a:pt x="11085" y="323068"/>
                  </a:lnTo>
                  <a:lnTo>
                    <a:pt x="2824" y="370229"/>
                  </a:lnTo>
                  <a:lnTo>
                    <a:pt x="0" y="419023"/>
                  </a:lnTo>
                  <a:lnTo>
                    <a:pt x="0" y="1649059"/>
                  </a:lnTo>
                  <a:lnTo>
                    <a:pt x="1401706" y="1649059"/>
                  </a:lnTo>
                  <a:lnTo>
                    <a:pt x="1401706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3" name="object 5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93795" y="6136004"/>
              <a:ext cx="124593" cy="93452"/>
            </a:xfrm>
            <a:prstGeom prst="rect">
              <a:avLst/>
            </a:prstGeom>
          </p:spPr>
        </p:pic>
        <p:sp>
          <p:nvSpPr>
            <p:cNvPr id="54" name="object 54" descr=""/>
            <p:cNvSpPr/>
            <p:nvPr/>
          </p:nvSpPr>
          <p:spPr>
            <a:xfrm>
              <a:off x="7287087" y="8012520"/>
              <a:ext cx="1737995" cy="1737995"/>
            </a:xfrm>
            <a:custGeom>
              <a:avLst/>
              <a:gdLst/>
              <a:ahLst/>
              <a:cxnLst/>
              <a:rect l="l" t="t" r="r" b="b"/>
              <a:pathLst>
                <a:path w="1737995" h="1737995">
                  <a:moveTo>
                    <a:pt x="1737748" y="0"/>
                  </a:moveTo>
                  <a:lnTo>
                    <a:pt x="0" y="0"/>
                  </a:lnTo>
                  <a:lnTo>
                    <a:pt x="0" y="1737748"/>
                  </a:lnTo>
                  <a:lnTo>
                    <a:pt x="1737748" y="1737748"/>
                  </a:lnTo>
                  <a:lnTo>
                    <a:pt x="1737748" y="0"/>
                  </a:ln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7309264" y="8034708"/>
              <a:ext cx="1649095" cy="1649095"/>
            </a:xfrm>
            <a:custGeom>
              <a:avLst/>
              <a:gdLst/>
              <a:ahLst/>
              <a:cxnLst/>
              <a:rect l="l" t="t" r="r" b="b"/>
              <a:pathLst>
                <a:path w="1649095" h="1649095">
                  <a:moveTo>
                    <a:pt x="1649059" y="0"/>
                  </a:moveTo>
                  <a:lnTo>
                    <a:pt x="0" y="0"/>
                  </a:lnTo>
                  <a:lnTo>
                    <a:pt x="0" y="1649059"/>
                  </a:lnTo>
                  <a:lnTo>
                    <a:pt x="1649059" y="1649059"/>
                  </a:lnTo>
                  <a:lnTo>
                    <a:pt x="16490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7556621" y="8199615"/>
              <a:ext cx="1402080" cy="1484630"/>
            </a:xfrm>
            <a:custGeom>
              <a:avLst/>
              <a:gdLst/>
              <a:ahLst/>
              <a:cxnLst/>
              <a:rect l="l" t="t" r="r" b="b"/>
              <a:pathLst>
                <a:path w="1402079" h="1484629">
                  <a:moveTo>
                    <a:pt x="1401701" y="0"/>
                  </a:moveTo>
                  <a:lnTo>
                    <a:pt x="419034" y="0"/>
                  </a:lnTo>
                  <a:lnTo>
                    <a:pt x="370231" y="2824"/>
                  </a:lnTo>
                  <a:lnTo>
                    <a:pt x="323065" y="11087"/>
                  </a:lnTo>
                  <a:lnTo>
                    <a:pt x="277852" y="24470"/>
                  </a:lnTo>
                  <a:lnTo>
                    <a:pt x="234908" y="42658"/>
                  </a:lnTo>
                  <a:lnTo>
                    <a:pt x="194552" y="65333"/>
                  </a:lnTo>
                  <a:lnTo>
                    <a:pt x="157098" y="92177"/>
                  </a:lnTo>
                  <a:lnTo>
                    <a:pt x="122865" y="122875"/>
                  </a:lnTo>
                  <a:lnTo>
                    <a:pt x="92168" y="157109"/>
                  </a:lnTo>
                  <a:lnTo>
                    <a:pt x="65325" y="194563"/>
                  </a:lnTo>
                  <a:lnTo>
                    <a:pt x="42653" y="234918"/>
                  </a:lnTo>
                  <a:lnTo>
                    <a:pt x="24467" y="277859"/>
                  </a:lnTo>
                  <a:lnTo>
                    <a:pt x="11085" y="323068"/>
                  </a:lnTo>
                  <a:lnTo>
                    <a:pt x="2824" y="370229"/>
                  </a:lnTo>
                  <a:lnTo>
                    <a:pt x="0" y="419023"/>
                  </a:lnTo>
                  <a:lnTo>
                    <a:pt x="0" y="1484152"/>
                  </a:lnTo>
                  <a:lnTo>
                    <a:pt x="1401701" y="1484152"/>
                  </a:lnTo>
                  <a:lnTo>
                    <a:pt x="1401701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7556627" y="8199619"/>
              <a:ext cx="1402080" cy="1484630"/>
            </a:xfrm>
            <a:custGeom>
              <a:avLst/>
              <a:gdLst/>
              <a:ahLst/>
              <a:cxnLst/>
              <a:rect l="l" t="t" r="r" b="b"/>
              <a:pathLst>
                <a:path w="1402079" h="1484629">
                  <a:moveTo>
                    <a:pt x="1401706" y="0"/>
                  </a:moveTo>
                  <a:lnTo>
                    <a:pt x="419023" y="0"/>
                  </a:lnTo>
                  <a:lnTo>
                    <a:pt x="370221" y="2824"/>
                  </a:lnTo>
                  <a:lnTo>
                    <a:pt x="323055" y="11086"/>
                  </a:lnTo>
                  <a:lnTo>
                    <a:pt x="277842" y="24469"/>
                  </a:lnTo>
                  <a:lnTo>
                    <a:pt x="234900" y="42656"/>
                  </a:lnTo>
                  <a:lnTo>
                    <a:pt x="194544" y="65330"/>
                  </a:lnTo>
                  <a:lnTo>
                    <a:pt x="157092" y="92174"/>
                  </a:lnTo>
                  <a:lnTo>
                    <a:pt x="122860" y="122871"/>
                  </a:lnTo>
                  <a:lnTo>
                    <a:pt x="92164" y="157105"/>
                  </a:lnTo>
                  <a:lnTo>
                    <a:pt x="65322" y="194558"/>
                  </a:lnTo>
                  <a:lnTo>
                    <a:pt x="42651" y="234914"/>
                  </a:lnTo>
                  <a:lnTo>
                    <a:pt x="24466" y="277855"/>
                  </a:lnTo>
                  <a:lnTo>
                    <a:pt x="11085" y="323065"/>
                  </a:lnTo>
                  <a:lnTo>
                    <a:pt x="2824" y="370227"/>
                  </a:lnTo>
                  <a:lnTo>
                    <a:pt x="0" y="419023"/>
                  </a:lnTo>
                  <a:lnTo>
                    <a:pt x="0" y="1484153"/>
                  </a:lnTo>
                  <a:lnTo>
                    <a:pt x="1401706" y="1484153"/>
                  </a:lnTo>
                  <a:lnTo>
                    <a:pt x="1401706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8" name="object 5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91720" y="8117159"/>
              <a:ext cx="124603" cy="93452"/>
            </a:xfrm>
            <a:prstGeom prst="rect">
              <a:avLst/>
            </a:prstGeom>
          </p:spPr>
        </p:pic>
        <p:sp>
          <p:nvSpPr>
            <p:cNvPr id="59" name="object 59" descr=""/>
            <p:cNvSpPr/>
            <p:nvPr/>
          </p:nvSpPr>
          <p:spPr>
            <a:xfrm>
              <a:off x="8982051" y="8012520"/>
              <a:ext cx="1737995" cy="1737995"/>
            </a:xfrm>
            <a:custGeom>
              <a:avLst/>
              <a:gdLst/>
              <a:ahLst/>
              <a:cxnLst/>
              <a:rect l="l" t="t" r="r" b="b"/>
              <a:pathLst>
                <a:path w="1737995" h="1737995">
                  <a:moveTo>
                    <a:pt x="1737748" y="0"/>
                  </a:moveTo>
                  <a:lnTo>
                    <a:pt x="0" y="0"/>
                  </a:lnTo>
                  <a:lnTo>
                    <a:pt x="0" y="1737748"/>
                  </a:lnTo>
                  <a:lnTo>
                    <a:pt x="1737748" y="1737748"/>
                  </a:lnTo>
                  <a:lnTo>
                    <a:pt x="1737748" y="0"/>
                  </a:ln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9004228" y="8034708"/>
              <a:ext cx="1649095" cy="1649095"/>
            </a:xfrm>
            <a:custGeom>
              <a:avLst/>
              <a:gdLst/>
              <a:ahLst/>
              <a:cxnLst/>
              <a:rect l="l" t="t" r="r" b="b"/>
              <a:pathLst>
                <a:path w="1649095" h="1649095">
                  <a:moveTo>
                    <a:pt x="1649070" y="0"/>
                  </a:moveTo>
                  <a:lnTo>
                    <a:pt x="0" y="0"/>
                  </a:lnTo>
                  <a:lnTo>
                    <a:pt x="0" y="1649059"/>
                  </a:lnTo>
                  <a:lnTo>
                    <a:pt x="1649070" y="1649059"/>
                  </a:lnTo>
                  <a:lnTo>
                    <a:pt x="16490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9004227" y="8199615"/>
              <a:ext cx="1484630" cy="1484630"/>
            </a:xfrm>
            <a:custGeom>
              <a:avLst/>
              <a:gdLst/>
              <a:ahLst/>
              <a:cxnLst/>
              <a:rect l="l" t="t" r="r" b="b"/>
              <a:pathLst>
                <a:path w="1484629" h="1484629">
                  <a:moveTo>
                    <a:pt x="1065095" y="0"/>
                  </a:moveTo>
                  <a:lnTo>
                    <a:pt x="0" y="0"/>
                  </a:lnTo>
                  <a:lnTo>
                    <a:pt x="0" y="1484152"/>
                  </a:lnTo>
                  <a:lnTo>
                    <a:pt x="1484161" y="1484152"/>
                  </a:lnTo>
                  <a:lnTo>
                    <a:pt x="1484161" y="419023"/>
                  </a:lnTo>
                  <a:lnTo>
                    <a:pt x="1481336" y="370229"/>
                  </a:lnTo>
                  <a:lnTo>
                    <a:pt x="1473073" y="323068"/>
                  </a:lnTo>
                  <a:lnTo>
                    <a:pt x="1459689" y="277859"/>
                  </a:lnTo>
                  <a:lnTo>
                    <a:pt x="1441501" y="234918"/>
                  </a:lnTo>
                  <a:lnTo>
                    <a:pt x="1418826" y="194563"/>
                  </a:lnTo>
                  <a:lnTo>
                    <a:pt x="1391979" y="157109"/>
                  </a:lnTo>
                  <a:lnTo>
                    <a:pt x="1361280" y="122875"/>
                  </a:lnTo>
                  <a:lnTo>
                    <a:pt x="1327043" y="92177"/>
                  </a:lnTo>
                  <a:lnTo>
                    <a:pt x="1289586" y="65333"/>
                  </a:lnTo>
                  <a:lnTo>
                    <a:pt x="1249227" y="42658"/>
                  </a:lnTo>
                  <a:lnTo>
                    <a:pt x="1206281" y="24470"/>
                  </a:lnTo>
                  <a:lnTo>
                    <a:pt x="1161066" y="11087"/>
                  </a:lnTo>
                  <a:lnTo>
                    <a:pt x="1113898" y="2824"/>
                  </a:lnTo>
                  <a:lnTo>
                    <a:pt x="1065095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9004237" y="8199619"/>
              <a:ext cx="1484630" cy="1484630"/>
            </a:xfrm>
            <a:custGeom>
              <a:avLst/>
              <a:gdLst/>
              <a:ahLst/>
              <a:cxnLst/>
              <a:rect l="l" t="t" r="r" b="b"/>
              <a:pathLst>
                <a:path w="1484629" h="1484629">
                  <a:moveTo>
                    <a:pt x="1065087" y="0"/>
                  </a:moveTo>
                  <a:lnTo>
                    <a:pt x="0" y="0"/>
                  </a:lnTo>
                  <a:lnTo>
                    <a:pt x="0" y="1484153"/>
                  </a:lnTo>
                  <a:lnTo>
                    <a:pt x="1484153" y="1484153"/>
                  </a:lnTo>
                  <a:lnTo>
                    <a:pt x="1484153" y="419023"/>
                  </a:lnTo>
                  <a:lnTo>
                    <a:pt x="1481329" y="370227"/>
                  </a:lnTo>
                  <a:lnTo>
                    <a:pt x="1473066" y="323065"/>
                  </a:lnTo>
                  <a:lnTo>
                    <a:pt x="1459682" y="277855"/>
                  </a:lnTo>
                  <a:lnTo>
                    <a:pt x="1441494" y="234914"/>
                  </a:lnTo>
                  <a:lnTo>
                    <a:pt x="1418818" y="194558"/>
                  </a:lnTo>
                  <a:lnTo>
                    <a:pt x="1391972" y="157105"/>
                  </a:lnTo>
                  <a:lnTo>
                    <a:pt x="1361272" y="122871"/>
                  </a:lnTo>
                  <a:lnTo>
                    <a:pt x="1327036" y="92174"/>
                  </a:lnTo>
                  <a:lnTo>
                    <a:pt x="1289579" y="65330"/>
                  </a:lnTo>
                  <a:lnTo>
                    <a:pt x="1249219" y="42656"/>
                  </a:lnTo>
                  <a:lnTo>
                    <a:pt x="1206273" y="24469"/>
                  </a:lnTo>
                  <a:lnTo>
                    <a:pt x="1161058" y="11086"/>
                  </a:lnTo>
                  <a:lnTo>
                    <a:pt x="1113891" y="2824"/>
                  </a:lnTo>
                  <a:lnTo>
                    <a:pt x="1065087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3" name="object 6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46247" y="8117159"/>
              <a:ext cx="124593" cy="93452"/>
            </a:xfrm>
            <a:prstGeom prst="rect">
              <a:avLst/>
            </a:prstGeom>
          </p:spPr>
        </p:pic>
        <p:sp>
          <p:nvSpPr>
            <p:cNvPr id="64" name="object 64" descr=""/>
            <p:cNvSpPr/>
            <p:nvPr/>
          </p:nvSpPr>
          <p:spPr>
            <a:xfrm>
              <a:off x="12684126" y="8012520"/>
              <a:ext cx="1737995" cy="1737995"/>
            </a:xfrm>
            <a:custGeom>
              <a:avLst/>
              <a:gdLst/>
              <a:ahLst/>
              <a:cxnLst/>
              <a:rect l="l" t="t" r="r" b="b"/>
              <a:pathLst>
                <a:path w="1737994" h="1737995">
                  <a:moveTo>
                    <a:pt x="1737748" y="0"/>
                  </a:moveTo>
                  <a:lnTo>
                    <a:pt x="0" y="0"/>
                  </a:lnTo>
                  <a:lnTo>
                    <a:pt x="0" y="1737748"/>
                  </a:lnTo>
                  <a:lnTo>
                    <a:pt x="1737748" y="1737748"/>
                  </a:lnTo>
                  <a:lnTo>
                    <a:pt x="1737748" y="0"/>
                  </a:ln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12706304" y="8034708"/>
              <a:ext cx="1649095" cy="1649095"/>
            </a:xfrm>
            <a:custGeom>
              <a:avLst/>
              <a:gdLst/>
              <a:ahLst/>
              <a:cxnLst/>
              <a:rect l="l" t="t" r="r" b="b"/>
              <a:pathLst>
                <a:path w="1649094" h="1649095">
                  <a:moveTo>
                    <a:pt x="1649070" y="0"/>
                  </a:moveTo>
                  <a:lnTo>
                    <a:pt x="0" y="0"/>
                  </a:lnTo>
                  <a:lnTo>
                    <a:pt x="0" y="1649059"/>
                  </a:lnTo>
                  <a:lnTo>
                    <a:pt x="1649070" y="1649059"/>
                  </a:lnTo>
                  <a:lnTo>
                    <a:pt x="16490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12706304" y="8034708"/>
              <a:ext cx="1484630" cy="1153795"/>
            </a:xfrm>
            <a:custGeom>
              <a:avLst/>
              <a:gdLst/>
              <a:ahLst/>
              <a:cxnLst/>
              <a:rect l="l" t="t" r="r" b="b"/>
              <a:pathLst>
                <a:path w="1484630" h="1153795">
                  <a:moveTo>
                    <a:pt x="1484160" y="0"/>
                  </a:moveTo>
                  <a:lnTo>
                    <a:pt x="0" y="0"/>
                  </a:lnTo>
                  <a:lnTo>
                    <a:pt x="0" y="1153592"/>
                  </a:lnTo>
                  <a:lnTo>
                    <a:pt x="1076120" y="1153592"/>
                  </a:lnTo>
                  <a:lnTo>
                    <a:pt x="1123640" y="1150841"/>
                  </a:lnTo>
                  <a:lnTo>
                    <a:pt x="1169567" y="1142796"/>
                  </a:lnTo>
                  <a:lnTo>
                    <a:pt x="1213594" y="1129764"/>
                  </a:lnTo>
                  <a:lnTo>
                    <a:pt x="1255410" y="1112054"/>
                  </a:lnTo>
                  <a:lnTo>
                    <a:pt x="1294708" y="1089975"/>
                  </a:lnTo>
                  <a:lnTo>
                    <a:pt x="1331178" y="1063834"/>
                  </a:lnTo>
                  <a:lnTo>
                    <a:pt x="1364514" y="1033942"/>
                  </a:lnTo>
                  <a:lnTo>
                    <a:pt x="1394406" y="1000606"/>
                  </a:lnTo>
                  <a:lnTo>
                    <a:pt x="1420545" y="964135"/>
                  </a:lnTo>
                  <a:lnTo>
                    <a:pt x="1442624" y="924837"/>
                  </a:lnTo>
                  <a:lnTo>
                    <a:pt x="1460333" y="883021"/>
                  </a:lnTo>
                  <a:lnTo>
                    <a:pt x="1473364" y="838996"/>
                  </a:lnTo>
                  <a:lnTo>
                    <a:pt x="1481409" y="793070"/>
                  </a:lnTo>
                  <a:lnTo>
                    <a:pt x="1484160" y="745552"/>
                  </a:lnTo>
                  <a:lnTo>
                    <a:pt x="1484160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12706307" y="8034710"/>
              <a:ext cx="1484630" cy="1153795"/>
            </a:xfrm>
            <a:custGeom>
              <a:avLst/>
              <a:gdLst/>
              <a:ahLst/>
              <a:cxnLst/>
              <a:rect l="l" t="t" r="r" b="b"/>
              <a:pathLst>
                <a:path w="1484630" h="1153795">
                  <a:moveTo>
                    <a:pt x="1484153" y="0"/>
                  </a:moveTo>
                  <a:lnTo>
                    <a:pt x="0" y="0"/>
                  </a:lnTo>
                  <a:lnTo>
                    <a:pt x="0" y="1153587"/>
                  </a:lnTo>
                  <a:lnTo>
                    <a:pt x="1076113" y="1153587"/>
                  </a:lnTo>
                  <a:lnTo>
                    <a:pt x="1123634" y="1150837"/>
                  </a:lnTo>
                  <a:lnTo>
                    <a:pt x="1169561" y="1142792"/>
                  </a:lnTo>
                  <a:lnTo>
                    <a:pt x="1213587" y="1129761"/>
                  </a:lnTo>
                  <a:lnTo>
                    <a:pt x="1255403" y="1112052"/>
                  </a:lnTo>
                  <a:lnTo>
                    <a:pt x="1294701" y="1089973"/>
                  </a:lnTo>
                  <a:lnTo>
                    <a:pt x="1331172" y="1063834"/>
                  </a:lnTo>
                  <a:lnTo>
                    <a:pt x="1364508" y="1033942"/>
                  </a:lnTo>
                  <a:lnTo>
                    <a:pt x="1394399" y="1000606"/>
                  </a:lnTo>
                  <a:lnTo>
                    <a:pt x="1420539" y="964135"/>
                  </a:lnTo>
                  <a:lnTo>
                    <a:pt x="1442617" y="924837"/>
                  </a:lnTo>
                  <a:lnTo>
                    <a:pt x="1460327" y="883021"/>
                  </a:lnTo>
                  <a:lnTo>
                    <a:pt x="1473358" y="838995"/>
                  </a:lnTo>
                  <a:lnTo>
                    <a:pt x="1481403" y="793068"/>
                  </a:lnTo>
                  <a:lnTo>
                    <a:pt x="1484153" y="745547"/>
                  </a:lnTo>
                  <a:lnTo>
                    <a:pt x="1484153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8" name="object 6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48320" y="9518865"/>
              <a:ext cx="124603" cy="93452"/>
            </a:xfrm>
            <a:prstGeom prst="rect">
              <a:avLst/>
            </a:prstGeom>
          </p:spPr>
        </p:pic>
        <p:sp>
          <p:nvSpPr>
            <p:cNvPr id="69" name="object 69" descr=""/>
            <p:cNvSpPr/>
            <p:nvPr/>
          </p:nvSpPr>
          <p:spPr>
            <a:xfrm>
              <a:off x="10989152" y="8012520"/>
              <a:ext cx="1737995" cy="1737995"/>
            </a:xfrm>
            <a:custGeom>
              <a:avLst/>
              <a:gdLst/>
              <a:ahLst/>
              <a:cxnLst/>
              <a:rect l="l" t="t" r="r" b="b"/>
              <a:pathLst>
                <a:path w="1737995" h="1737995">
                  <a:moveTo>
                    <a:pt x="1737748" y="0"/>
                  </a:moveTo>
                  <a:lnTo>
                    <a:pt x="0" y="0"/>
                  </a:lnTo>
                  <a:lnTo>
                    <a:pt x="0" y="1737748"/>
                  </a:lnTo>
                  <a:lnTo>
                    <a:pt x="1737748" y="1737748"/>
                  </a:lnTo>
                  <a:lnTo>
                    <a:pt x="1737748" y="0"/>
                  </a:ln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11011340" y="8034708"/>
              <a:ext cx="1649095" cy="1649095"/>
            </a:xfrm>
            <a:custGeom>
              <a:avLst/>
              <a:gdLst/>
              <a:ahLst/>
              <a:cxnLst/>
              <a:rect l="l" t="t" r="r" b="b"/>
              <a:pathLst>
                <a:path w="1649095" h="1649095">
                  <a:moveTo>
                    <a:pt x="1649070" y="0"/>
                  </a:moveTo>
                  <a:lnTo>
                    <a:pt x="0" y="0"/>
                  </a:lnTo>
                  <a:lnTo>
                    <a:pt x="0" y="1649059"/>
                  </a:lnTo>
                  <a:lnTo>
                    <a:pt x="1649070" y="1649059"/>
                  </a:lnTo>
                  <a:lnTo>
                    <a:pt x="16490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11176249" y="8034708"/>
              <a:ext cx="1484630" cy="1423035"/>
            </a:xfrm>
            <a:custGeom>
              <a:avLst/>
              <a:gdLst/>
              <a:ahLst/>
              <a:cxnLst/>
              <a:rect l="l" t="t" r="r" b="b"/>
              <a:pathLst>
                <a:path w="1484629" h="1423034">
                  <a:moveTo>
                    <a:pt x="1328001" y="1153592"/>
                  </a:moveTo>
                  <a:lnTo>
                    <a:pt x="758688" y="1153592"/>
                  </a:lnTo>
                  <a:lnTo>
                    <a:pt x="762992" y="1155340"/>
                  </a:lnTo>
                  <a:lnTo>
                    <a:pt x="1027193" y="1419542"/>
                  </a:lnTo>
                  <a:lnTo>
                    <a:pt x="1035120" y="1422819"/>
                  </a:lnTo>
                  <a:lnTo>
                    <a:pt x="1051632" y="1422819"/>
                  </a:lnTo>
                  <a:lnTo>
                    <a:pt x="1059527" y="1419542"/>
                  </a:lnTo>
                  <a:lnTo>
                    <a:pt x="1323687" y="1155340"/>
                  </a:lnTo>
                  <a:lnTo>
                    <a:pt x="1328001" y="1153592"/>
                  </a:lnTo>
                  <a:close/>
                </a:path>
                <a:path w="1484629" h="1423034">
                  <a:moveTo>
                    <a:pt x="1484159" y="0"/>
                  </a:moveTo>
                  <a:lnTo>
                    <a:pt x="0" y="0"/>
                  </a:lnTo>
                  <a:lnTo>
                    <a:pt x="0" y="745552"/>
                  </a:lnTo>
                  <a:lnTo>
                    <a:pt x="2749" y="793070"/>
                  </a:lnTo>
                  <a:lnTo>
                    <a:pt x="10793" y="838996"/>
                  </a:lnTo>
                  <a:lnTo>
                    <a:pt x="23822" y="883021"/>
                  </a:lnTo>
                  <a:lnTo>
                    <a:pt x="41529" y="924837"/>
                  </a:lnTo>
                  <a:lnTo>
                    <a:pt x="63604" y="964135"/>
                  </a:lnTo>
                  <a:lnTo>
                    <a:pt x="89740" y="1000606"/>
                  </a:lnTo>
                  <a:lnTo>
                    <a:pt x="119628" y="1033942"/>
                  </a:lnTo>
                  <a:lnTo>
                    <a:pt x="152960" y="1063834"/>
                  </a:lnTo>
                  <a:lnTo>
                    <a:pt x="189427" y="1089975"/>
                  </a:lnTo>
                  <a:lnTo>
                    <a:pt x="228720" y="1112054"/>
                  </a:lnTo>
                  <a:lnTo>
                    <a:pt x="270533" y="1129764"/>
                  </a:lnTo>
                  <a:lnTo>
                    <a:pt x="314555" y="1142796"/>
                  </a:lnTo>
                  <a:lnTo>
                    <a:pt x="360480" y="1150841"/>
                  </a:lnTo>
                  <a:lnTo>
                    <a:pt x="407998" y="1153592"/>
                  </a:lnTo>
                  <a:lnTo>
                    <a:pt x="1484159" y="1153592"/>
                  </a:lnTo>
                  <a:lnTo>
                    <a:pt x="1484159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 descr=""/>
            <p:cNvSpPr/>
            <p:nvPr/>
          </p:nvSpPr>
          <p:spPr>
            <a:xfrm>
              <a:off x="11176251" y="8034710"/>
              <a:ext cx="1484630" cy="1423035"/>
            </a:xfrm>
            <a:custGeom>
              <a:avLst/>
              <a:gdLst/>
              <a:ahLst/>
              <a:cxnLst/>
              <a:rect l="l" t="t" r="r" b="b"/>
              <a:pathLst>
                <a:path w="1484629" h="1423034">
                  <a:moveTo>
                    <a:pt x="1484153" y="0"/>
                  </a:moveTo>
                  <a:lnTo>
                    <a:pt x="0" y="0"/>
                  </a:lnTo>
                  <a:lnTo>
                    <a:pt x="0" y="745547"/>
                  </a:lnTo>
                  <a:lnTo>
                    <a:pt x="2749" y="793068"/>
                  </a:lnTo>
                  <a:lnTo>
                    <a:pt x="10793" y="838995"/>
                  </a:lnTo>
                  <a:lnTo>
                    <a:pt x="23822" y="883021"/>
                  </a:lnTo>
                  <a:lnTo>
                    <a:pt x="41529" y="924837"/>
                  </a:lnTo>
                  <a:lnTo>
                    <a:pt x="63604" y="964135"/>
                  </a:lnTo>
                  <a:lnTo>
                    <a:pt x="89740" y="1000606"/>
                  </a:lnTo>
                  <a:lnTo>
                    <a:pt x="119628" y="1033942"/>
                  </a:lnTo>
                  <a:lnTo>
                    <a:pt x="152960" y="1063834"/>
                  </a:lnTo>
                  <a:lnTo>
                    <a:pt x="189427" y="1089973"/>
                  </a:lnTo>
                  <a:lnTo>
                    <a:pt x="228720" y="1112052"/>
                  </a:lnTo>
                  <a:lnTo>
                    <a:pt x="270533" y="1129761"/>
                  </a:lnTo>
                  <a:lnTo>
                    <a:pt x="314555" y="1142792"/>
                  </a:lnTo>
                  <a:lnTo>
                    <a:pt x="360480" y="1150837"/>
                  </a:lnTo>
                  <a:lnTo>
                    <a:pt x="407998" y="1153587"/>
                  </a:lnTo>
                  <a:lnTo>
                    <a:pt x="758688" y="1153587"/>
                  </a:lnTo>
                  <a:lnTo>
                    <a:pt x="762992" y="1155347"/>
                  </a:lnTo>
                  <a:lnTo>
                    <a:pt x="1027193" y="1419537"/>
                  </a:lnTo>
                  <a:lnTo>
                    <a:pt x="1035120" y="1422815"/>
                  </a:lnTo>
                  <a:lnTo>
                    <a:pt x="1051632" y="1422815"/>
                  </a:lnTo>
                  <a:lnTo>
                    <a:pt x="1059527" y="1419537"/>
                  </a:lnTo>
                  <a:lnTo>
                    <a:pt x="1323687" y="1155347"/>
                  </a:lnTo>
                  <a:lnTo>
                    <a:pt x="1327990" y="1153587"/>
                  </a:lnTo>
                  <a:lnTo>
                    <a:pt x="1484153" y="1153587"/>
                  </a:lnTo>
                  <a:lnTo>
                    <a:pt x="1484153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3" name="object 7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93795" y="9518865"/>
              <a:ext cx="124593" cy="93452"/>
            </a:xfrm>
            <a:prstGeom prst="rect">
              <a:avLst/>
            </a:prstGeom>
          </p:spPr>
        </p:pic>
        <p:sp>
          <p:nvSpPr>
            <p:cNvPr id="74" name="object 74" descr=""/>
            <p:cNvSpPr/>
            <p:nvPr/>
          </p:nvSpPr>
          <p:spPr>
            <a:xfrm>
              <a:off x="14847296" y="8012520"/>
              <a:ext cx="1737995" cy="1737995"/>
            </a:xfrm>
            <a:custGeom>
              <a:avLst/>
              <a:gdLst/>
              <a:ahLst/>
              <a:cxnLst/>
              <a:rect l="l" t="t" r="r" b="b"/>
              <a:pathLst>
                <a:path w="1737994" h="1737995">
                  <a:moveTo>
                    <a:pt x="1737748" y="0"/>
                  </a:moveTo>
                  <a:lnTo>
                    <a:pt x="0" y="0"/>
                  </a:lnTo>
                  <a:lnTo>
                    <a:pt x="0" y="1737748"/>
                  </a:lnTo>
                  <a:lnTo>
                    <a:pt x="1737748" y="1737748"/>
                  </a:lnTo>
                  <a:lnTo>
                    <a:pt x="1737748" y="0"/>
                  </a:ln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 descr=""/>
            <p:cNvSpPr/>
            <p:nvPr/>
          </p:nvSpPr>
          <p:spPr>
            <a:xfrm>
              <a:off x="14869484" y="8034708"/>
              <a:ext cx="1649095" cy="1649095"/>
            </a:xfrm>
            <a:custGeom>
              <a:avLst/>
              <a:gdLst/>
              <a:ahLst/>
              <a:cxnLst/>
              <a:rect l="l" t="t" r="r" b="b"/>
              <a:pathLst>
                <a:path w="1649094" h="1649095">
                  <a:moveTo>
                    <a:pt x="1649059" y="0"/>
                  </a:moveTo>
                  <a:lnTo>
                    <a:pt x="0" y="0"/>
                  </a:lnTo>
                  <a:lnTo>
                    <a:pt x="0" y="1649059"/>
                  </a:lnTo>
                  <a:lnTo>
                    <a:pt x="1649059" y="1649059"/>
                  </a:lnTo>
                  <a:lnTo>
                    <a:pt x="16490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 descr=""/>
            <p:cNvSpPr/>
            <p:nvPr/>
          </p:nvSpPr>
          <p:spPr>
            <a:xfrm>
              <a:off x="14869485" y="8034708"/>
              <a:ext cx="1649095" cy="988694"/>
            </a:xfrm>
            <a:custGeom>
              <a:avLst/>
              <a:gdLst/>
              <a:ahLst/>
              <a:cxnLst/>
              <a:rect l="l" t="t" r="r" b="b"/>
              <a:pathLst>
                <a:path w="1649094" h="988695">
                  <a:moveTo>
                    <a:pt x="1649058" y="0"/>
                  </a:moveTo>
                  <a:lnTo>
                    <a:pt x="0" y="0"/>
                  </a:lnTo>
                  <a:lnTo>
                    <a:pt x="0" y="503335"/>
                  </a:lnTo>
                  <a:lnTo>
                    <a:pt x="2225" y="550000"/>
                  </a:lnTo>
                  <a:lnTo>
                    <a:pt x="8765" y="595424"/>
                  </a:lnTo>
                  <a:lnTo>
                    <a:pt x="19415" y="639402"/>
                  </a:lnTo>
                  <a:lnTo>
                    <a:pt x="33968" y="681730"/>
                  </a:lnTo>
                  <a:lnTo>
                    <a:pt x="52222" y="722203"/>
                  </a:lnTo>
                  <a:lnTo>
                    <a:pt x="73970" y="760615"/>
                  </a:lnTo>
                  <a:lnTo>
                    <a:pt x="99008" y="796762"/>
                  </a:lnTo>
                  <a:lnTo>
                    <a:pt x="127131" y="830438"/>
                  </a:lnTo>
                  <a:lnTo>
                    <a:pt x="158133" y="861440"/>
                  </a:lnTo>
                  <a:lnTo>
                    <a:pt x="191811" y="889562"/>
                  </a:lnTo>
                  <a:lnTo>
                    <a:pt x="227959" y="914599"/>
                  </a:lnTo>
                  <a:lnTo>
                    <a:pt x="266372" y="936346"/>
                  </a:lnTo>
                  <a:lnTo>
                    <a:pt x="306845" y="954599"/>
                  </a:lnTo>
                  <a:lnTo>
                    <a:pt x="349173" y="969152"/>
                  </a:lnTo>
                  <a:lnTo>
                    <a:pt x="393152" y="979801"/>
                  </a:lnTo>
                  <a:lnTo>
                    <a:pt x="438577" y="986341"/>
                  </a:lnTo>
                  <a:lnTo>
                    <a:pt x="485242" y="988566"/>
                  </a:lnTo>
                  <a:lnTo>
                    <a:pt x="1649058" y="988566"/>
                  </a:lnTo>
                  <a:lnTo>
                    <a:pt x="1649058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 descr=""/>
            <p:cNvSpPr/>
            <p:nvPr/>
          </p:nvSpPr>
          <p:spPr>
            <a:xfrm>
              <a:off x="14869485" y="8034708"/>
              <a:ext cx="1649095" cy="988694"/>
            </a:xfrm>
            <a:custGeom>
              <a:avLst/>
              <a:gdLst/>
              <a:ahLst/>
              <a:cxnLst/>
              <a:rect l="l" t="t" r="r" b="b"/>
              <a:pathLst>
                <a:path w="1649094" h="988695">
                  <a:moveTo>
                    <a:pt x="1649059" y="0"/>
                  </a:moveTo>
                  <a:lnTo>
                    <a:pt x="0" y="0"/>
                  </a:lnTo>
                  <a:lnTo>
                    <a:pt x="0" y="503335"/>
                  </a:lnTo>
                  <a:lnTo>
                    <a:pt x="2225" y="550000"/>
                  </a:lnTo>
                  <a:lnTo>
                    <a:pt x="8765" y="595424"/>
                  </a:lnTo>
                  <a:lnTo>
                    <a:pt x="19414" y="639402"/>
                  </a:lnTo>
                  <a:lnTo>
                    <a:pt x="33968" y="681730"/>
                  </a:lnTo>
                  <a:lnTo>
                    <a:pt x="52221" y="722203"/>
                  </a:lnTo>
                  <a:lnTo>
                    <a:pt x="73970" y="760615"/>
                  </a:lnTo>
                  <a:lnTo>
                    <a:pt x="99008" y="796762"/>
                  </a:lnTo>
                  <a:lnTo>
                    <a:pt x="127130" y="830438"/>
                  </a:lnTo>
                  <a:lnTo>
                    <a:pt x="158133" y="861440"/>
                  </a:lnTo>
                  <a:lnTo>
                    <a:pt x="191811" y="889562"/>
                  </a:lnTo>
                  <a:lnTo>
                    <a:pt x="227958" y="914599"/>
                  </a:lnTo>
                  <a:lnTo>
                    <a:pt x="266371" y="936346"/>
                  </a:lnTo>
                  <a:lnTo>
                    <a:pt x="306845" y="954599"/>
                  </a:lnTo>
                  <a:lnTo>
                    <a:pt x="349173" y="969152"/>
                  </a:lnTo>
                  <a:lnTo>
                    <a:pt x="393152" y="979801"/>
                  </a:lnTo>
                  <a:lnTo>
                    <a:pt x="438576" y="986341"/>
                  </a:lnTo>
                  <a:lnTo>
                    <a:pt x="485241" y="988566"/>
                  </a:lnTo>
                  <a:lnTo>
                    <a:pt x="1649059" y="988566"/>
                  </a:lnTo>
                  <a:lnTo>
                    <a:pt x="1649059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8" name="object 7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51939" y="9518865"/>
              <a:ext cx="124593" cy="93452"/>
            </a:xfrm>
            <a:prstGeom prst="rect">
              <a:avLst/>
            </a:prstGeom>
          </p:spPr>
        </p:pic>
        <p:sp>
          <p:nvSpPr>
            <p:cNvPr id="79" name="object 79" descr=""/>
            <p:cNvSpPr/>
            <p:nvPr/>
          </p:nvSpPr>
          <p:spPr>
            <a:xfrm>
              <a:off x="13152332" y="6031366"/>
              <a:ext cx="1737995" cy="1737995"/>
            </a:xfrm>
            <a:custGeom>
              <a:avLst/>
              <a:gdLst/>
              <a:ahLst/>
              <a:cxnLst/>
              <a:rect l="l" t="t" r="r" b="b"/>
              <a:pathLst>
                <a:path w="1737994" h="1737995">
                  <a:moveTo>
                    <a:pt x="1737748" y="0"/>
                  </a:moveTo>
                  <a:lnTo>
                    <a:pt x="0" y="0"/>
                  </a:lnTo>
                  <a:lnTo>
                    <a:pt x="0" y="1737748"/>
                  </a:lnTo>
                  <a:lnTo>
                    <a:pt x="1737748" y="1737748"/>
                  </a:lnTo>
                  <a:lnTo>
                    <a:pt x="1737748" y="0"/>
                  </a:ln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 descr=""/>
            <p:cNvSpPr/>
            <p:nvPr/>
          </p:nvSpPr>
          <p:spPr>
            <a:xfrm>
              <a:off x="13174510" y="6053554"/>
              <a:ext cx="1649095" cy="1649095"/>
            </a:xfrm>
            <a:custGeom>
              <a:avLst/>
              <a:gdLst/>
              <a:ahLst/>
              <a:cxnLst/>
              <a:rect l="l" t="t" r="r" b="b"/>
              <a:pathLst>
                <a:path w="1649094" h="1649095">
                  <a:moveTo>
                    <a:pt x="1649059" y="0"/>
                  </a:moveTo>
                  <a:lnTo>
                    <a:pt x="0" y="0"/>
                  </a:lnTo>
                  <a:lnTo>
                    <a:pt x="0" y="1649059"/>
                  </a:lnTo>
                  <a:lnTo>
                    <a:pt x="1649059" y="1649059"/>
                  </a:lnTo>
                  <a:lnTo>
                    <a:pt x="16490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 descr=""/>
            <p:cNvSpPr/>
            <p:nvPr/>
          </p:nvSpPr>
          <p:spPr>
            <a:xfrm>
              <a:off x="13339420" y="6795633"/>
              <a:ext cx="1484630" cy="907415"/>
            </a:xfrm>
            <a:custGeom>
              <a:avLst/>
              <a:gdLst/>
              <a:ahLst/>
              <a:cxnLst/>
              <a:rect l="l" t="t" r="r" b="b"/>
              <a:pathLst>
                <a:path w="1484630" h="907415">
                  <a:moveTo>
                    <a:pt x="1484149" y="0"/>
                  </a:moveTo>
                  <a:lnTo>
                    <a:pt x="639572" y="0"/>
                  </a:lnTo>
                  <a:lnTo>
                    <a:pt x="591906" y="1757"/>
                  </a:lnTo>
                  <a:lnTo>
                    <a:pt x="545181" y="6947"/>
                  </a:lnTo>
                  <a:lnTo>
                    <a:pt x="499521" y="15445"/>
                  </a:lnTo>
                  <a:lnTo>
                    <a:pt x="455050" y="27126"/>
                  </a:lnTo>
                  <a:lnTo>
                    <a:pt x="411894" y="41865"/>
                  </a:lnTo>
                  <a:lnTo>
                    <a:pt x="370176" y="59538"/>
                  </a:lnTo>
                  <a:lnTo>
                    <a:pt x="330021" y="80020"/>
                  </a:lnTo>
                  <a:lnTo>
                    <a:pt x="291554" y="103187"/>
                  </a:lnTo>
                  <a:lnTo>
                    <a:pt x="254900" y="128913"/>
                  </a:lnTo>
                  <a:lnTo>
                    <a:pt x="220182" y="157074"/>
                  </a:lnTo>
                  <a:lnTo>
                    <a:pt x="187527" y="187546"/>
                  </a:lnTo>
                  <a:lnTo>
                    <a:pt x="157057" y="220204"/>
                  </a:lnTo>
                  <a:lnTo>
                    <a:pt x="128898" y="254922"/>
                  </a:lnTo>
                  <a:lnTo>
                    <a:pt x="103174" y="291577"/>
                  </a:lnTo>
                  <a:lnTo>
                    <a:pt x="80010" y="330044"/>
                  </a:lnTo>
                  <a:lnTo>
                    <a:pt x="59530" y="370198"/>
                  </a:lnTo>
                  <a:lnTo>
                    <a:pt x="41859" y="411915"/>
                  </a:lnTo>
                  <a:lnTo>
                    <a:pt x="27122" y="455069"/>
                  </a:lnTo>
                  <a:lnTo>
                    <a:pt x="15443" y="499537"/>
                  </a:lnTo>
                  <a:lnTo>
                    <a:pt x="6946" y="545193"/>
                  </a:lnTo>
                  <a:lnTo>
                    <a:pt x="1757" y="591913"/>
                  </a:lnTo>
                  <a:lnTo>
                    <a:pt x="0" y="639572"/>
                  </a:lnTo>
                  <a:lnTo>
                    <a:pt x="0" y="906980"/>
                  </a:lnTo>
                  <a:lnTo>
                    <a:pt x="1484149" y="906980"/>
                  </a:lnTo>
                  <a:lnTo>
                    <a:pt x="1484149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 descr=""/>
            <p:cNvSpPr/>
            <p:nvPr/>
          </p:nvSpPr>
          <p:spPr>
            <a:xfrm>
              <a:off x="13339427" y="6795632"/>
              <a:ext cx="1484630" cy="907415"/>
            </a:xfrm>
            <a:custGeom>
              <a:avLst/>
              <a:gdLst/>
              <a:ahLst/>
              <a:cxnLst/>
              <a:rect l="l" t="t" r="r" b="b"/>
              <a:pathLst>
                <a:path w="1484630" h="907415">
                  <a:moveTo>
                    <a:pt x="1484153" y="0"/>
                  </a:moveTo>
                  <a:lnTo>
                    <a:pt x="639561" y="0"/>
                  </a:lnTo>
                  <a:lnTo>
                    <a:pt x="591896" y="1757"/>
                  </a:lnTo>
                  <a:lnTo>
                    <a:pt x="545171" y="6947"/>
                  </a:lnTo>
                  <a:lnTo>
                    <a:pt x="499511" y="15445"/>
                  </a:lnTo>
                  <a:lnTo>
                    <a:pt x="455041" y="27126"/>
                  </a:lnTo>
                  <a:lnTo>
                    <a:pt x="411885" y="41865"/>
                  </a:lnTo>
                  <a:lnTo>
                    <a:pt x="370167" y="59538"/>
                  </a:lnTo>
                  <a:lnTo>
                    <a:pt x="330013" y="80020"/>
                  </a:lnTo>
                  <a:lnTo>
                    <a:pt x="291547" y="103187"/>
                  </a:lnTo>
                  <a:lnTo>
                    <a:pt x="254893" y="128913"/>
                  </a:lnTo>
                  <a:lnTo>
                    <a:pt x="220176" y="157074"/>
                  </a:lnTo>
                  <a:lnTo>
                    <a:pt x="187521" y="187546"/>
                  </a:lnTo>
                  <a:lnTo>
                    <a:pt x="157052" y="220204"/>
                  </a:lnTo>
                  <a:lnTo>
                    <a:pt x="128894" y="254922"/>
                  </a:lnTo>
                  <a:lnTo>
                    <a:pt x="103170" y="291577"/>
                  </a:lnTo>
                  <a:lnTo>
                    <a:pt x="80007" y="330044"/>
                  </a:lnTo>
                  <a:lnTo>
                    <a:pt x="59528" y="370198"/>
                  </a:lnTo>
                  <a:lnTo>
                    <a:pt x="41858" y="411915"/>
                  </a:lnTo>
                  <a:lnTo>
                    <a:pt x="27121" y="455069"/>
                  </a:lnTo>
                  <a:lnTo>
                    <a:pt x="15442" y="499537"/>
                  </a:lnTo>
                  <a:lnTo>
                    <a:pt x="6946" y="545193"/>
                  </a:lnTo>
                  <a:lnTo>
                    <a:pt x="1757" y="591913"/>
                  </a:lnTo>
                  <a:lnTo>
                    <a:pt x="0" y="639572"/>
                  </a:lnTo>
                  <a:lnTo>
                    <a:pt x="0" y="906988"/>
                  </a:lnTo>
                  <a:lnTo>
                    <a:pt x="1484153" y="906988"/>
                  </a:lnTo>
                  <a:lnTo>
                    <a:pt x="1484153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3" name="object 8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56970" y="6136004"/>
              <a:ext cx="124593" cy="93452"/>
            </a:xfrm>
            <a:prstGeom prst="rect">
              <a:avLst/>
            </a:prstGeom>
          </p:spPr>
        </p:pic>
        <p:sp>
          <p:nvSpPr>
            <p:cNvPr id="84" name="object 84" descr=""/>
            <p:cNvSpPr/>
            <p:nvPr/>
          </p:nvSpPr>
          <p:spPr>
            <a:xfrm>
              <a:off x="14847296" y="6031366"/>
              <a:ext cx="1737995" cy="1737995"/>
            </a:xfrm>
            <a:custGeom>
              <a:avLst/>
              <a:gdLst/>
              <a:ahLst/>
              <a:cxnLst/>
              <a:rect l="l" t="t" r="r" b="b"/>
              <a:pathLst>
                <a:path w="1737994" h="1737995">
                  <a:moveTo>
                    <a:pt x="1737748" y="0"/>
                  </a:moveTo>
                  <a:lnTo>
                    <a:pt x="0" y="0"/>
                  </a:lnTo>
                  <a:lnTo>
                    <a:pt x="0" y="1737748"/>
                  </a:lnTo>
                  <a:lnTo>
                    <a:pt x="1737748" y="1737748"/>
                  </a:lnTo>
                  <a:lnTo>
                    <a:pt x="1737748" y="0"/>
                  </a:ln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 descr=""/>
            <p:cNvSpPr/>
            <p:nvPr/>
          </p:nvSpPr>
          <p:spPr>
            <a:xfrm>
              <a:off x="14869484" y="6053554"/>
              <a:ext cx="1649095" cy="742315"/>
            </a:xfrm>
            <a:custGeom>
              <a:avLst/>
              <a:gdLst/>
              <a:ahLst/>
              <a:cxnLst/>
              <a:rect l="l" t="t" r="r" b="b"/>
              <a:pathLst>
                <a:path w="1649094" h="742315">
                  <a:moveTo>
                    <a:pt x="0" y="742079"/>
                  </a:moveTo>
                  <a:lnTo>
                    <a:pt x="1649059" y="742079"/>
                  </a:lnTo>
                  <a:lnTo>
                    <a:pt x="1649059" y="0"/>
                  </a:lnTo>
                  <a:lnTo>
                    <a:pt x="0" y="0"/>
                  </a:lnTo>
                  <a:lnTo>
                    <a:pt x="0" y="7420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 descr=""/>
            <p:cNvSpPr/>
            <p:nvPr/>
          </p:nvSpPr>
          <p:spPr>
            <a:xfrm>
              <a:off x="14869484" y="6795625"/>
              <a:ext cx="1649095" cy="907415"/>
            </a:xfrm>
            <a:custGeom>
              <a:avLst/>
              <a:gdLst/>
              <a:ahLst/>
              <a:cxnLst/>
              <a:rect l="l" t="t" r="r" b="b"/>
              <a:pathLst>
                <a:path w="1649094" h="907415">
                  <a:moveTo>
                    <a:pt x="1649059" y="0"/>
                  </a:moveTo>
                  <a:lnTo>
                    <a:pt x="0" y="0"/>
                  </a:lnTo>
                  <a:lnTo>
                    <a:pt x="0" y="906988"/>
                  </a:lnTo>
                  <a:lnTo>
                    <a:pt x="1649059" y="906988"/>
                  </a:lnTo>
                  <a:lnTo>
                    <a:pt x="1649059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 descr=""/>
            <p:cNvSpPr/>
            <p:nvPr/>
          </p:nvSpPr>
          <p:spPr>
            <a:xfrm>
              <a:off x="16542261" y="6031366"/>
              <a:ext cx="1737995" cy="1737995"/>
            </a:xfrm>
            <a:custGeom>
              <a:avLst/>
              <a:gdLst/>
              <a:ahLst/>
              <a:cxnLst/>
              <a:rect l="l" t="t" r="r" b="b"/>
              <a:pathLst>
                <a:path w="1737994" h="1737995">
                  <a:moveTo>
                    <a:pt x="1737748" y="0"/>
                  </a:moveTo>
                  <a:lnTo>
                    <a:pt x="0" y="0"/>
                  </a:lnTo>
                  <a:lnTo>
                    <a:pt x="0" y="1737748"/>
                  </a:lnTo>
                  <a:lnTo>
                    <a:pt x="1737748" y="1737748"/>
                  </a:lnTo>
                  <a:lnTo>
                    <a:pt x="1737748" y="0"/>
                  </a:ln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 descr=""/>
            <p:cNvSpPr/>
            <p:nvPr/>
          </p:nvSpPr>
          <p:spPr>
            <a:xfrm>
              <a:off x="16564449" y="6053554"/>
              <a:ext cx="1649095" cy="1649095"/>
            </a:xfrm>
            <a:custGeom>
              <a:avLst/>
              <a:gdLst/>
              <a:ahLst/>
              <a:cxnLst/>
              <a:rect l="l" t="t" r="r" b="b"/>
              <a:pathLst>
                <a:path w="1649094" h="1649095">
                  <a:moveTo>
                    <a:pt x="1649059" y="0"/>
                  </a:moveTo>
                  <a:lnTo>
                    <a:pt x="0" y="0"/>
                  </a:lnTo>
                  <a:lnTo>
                    <a:pt x="0" y="1649059"/>
                  </a:lnTo>
                  <a:lnTo>
                    <a:pt x="1649059" y="1649059"/>
                  </a:lnTo>
                  <a:lnTo>
                    <a:pt x="16490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 descr=""/>
            <p:cNvSpPr/>
            <p:nvPr/>
          </p:nvSpPr>
          <p:spPr>
            <a:xfrm>
              <a:off x="16564448" y="6795633"/>
              <a:ext cx="1484630" cy="907415"/>
            </a:xfrm>
            <a:custGeom>
              <a:avLst/>
              <a:gdLst/>
              <a:ahLst/>
              <a:cxnLst/>
              <a:rect l="l" t="t" r="r" b="b"/>
              <a:pathLst>
                <a:path w="1484630" h="907415">
                  <a:moveTo>
                    <a:pt x="844529" y="0"/>
                  </a:moveTo>
                  <a:lnTo>
                    <a:pt x="0" y="0"/>
                  </a:lnTo>
                  <a:lnTo>
                    <a:pt x="0" y="906980"/>
                  </a:lnTo>
                  <a:lnTo>
                    <a:pt x="1484164" y="906980"/>
                  </a:lnTo>
                  <a:lnTo>
                    <a:pt x="1484164" y="639572"/>
                  </a:lnTo>
                  <a:lnTo>
                    <a:pt x="1482406" y="591913"/>
                  </a:lnTo>
                  <a:lnTo>
                    <a:pt x="1477216" y="545193"/>
                  </a:lnTo>
                  <a:lnTo>
                    <a:pt x="1468717" y="499537"/>
                  </a:lnTo>
                  <a:lnTo>
                    <a:pt x="1457036" y="455069"/>
                  </a:lnTo>
                  <a:lnTo>
                    <a:pt x="1442296" y="411915"/>
                  </a:lnTo>
                  <a:lnTo>
                    <a:pt x="1424622" y="370198"/>
                  </a:lnTo>
                  <a:lnTo>
                    <a:pt x="1404139" y="330044"/>
                  </a:lnTo>
                  <a:lnTo>
                    <a:pt x="1380971" y="291577"/>
                  </a:lnTo>
                  <a:lnTo>
                    <a:pt x="1355243" y="254922"/>
                  </a:lnTo>
                  <a:lnTo>
                    <a:pt x="1327079" y="220204"/>
                  </a:lnTo>
                  <a:lnTo>
                    <a:pt x="1296605" y="187546"/>
                  </a:lnTo>
                  <a:lnTo>
                    <a:pt x="1263945" y="157074"/>
                  </a:lnTo>
                  <a:lnTo>
                    <a:pt x="1229224" y="128913"/>
                  </a:lnTo>
                  <a:lnTo>
                    <a:pt x="1192565" y="103187"/>
                  </a:lnTo>
                  <a:lnTo>
                    <a:pt x="1154094" y="80020"/>
                  </a:lnTo>
                  <a:lnTo>
                    <a:pt x="1113936" y="59538"/>
                  </a:lnTo>
                  <a:lnTo>
                    <a:pt x="1072215" y="41865"/>
                  </a:lnTo>
                  <a:lnTo>
                    <a:pt x="1029056" y="27126"/>
                  </a:lnTo>
                  <a:lnTo>
                    <a:pt x="984583" y="15445"/>
                  </a:lnTo>
                  <a:lnTo>
                    <a:pt x="938921" y="6947"/>
                  </a:lnTo>
                  <a:lnTo>
                    <a:pt x="892195" y="1757"/>
                  </a:lnTo>
                  <a:lnTo>
                    <a:pt x="844529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 descr=""/>
            <p:cNvSpPr/>
            <p:nvPr/>
          </p:nvSpPr>
          <p:spPr>
            <a:xfrm>
              <a:off x="16564455" y="6795629"/>
              <a:ext cx="1484630" cy="907415"/>
            </a:xfrm>
            <a:custGeom>
              <a:avLst/>
              <a:gdLst/>
              <a:ahLst/>
              <a:cxnLst/>
              <a:rect l="l" t="t" r="r" b="b"/>
              <a:pathLst>
                <a:path w="1484630" h="907415">
                  <a:moveTo>
                    <a:pt x="844518" y="0"/>
                  </a:moveTo>
                  <a:lnTo>
                    <a:pt x="0" y="0"/>
                  </a:lnTo>
                  <a:lnTo>
                    <a:pt x="0" y="906988"/>
                  </a:lnTo>
                  <a:lnTo>
                    <a:pt x="1484153" y="906988"/>
                  </a:lnTo>
                  <a:lnTo>
                    <a:pt x="1484153" y="639572"/>
                  </a:lnTo>
                  <a:lnTo>
                    <a:pt x="1482396" y="591913"/>
                  </a:lnTo>
                  <a:lnTo>
                    <a:pt x="1477205" y="545193"/>
                  </a:lnTo>
                  <a:lnTo>
                    <a:pt x="1468707" y="499537"/>
                  </a:lnTo>
                  <a:lnTo>
                    <a:pt x="1457026" y="455069"/>
                  </a:lnTo>
                  <a:lnTo>
                    <a:pt x="1442287" y="411915"/>
                  </a:lnTo>
                  <a:lnTo>
                    <a:pt x="1424613" y="370198"/>
                  </a:lnTo>
                  <a:lnTo>
                    <a:pt x="1404130" y="330044"/>
                  </a:lnTo>
                  <a:lnTo>
                    <a:pt x="1380963" y="291577"/>
                  </a:lnTo>
                  <a:lnTo>
                    <a:pt x="1355235" y="254922"/>
                  </a:lnTo>
                  <a:lnTo>
                    <a:pt x="1327072" y="220204"/>
                  </a:lnTo>
                  <a:lnTo>
                    <a:pt x="1296599" y="187546"/>
                  </a:lnTo>
                  <a:lnTo>
                    <a:pt x="1263939" y="157074"/>
                  </a:lnTo>
                  <a:lnTo>
                    <a:pt x="1229217" y="128913"/>
                  </a:lnTo>
                  <a:lnTo>
                    <a:pt x="1192559" y="103187"/>
                  </a:lnTo>
                  <a:lnTo>
                    <a:pt x="1154088" y="80020"/>
                  </a:lnTo>
                  <a:lnTo>
                    <a:pt x="1113930" y="59538"/>
                  </a:lnTo>
                  <a:lnTo>
                    <a:pt x="1072209" y="41865"/>
                  </a:lnTo>
                  <a:lnTo>
                    <a:pt x="1029049" y="27126"/>
                  </a:lnTo>
                  <a:lnTo>
                    <a:pt x="984576" y="15445"/>
                  </a:lnTo>
                  <a:lnTo>
                    <a:pt x="938913" y="6947"/>
                  </a:lnTo>
                  <a:lnTo>
                    <a:pt x="892185" y="1757"/>
                  </a:lnTo>
                  <a:lnTo>
                    <a:pt x="844518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1" name="object 9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006464" y="6136004"/>
              <a:ext cx="124603" cy="93452"/>
            </a:xfrm>
            <a:prstGeom prst="rect">
              <a:avLst/>
            </a:prstGeom>
          </p:spPr>
        </p:pic>
        <p:sp>
          <p:nvSpPr>
            <p:cNvPr id="92" name="object 92" descr=""/>
            <p:cNvSpPr/>
            <p:nvPr/>
          </p:nvSpPr>
          <p:spPr>
            <a:xfrm>
              <a:off x="10989152" y="4050211"/>
              <a:ext cx="1737995" cy="1737995"/>
            </a:xfrm>
            <a:custGeom>
              <a:avLst/>
              <a:gdLst/>
              <a:ahLst/>
              <a:cxnLst/>
              <a:rect l="l" t="t" r="r" b="b"/>
              <a:pathLst>
                <a:path w="1737995" h="1737995">
                  <a:moveTo>
                    <a:pt x="1737748" y="0"/>
                  </a:moveTo>
                  <a:lnTo>
                    <a:pt x="0" y="0"/>
                  </a:lnTo>
                  <a:lnTo>
                    <a:pt x="0" y="1737748"/>
                  </a:lnTo>
                  <a:lnTo>
                    <a:pt x="1737748" y="1737748"/>
                  </a:lnTo>
                  <a:lnTo>
                    <a:pt x="1737748" y="0"/>
                  </a:ln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 descr=""/>
            <p:cNvSpPr/>
            <p:nvPr/>
          </p:nvSpPr>
          <p:spPr>
            <a:xfrm>
              <a:off x="11011340" y="4072399"/>
              <a:ext cx="1649095" cy="1649095"/>
            </a:xfrm>
            <a:custGeom>
              <a:avLst/>
              <a:gdLst/>
              <a:ahLst/>
              <a:cxnLst/>
              <a:rect l="l" t="t" r="r" b="b"/>
              <a:pathLst>
                <a:path w="1649095" h="1649095">
                  <a:moveTo>
                    <a:pt x="1649070" y="0"/>
                  </a:moveTo>
                  <a:lnTo>
                    <a:pt x="0" y="0"/>
                  </a:lnTo>
                  <a:lnTo>
                    <a:pt x="0" y="1649059"/>
                  </a:lnTo>
                  <a:lnTo>
                    <a:pt x="1649070" y="1649059"/>
                  </a:lnTo>
                  <a:lnTo>
                    <a:pt x="16490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 descr=""/>
            <p:cNvSpPr/>
            <p:nvPr/>
          </p:nvSpPr>
          <p:spPr>
            <a:xfrm>
              <a:off x="11258697" y="4072397"/>
              <a:ext cx="1402080" cy="1649095"/>
            </a:xfrm>
            <a:custGeom>
              <a:avLst/>
              <a:gdLst/>
              <a:ahLst/>
              <a:cxnLst/>
              <a:rect l="l" t="t" r="r" b="b"/>
              <a:pathLst>
                <a:path w="1402079" h="1649095">
                  <a:moveTo>
                    <a:pt x="1401713" y="0"/>
                  </a:moveTo>
                  <a:lnTo>
                    <a:pt x="333277" y="1"/>
                  </a:lnTo>
                  <a:lnTo>
                    <a:pt x="284091" y="3620"/>
                  </a:lnTo>
                  <a:lnTo>
                    <a:pt x="237124" y="14134"/>
                  </a:lnTo>
                  <a:lnTo>
                    <a:pt x="192897" y="31024"/>
                  </a:lnTo>
                  <a:lnTo>
                    <a:pt x="151927" y="53768"/>
                  </a:lnTo>
                  <a:lnTo>
                    <a:pt x="114736" y="81847"/>
                  </a:lnTo>
                  <a:lnTo>
                    <a:pt x="81841" y="114743"/>
                  </a:lnTo>
                  <a:lnTo>
                    <a:pt x="53763" y="151934"/>
                  </a:lnTo>
                  <a:lnTo>
                    <a:pt x="31021" y="192902"/>
                  </a:lnTo>
                  <a:lnTo>
                    <a:pt x="14133" y="237126"/>
                  </a:lnTo>
                  <a:lnTo>
                    <a:pt x="3619" y="284088"/>
                  </a:lnTo>
                  <a:lnTo>
                    <a:pt x="0" y="333267"/>
                  </a:lnTo>
                  <a:lnTo>
                    <a:pt x="0" y="1315760"/>
                  </a:lnTo>
                  <a:lnTo>
                    <a:pt x="3619" y="1364947"/>
                  </a:lnTo>
                  <a:lnTo>
                    <a:pt x="14133" y="1411915"/>
                  </a:lnTo>
                  <a:lnTo>
                    <a:pt x="31021" y="1456145"/>
                  </a:lnTo>
                  <a:lnTo>
                    <a:pt x="53763" y="1497117"/>
                  </a:lnTo>
                  <a:lnTo>
                    <a:pt x="81841" y="1534311"/>
                  </a:lnTo>
                  <a:lnTo>
                    <a:pt x="114736" y="1567208"/>
                  </a:lnTo>
                  <a:lnTo>
                    <a:pt x="151927" y="1595289"/>
                  </a:lnTo>
                  <a:lnTo>
                    <a:pt x="192897" y="1618034"/>
                  </a:lnTo>
                  <a:lnTo>
                    <a:pt x="237124" y="1634924"/>
                  </a:lnTo>
                  <a:lnTo>
                    <a:pt x="284091" y="1645439"/>
                  </a:lnTo>
                  <a:lnTo>
                    <a:pt x="333277" y="1649061"/>
                  </a:lnTo>
                  <a:lnTo>
                    <a:pt x="1401713" y="1649061"/>
                  </a:lnTo>
                  <a:lnTo>
                    <a:pt x="1401713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 descr=""/>
            <p:cNvSpPr/>
            <p:nvPr/>
          </p:nvSpPr>
          <p:spPr>
            <a:xfrm>
              <a:off x="11258700" y="4072397"/>
              <a:ext cx="1402080" cy="1649095"/>
            </a:xfrm>
            <a:custGeom>
              <a:avLst/>
              <a:gdLst/>
              <a:ahLst/>
              <a:cxnLst/>
              <a:rect l="l" t="t" r="r" b="b"/>
              <a:pathLst>
                <a:path w="1402079" h="1649095">
                  <a:moveTo>
                    <a:pt x="1401706" y="0"/>
                  </a:moveTo>
                  <a:lnTo>
                    <a:pt x="333267" y="0"/>
                  </a:lnTo>
                  <a:lnTo>
                    <a:pt x="284081" y="3620"/>
                  </a:lnTo>
                  <a:lnTo>
                    <a:pt x="237115" y="14135"/>
                  </a:lnTo>
                  <a:lnTo>
                    <a:pt x="192888" y="31025"/>
                  </a:lnTo>
                  <a:lnTo>
                    <a:pt x="151920" y="53771"/>
                  </a:lnTo>
                  <a:lnTo>
                    <a:pt x="114730" y="81851"/>
                  </a:lnTo>
                  <a:lnTo>
                    <a:pt x="81837" y="114747"/>
                  </a:lnTo>
                  <a:lnTo>
                    <a:pt x="53760" y="151939"/>
                  </a:lnTo>
                  <a:lnTo>
                    <a:pt x="31019" y="192906"/>
                  </a:lnTo>
                  <a:lnTo>
                    <a:pt x="14132" y="237130"/>
                  </a:lnTo>
                  <a:lnTo>
                    <a:pt x="3619" y="284090"/>
                  </a:lnTo>
                  <a:lnTo>
                    <a:pt x="0" y="333267"/>
                  </a:lnTo>
                  <a:lnTo>
                    <a:pt x="0" y="1315760"/>
                  </a:lnTo>
                  <a:lnTo>
                    <a:pt x="3619" y="1364945"/>
                  </a:lnTo>
                  <a:lnTo>
                    <a:pt x="14131" y="1411911"/>
                  </a:lnTo>
                  <a:lnTo>
                    <a:pt x="31016" y="1456139"/>
                  </a:lnTo>
                  <a:lnTo>
                    <a:pt x="53756" y="1497109"/>
                  </a:lnTo>
                  <a:lnTo>
                    <a:pt x="81830" y="1534303"/>
                  </a:lnTo>
                  <a:lnTo>
                    <a:pt x="114721" y="1567201"/>
                  </a:lnTo>
                  <a:lnTo>
                    <a:pt x="151907" y="1595282"/>
                  </a:lnTo>
                  <a:lnTo>
                    <a:pt x="192871" y="1618028"/>
                  </a:lnTo>
                  <a:lnTo>
                    <a:pt x="237094" y="1634919"/>
                  </a:lnTo>
                  <a:lnTo>
                    <a:pt x="284055" y="1645436"/>
                  </a:lnTo>
                  <a:lnTo>
                    <a:pt x="333235" y="1649059"/>
                  </a:lnTo>
                  <a:lnTo>
                    <a:pt x="1401706" y="1649059"/>
                  </a:lnTo>
                  <a:lnTo>
                    <a:pt x="1401706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6" name="object 96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093795" y="4154849"/>
              <a:ext cx="124593" cy="93452"/>
            </a:xfrm>
            <a:prstGeom prst="rect">
              <a:avLst/>
            </a:prstGeom>
          </p:spPr>
        </p:pic>
        <p:sp>
          <p:nvSpPr>
            <p:cNvPr id="97" name="object 97" descr=""/>
            <p:cNvSpPr/>
            <p:nvPr/>
          </p:nvSpPr>
          <p:spPr>
            <a:xfrm>
              <a:off x="16542261" y="8012520"/>
              <a:ext cx="1737995" cy="1737995"/>
            </a:xfrm>
            <a:custGeom>
              <a:avLst/>
              <a:gdLst/>
              <a:ahLst/>
              <a:cxnLst/>
              <a:rect l="l" t="t" r="r" b="b"/>
              <a:pathLst>
                <a:path w="1737994" h="1737995">
                  <a:moveTo>
                    <a:pt x="1737748" y="0"/>
                  </a:moveTo>
                  <a:lnTo>
                    <a:pt x="0" y="0"/>
                  </a:lnTo>
                  <a:lnTo>
                    <a:pt x="0" y="1737748"/>
                  </a:lnTo>
                  <a:lnTo>
                    <a:pt x="1737748" y="1737748"/>
                  </a:lnTo>
                  <a:lnTo>
                    <a:pt x="1737748" y="0"/>
                  </a:ln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 descr=""/>
            <p:cNvSpPr/>
            <p:nvPr/>
          </p:nvSpPr>
          <p:spPr>
            <a:xfrm>
              <a:off x="16564449" y="8034708"/>
              <a:ext cx="1649095" cy="1649095"/>
            </a:xfrm>
            <a:custGeom>
              <a:avLst/>
              <a:gdLst/>
              <a:ahLst/>
              <a:cxnLst/>
              <a:rect l="l" t="t" r="r" b="b"/>
              <a:pathLst>
                <a:path w="1649094" h="1649095">
                  <a:moveTo>
                    <a:pt x="1649059" y="0"/>
                  </a:moveTo>
                  <a:lnTo>
                    <a:pt x="0" y="0"/>
                  </a:lnTo>
                  <a:lnTo>
                    <a:pt x="0" y="1649059"/>
                  </a:lnTo>
                  <a:lnTo>
                    <a:pt x="1649059" y="1649059"/>
                  </a:lnTo>
                  <a:lnTo>
                    <a:pt x="16490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 descr=""/>
            <p:cNvSpPr/>
            <p:nvPr/>
          </p:nvSpPr>
          <p:spPr>
            <a:xfrm>
              <a:off x="16564449" y="8034708"/>
              <a:ext cx="1649095" cy="1193800"/>
            </a:xfrm>
            <a:custGeom>
              <a:avLst/>
              <a:gdLst/>
              <a:ahLst/>
              <a:cxnLst/>
              <a:rect l="l" t="t" r="r" b="b"/>
              <a:pathLst>
                <a:path w="1649094" h="1193800">
                  <a:moveTo>
                    <a:pt x="675159" y="989435"/>
                  </a:moveTo>
                  <a:lnTo>
                    <a:pt x="244335" y="989435"/>
                  </a:lnTo>
                  <a:lnTo>
                    <a:pt x="247591" y="990765"/>
                  </a:lnTo>
                  <a:lnTo>
                    <a:pt x="447522" y="1190696"/>
                  </a:lnTo>
                  <a:lnTo>
                    <a:pt x="453532" y="1193178"/>
                  </a:lnTo>
                  <a:lnTo>
                    <a:pt x="466024" y="1193178"/>
                  </a:lnTo>
                  <a:lnTo>
                    <a:pt x="471993" y="1190696"/>
                  </a:lnTo>
                  <a:lnTo>
                    <a:pt x="671903" y="990765"/>
                  </a:lnTo>
                  <a:lnTo>
                    <a:pt x="675159" y="989435"/>
                  </a:lnTo>
                  <a:close/>
                </a:path>
                <a:path w="1649094" h="1193800">
                  <a:moveTo>
                    <a:pt x="1649059" y="0"/>
                  </a:moveTo>
                  <a:lnTo>
                    <a:pt x="0" y="0"/>
                  </a:lnTo>
                  <a:lnTo>
                    <a:pt x="0" y="989435"/>
                  </a:lnTo>
                  <a:lnTo>
                    <a:pt x="1649059" y="989435"/>
                  </a:lnTo>
                  <a:lnTo>
                    <a:pt x="1649059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 descr=""/>
            <p:cNvSpPr/>
            <p:nvPr/>
          </p:nvSpPr>
          <p:spPr>
            <a:xfrm>
              <a:off x="16564450" y="8034708"/>
              <a:ext cx="1649095" cy="1193800"/>
            </a:xfrm>
            <a:custGeom>
              <a:avLst/>
              <a:gdLst/>
              <a:ahLst/>
              <a:cxnLst/>
              <a:rect l="l" t="t" r="r" b="b"/>
              <a:pathLst>
                <a:path w="1649094" h="1193800">
                  <a:moveTo>
                    <a:pt x="1649059" y="0"/>
                  </a:moveTo>
                  <a:lnTo>
                    <a:pt x="0" y="0"/>
                  </a:lnTo>
                  <a:lnTo>
                    <a:pt x="0" y="989435"/>
                  </a:lnTo>
                  <a:lnTo>
                    <a:pt x="244327" y="989435"/>
                  </a:lnTo>
                  <a:lnTo>
                    <a:pt x="247594" y="990765"/>
                  </a:lnTo>
                  <a:lnTo>
                    <a:pt x="447525" y="1190696"/>
                  </a:lnTo>
                  <a:lnTo>
                    <a:pt x="453525" y="1193178"/>
                  </a:lnTo>
                  <a:lnTo>
                    <a:pt x="466027" y="1193178"/>
                  </a:lnTo>
                  <a:lnTo>
                    <a:pt x="471996" y="1190696"/>
                  </a:lnTo>
                  <a:lnTo>
                    <a:pt x="671895" y="990765"/>
                  </a:lnTo>
                  <a:lnTo>
                    <a:pt x="675162" y="989435"/>
                  </a:lnTo>
                  <a:lnTo>
                    <a:pt x="1649059" y="989435"/>
                  </a:lnTo>
                  <a:lnTo>
                    <a:pt x="1649059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1" name="object 10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646905" y="9518865"/>
              <a:ext cx="124593" cy="93452"/>
            </a:xfrm>
            <a:prstGeom prst="rect">
              <a:avLst/>
            </a:prstGeom>
          </p:spPr>
        </p:pic>
        <p:sp>
          <p:nvSpPr>
            <p:cNvPr id="102" name="object 102" descr=""/>
            <p:cNvSpPr/>
            <p:nvPr/>
          </p:nvSpPr>
          <p:spPr>
            <a:xfrm>
              <a:off x="7287087" y="2069057"/>
              <a:ext cx="1737995" cy="1737995"/>
            </a:xfrm>
            <a:custGeom>
              <a:avLst/>
              <a:gdLst/>
              <a:ahLst/>
              <a:cxnLst/>
              <a:rect l="l" t="t" r="r" b="b"/>
              <a:pathLst>
                <a:path w="1737995" h="1737995">
                  <a:moveTo>
                    <a:pt x="1737748" y="0"/>
                  </a:moveTo>
                  <a:lnTo>
                    <a:pt x="0" y="0"/>
                  </a:lnTo>
                  <a:lnTo>
                    <a:pt x="0" y="1737748"/>
                  </a:lnTo>
                  <a:lnTo>
                    <a:pt x="1737748" y="1737748"/>
                  </a:lnTo>
                  <a:lnTo>
                    <a:pt x="1737748" y="0"/>
                  </a:ln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 descr=""/>
            <p:cNvSpPr/>
            <p:nvPr/>
          </p:nvSpPr>
          <p:spPr>
            <a:xfrm>
              <a:off x="7309264" y="2091245"/>
              <a:ext cx="1649095" cy="1649095"/>
            </a:xfrm>
            <a:custGeom>
              <a:avLst/>
              <a:gdLst/>
              <a:ahLst/>
              <a:cxnLst/>
              <a:rect l="l" t="t" r="r" b="b"/>
              <a:pathLst>
                <a:path w="1649095" h="1649095">
                  <a:moveTo>
                    <a:pt x="1649059" y="0"/>
                  </a:moveTo>
                  <a:lnTo>
                    <a:pt x="0" y="0"/>
                  </a:lnTo>
                  <a:lnTo>
                    <a:pt x="0" y="1649059"/>
                  </a:lnTo>
                  <a:lnTo>
                    <a:pt x="1649059" y="1649059"/>
                  </a:lnTo>
                  <a:lnTo>
                    <a:pt x="16490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 descr=""/>
            <p:cNvSpPr/>
            <p:nvPr/>
          </p:nvSpPr>
          <p:spPr>
            <a:xfrm>
              <a:off x="7310825" y="3492948"/>
              <a:ext cx="1647825" cy="247650"/>
            </a:xfrm>
            <a:custGeom>
              <a:avLst/>
              <a:gdLst/>
              <a:ahLst/>
              <a:cxnLst/>
              <a:rect l="l" t="t" r="r" b="b"/>
              <a:pathLst>
                <a:path w="1647825" h="247650">
                  <a:moveTo>
                    <a:pt x="1647498" y="0"/>
                  </a:moveTo>
                  <a:lnTo>
                    <a:pt x="263096" y="0"/>
                  </a:lnTo>
                  <a:lnTo>
                    <a:pt x="215583" y="4271"/>
                  </a:lnTo>
                  <a:lnTo>
                    <a:pt x="170839" y="16585"/>
                  </a:lnTo>
                  <a:lnTo>
                    <a:pt x="129619" y="36186"/>
                  </a:lnTo>
                  <a:lnTo>
                    <a:pt x="92675" y="62322"/>
                  </a:lnTo>
                  <a:lnTo>
                    <a:pt x="60760" y="94239"/>
                  </a:lnTo>
                  <a:lnTo>
                    <a:pt x="34626" y="131183"/>
                  </a:lnTo>
                  <a:lnTo>
                    <a:pt x="15027" y="172403"/>
                  </a:lnTo>
                  <a:lnTo>
                    <a:pt x="2716" y="217143"/>
                  </a:lnTo>
                  <a:lnTo>
                    <a:pt x="0" y="247356"/>
                  </a:lnTo>
                  <a:lnTo>
                    <a:pt x="1647498" y="247356"/>
                  </a:lnTo>
                  <a:lnTo>
                    <a:pt x="1647498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 descr=""/>
            <p:cNvSpPr/>
            <p:nvPr/>
          </p:nvSpPr>
          <p:spPr>
            <a:xfrm>
              <a:off x="7309848" y="3492948"/>
              <a:ext cx="1649095" cy="247650"/>
            </a:xfrm>
            <a:custGeom>
              <a:avLst/>
              <a:gdLst/>
              <a:ahLst/>
              <a:cxnLst/>
              <a:rect l="l" t="t" r="r" b="b"/>
              <a:pathLst>
                <a:path w="1649095" h="247650">
                  <a:moveTo>
                    <a:pt x="1648483" y="0"/>
                  </a:moveTo>
                  <a:lnTo>
                    <a:pt x="264065" y="0"/>
                  </a:lnTo>
                  <a:lnTo>
                    <a:pt x="218396" y="3943"/>
                  </a:lnTo>
                  <a:lnTo>
                    <a:pt x="175256" y="15328"/>
                  </a:lnTo>
                  <a:lnTo>
                    <a:pt x="135310" y="33488"/>
                  </a:lnTo>
                  <a:lnTo>
                    <a:pt x="99223" y="57757"/>
                  </a:lnTo>
                  <a:lnTo>
                    <a:pt x="67663" y="87465"/>
                  </a:lnTo>
                  <a:lnTo>
                    <a:pt x="41295" y="121947"/>
                  </a:lnTo>
                  <a:lnTo>
                    <a:pt x="20784" y="160536"/>
                  </a:lnTo>
                  <a:lnTo>
                    <a:pt x="6797" y="202564"/>
                  </a:lnTo>
                  <a:lnTo>
                    <a:pt x="0" y="247364"/>
                  </a:lnTo>
                  <a:lnTo>
                    <a:pt x="1648483" y="247364"/>
                  </a:lnTo>
                  <a:lnTo>
                    <a:pt x="1648483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6" name="object 10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91720" y="2173695"/>
              <a:ext cx="124603" cy="93452"/>
            </a:xfrm>
            <a:prstGeom prst="rect">
              <a:avLst/>
            </a:prstGeom>
          </p:spPr>
        </p:pic>
        <p:sp>
          <p:nvSpPr>
            <p:cNvPr id="107" name="object 107" descr=""/>
            <p:cNvSpPr/>
            <p:nvPr/>
          </p:nvSpPr>
          <p:spPr>
            <a:xfrm>
              <a:off x="9138119" y="2069057"/>
              <a:ext cx="1737995" cy="1737995"/>
            </a:xfrm>
            <a:custGeom>
              <a:avLst/>
              <a:gdLst/>
              <a:ahLst/>
              <a:cxnLst/>
              <a:rect l="l" t="t" r="r" b="b"/>
              <a:pathLst>
                <a:path w="1737995" h="1737995">
                  <a:moveTo>
                    <a:pt x="1737748" y="0"/>
                  </a:moveTo>
                  <a:lnTo>
                    <a:pt x="0" y="0"/>
                  </a:lnTo>
                  <a:lnTo>
                    <a:pt x="0" y="1737748"/>
                  </a:lnTo>
                  <a:lnTo>
                    <a:pt x="1737748" y="1737748"/>
                  </a:lnTo>
                  <a:lnTo>
                    <a:pt x="1737748" y="0"/>
                  </a:ln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 descr=""/>
            <p:cNvSpPr/>
            <p:nvPr/>
          </p:nvSpPr>
          <p:spPr>
            <a:xfrm>
              <a:off x="9160307" y="2091245"/>
              <a:ext cx="1649095" cy="1649095"/>
            </a:xfrm>
            <a:custGeom>
              <a:avLst/>
              <a:gdLst/>
              <a:ahLst/>
              <a:cxnLst/>
              <a:rect l="l" t="t" r="r" b="b"/>
              <a:pathLst>
                <a:path w="1649095" h="1649095">
                  <a:moveTo>
                    <a:pt x="1649059" y="0"/>
                  </a:moveTo>
                  <a:lnTo>
                    <a:pt x="0" y="0"/>
                  </a:lnTo>
                  <a:lnTo>
                    <a:pt x="0" y="1649059"/>
                  </a:lnTo>
                  <a:lnTo>
                    <a:pt x="1649059" y="1649059"/>
                  </a:lnTo>
                  <a:lnTo>
                    <a:pt x="16490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 descr=""/>
            <p:cNvSpPr/>
            <p:nvPr/>
          </p:nvSpPr>
          <p:spPr>
            <a:xfrm>
              <a:off x="9160307" y="3163135"/>
              <a:ext cx="1649095" cy="577215"/>
            </a:xfrm>
            <a:custGeom>
              <a:avLst/>
              <a:gdLst/>
              <a:ahLst/>
              <a:cxnLst/>
              <a:rect l="l" t="t" r="r" b="b"/>
              <a:pathLst>
                <a:path w="1649095" h="577214">
                  <a:moveTo>
                    <a:pt x="1649060" y="0"/>
                  </a:moveTo>
                  <a:lnTo>
                    <a:pt x="264651" y="0"/>
                  </a:lnTo>
                  <a:lnTo>
                    <a:pt x="217137" y="4271"/>
                  </a:lnTo>
                  <a:lnTo>
                    <a:pt x="172394" y="16585"/>
                  </a:lnTo>
                  <a:lnTo>
                    <a:pt x="131174" y="36186"/>
                  </a:lnTo>
                  <a:lnTo>
                    <a:pt x="94229" y="62322"/>
                  </a:lnTo>
                  <a:lnTo>
                    <a:pt x="62314" y="94239"/>
                  </a:lnTo>
                  <a:lnTo>
                    <a:pt x="36180" y="131183"/>
                  </a:lnTo>
                  <a:lnTo>
                    <a:pt x="16582" y="172403"/>
                  </a:lnTo>
                  <a:lnTo>
                    <a:pt x="4270" y="217143"/>
                  </a:lnTo>
                  <a:lnTo>
                    <a:pt x="0" y="264651"/>
                  </a:lnTo>
                  <a:lnTo>
                    <a:pt x="0" y="577169"/>
                  </a:lnTo>
                  <a:lnTo>
                    <a:pt x="1649060" y="577169"/>
                  </a:lnTo>
                  <a:lnTo>
                    <a:pt x="1649060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 descr=""/>
            <p:cNvSpPr/>
            <p:nvPr/>
          </p:nvSpPr>
          <p:spPr>
            <a:xfrm>
              <a:off x="9160307" y="3163135"/>
              <a:ext cx="1649095" cy="577215"/>
            </a:xfrm>
            <a:custGeom>
              <a:avLst/>
              <a:gdLst/>
              <a:ahLst/>
              <a:cxnLst/>
              <a:rect l="l" t="t" r="r" b="b"/>
              <a:pathLst>
                <a:path w="1649095" h="577214">
                  <a:moveTo>
                    <a:pt x="1649059" y="0"/>
                  </a:moveTo>
                  <a:lnTo>
                    <a:pt x="264641" y="0"/>
                  </a:lnTo>
                  <a:lnTo>
                    <a:pt x="217130" y="4271"/>
                  </a:lnTo>
                  <a:lnTo>
                    <a:pt x="172389" y="16585"/>
                  </a:lnTo>
                  <a:lnTo>
                    <a:pt x="131171" y="36186"/>
                  </a:lnTo>
                  <a:lnTo>
                    <a:pt x="94228" y="62322"/>
                  </a:lnTo>
                  <a:lnTo>
                    <a:pt x="62314" y="94239"/>
                  </a:lnTo>
                  <a:lnTo>
                    <a:pt x="36181" y="131183"/>
                  </a:lnTo>
                  <a:lnTo>
                    <a:pt x="16582" y="172403"/>
                  </a:lnTo>
                  <a:lnTo>
                    <a:pt x="4271" y="217143"/>
                  </a:lnTo>
                  <a:lnTo>
                    <a:pt x="0" y="264651"/>
                  </a:lnTo>
                  <a:lnTo>
                    <a:pt x="0" y="577176"/>
                  </a:lnTo>
                  <a:lnTo>
                    <a:pt x="1649059" y="577176"/>
                  </a:lnTo>
                  <a:lnTo>
                    <a:pt x="1649059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1" name="object 1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42757" y="2173695"/>
              <a:ext cx="124603" cy="93452"/>
            </a:xfrm>
            <a:prstGeom prst="rect">
              <a:avLst/>
            </a:prstGeom>
          </p:spPr>
        </p:pic>
        <p:sp>
          <p:nvSpPr>
            <p:cNvPr id="112" name="object 112" descr=""/>
            <p:cNvSpPr/>
            <p:nvPr/>
          </p:nvSpPr>
          <p:spPr>
            <a:xfrm>
              <a:off x="10989152" y="2069057"/>
              <a:ext cx="1737995" cy="1737995"/>
            </a:xfrm>
            <a:custGeom>
              <a:avLst/>
              <a:gdLst/>
              <a:ahLst/>
              <a:cxnLst/>
              <a:rect l="l" t="t" r="r" b="b"/>
              <a:pathLst>
                <a:path w="1737995" h="1737995">
                  <a:moveTo>
                    <a:pt x="1737748" y="0"/>
                  </a:moveTo>
                  <a:lnTo>
                    <a:pt x="0" y="0"/>
                  </a:lnTo>
                  <a:lnTo>
                    <a:pt x="0" y="1737748"/>
                  </a:lnTo>
                  <a:lnTo>
                    <a:pt x="1737748" y="1737748"/>
                  </a:lnTo>
                  <a:lnTo>
                    <a:pt x="1737748" y="0"/>
                  </a:ln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 descr=""/>
            <p:cNvSpPr/>
            <p:nvPr/>
          </p:nvSpPr>
          <p:spPr>
            <a:xfrm>
              <a:off x="11011340" y="2091245"/>
              <a:ext cx="1649095" cy="1649095"/>
            </a:xfrm>
            <a:custGeom>
              <a:avLst/>
              <a:gdLst/>
              <a:ahLst/>
              <a:cxnLst/>
              <a:rect l="l" t="t" r="r" b="b"/>
              <a:pathLst>
                <a:path w="1649095" h="1649095">
                  <a:moveTo>
                    <a:pt x="1649070" y="0"/>
                  </a:moveTo>
                  <a:lnTo>
                    <a:pt x="0" y="0"/>
                  </a:lnTo>
                  <a:lnTo>
                    <a:pt x="0" y="1649059"/>
                  </a:lnTo>
                  <a:lnTo>
                    <a:pt x="1649070" y="1649059"/>
                  </a:lnTo>
                  <a:lnTo>
                    <a:pt x="16490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 descr=""/>
            <p:cNvSpPr/>
            <p:nvPr/>
          </p:nvSpPr>
          <p:spPr>
            <a:xfrm>
              <a:off x="11011340" y="3163135"/>
              <a:ext cx="1649095" cy="577215"/>
            </a:xfrm>
            <a:custGeom>
              <a:avLst/>
              <a:gdLst/>
              <a:ahLst/>
              <a:cxnLst/>
              <a:rect l="l" t="t" r="r" b="b"/>
              <a:pathLst>
                <a:path w="1649095" h="577214">
                  <a:moveTo>
                    <a:pt x="1649070" y="0"/>
                  </a:moveTo>
                  <a:lnTo>
                    <a:pt x="374924" y="0"/>
                  </a:lnTo>
                  <a:lnTo>
                    <a:pt x="327955" y="2926"/>
                  </a:lnTo>
                  <a:lnTo>
                    <a:pt x="282710" y="11471"/>
                  </a:lnTo>
                  <a:lnTo>
                    <a:pt x="239543" y="25279"/>
                  </a:lnTo>
                  <a:lnTo>
                    <a:pt x="198807" y="43995"/>
                  </a:lnTo>
                  <a:lnTo>
                    <a:pt x="160857" y="67267"/>
                  </a:lnTo>
                  <a:lnTo>
                    <a:pt x="126047" y="94740"/>
                  </a:lnTo>
                  <a:lnTo>
                    <a:pt x="94730" y="126060"/>
                  </a:lnTo>
                  <a:lnTo>
                    <a:pt x="67260" y="160871"/>
                  </a:lnTo>
                  <a:lnTo>
                    <a:pt x="43991" y="198821"/>
                  </a:lnTo>
                  <a:lnTo>
                    <a:pt x="25278" y="239555"/>
                  </a:lnTo>
                  <a:lnTo>
                    <a:pt x="11472" y="282719"/>
                  </a:lnTo>
                  <a:lnTo>
                    <a:pt x="2930" y="327959"/>
                  </a:lnTo>
                  <a:lnTo>
                    <a:pt x="0" y="374920"/>
                  </a:lnTo>
                  <a:lnTo>
                    <a:pt x="0" y="577169"/>
                  </a:lnTo>
                  <a:lnTo>
                    <a:pt x="1649070" y="577169"/>
                  </a:lnTo>
                  <a:lnTo>
                    <a:pt x="1649070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 descr=""/>
            <p:cNvSpPr/>
            <p:nvPr/>
          </p:nvSpPr>
          <p:spPr>
            <a:xfrm>
              <a:off x="11011346" y="3163135"/>
              <a:ext cx="1649095" cy="577215"/>
            </a:xfrm>
            <a:custGeom>
              <a:avLst/>
              <a:gdLst/>
              <a:ahLst/>
              <a:cxnLst/>
              <a:rect l="l" t="t" r="r" b="b"/>
              <a:pathLst>
                <a:path w="1649095" h="577214">
                  <a:moveTo>
                    <a:pt x="1649059" y="0"/>
                  </a:moveTo>
                  <a:lnTo>
                    <a:pt x="374920" y="0"/>
                  </a:lnTo>
                  <a:lnTo>
                    <a:pt x="327951" y="2926"/>
                  </a:lnTo>
                  <a:lnTo>
                    <a:pt x="282706" y="11471"/>
                  </a:lnTo>
                  <a:lnTo>
                    <a:pt x="239538" y="25279"/>
                  </a:lnTo>
                  <a:lnTo>
                    <a:pt x="198803" y="43995"/>
                  </a:lnTo>
                  <a:lnTo>
                    <a:pt x="160853" y="67267"/>
                  </a:lnTo>
                  <a:lnTo>
                    <a:pt x="126043" y="94740"/>
                  </a:lnTo>
                  <a:lnTo>
                    <a:pt x="94726" y="126060"/>
                  </a:lnTo>
                  <a:lnTo>
                    <a:pt x="67256" y="160871"/>
                  </a:lnTo>
                  <a:lnTo>
                    <a:pt x="43987" y="198821"/>
                  </a:lnTo>
                  <a:lnTo>
                    <a:pt x="25273" y="239555"/>
                  </a:lnTo>
                  <a:lnTo>
                    <a:pt x="11468" y="282719"/>
                  </a:lnTo>
                  <a:lnTo>
                    <a:pt x="2926" y="327959"/>
                  </a:lnTo>
                  <a:lnTo>
                    <a:pt x="0" y="374920"/>
                  </a:lnTo>
                  <a:lnTo>
                    <a:pt x="0" y="577176"/>
                  </a:lnTo>
                  <a:lnTo>
                    <a:pt x="1649059" y="577176"/>
                  </a:lnTo>
                  <a:lnTo>
                    <a:pt x="1649059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6" name="object 116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093795" y="2173695"/>
              <a:ext cx="124593" cy="93452"/>
            </a:xfrm>
            <a:prstGeom prst="rect">
              <a:avLst/>
            </a:prstGeom>
          </p:spPr>
        </p:pic>
        <p:sp>
          <p:nvSpPr>
            <p:cNvPr id="117" name="object 117" descr=""/>
            <p:cNvSpPr/>
            <p:nvPr/>
          </p:nvSpPr>
          <p:spPr>
            <a:xfrm>
              <a:off x="16542261" y="4050211"/>
              <a:ext cx="1737995" cy="1737995"/>
            </a:xfrm>
            <a:custGeom>
              <a:avLst/>
              <a:gdLst/>
              <a:ahLst/>
              <a:cxnLst/>
              <a:rect l="l" t="t" r="r" b="b"/>
              <a:pathLst>
                <a:path w="1737994" h="1737995">
                  <a:moveTo>
                    <a:pt x="1737748" y="0"/>
                  </a:moveTo>
                  <a:lnTo>
                    <a:pt x="0" y="0"/>
                  </a:lnTo>
                  <a:lnTo>
                    <a:pt x="0" y="1737748"/>
                  </a:lnTo>
                  <a:lnTo>
                    <a:pt x="1737748" y="1737748"/>
                  </a:lnTo>
                  <a:lnTo>
                    <a:pt x="1737748" y="0"/>
                  </a:ln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8" name="object 118" descr=""/>
            <p:cNvSpPr/>
            <p:nvPr/>
          </p:nvSpPr>
          <p:spPr>
            <a:xfrm>
              <a:off x="16564449" y="4072399"/>
              <a:ext cx="1649095" cy="1649095"/>
            </a:xfrm>
            <a:custGeom>
              <a:avLst/>
              <a:gdLst/>
              <a:ahLst/>
              <a:cxnLst/>
              <a:rect l="l" t="t" r="r" b="b"/>
              <a:pathLst>
                <a:path w="1649094" h="1649095">
                  <a:moveTo>
                    <a:pt x="1649059" y="0"/>
                  </a:moveTo>
                  <a:lnTo>
                    <a:pt x="0" y="0"/>
                  </a:lnTo>
                  <a:lnTo>
                    <a:pt x="0" y="1649059"/>
                  </a:lnTo>
                  <a:lnTo>
                    <a:pt x="1649059" y="1649059"/>
                  </a:lnTo>
                  <a:lnTo>
                    <a:pt x="16490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9" name="object 119" descr=""/>
            <p:cNvSpPr/>
            <p:nvPr/>
          </p:nvSpPr>
          <p:spPr>
            <a:xfrm>
              <a:off x="16564449" y="4072398"/>
              <a:ext cx="1649095" cy="1649095"/>
            </a:xfrm>
            <a:custGeom>
              <a:avLst/>
              <a:gdLst/>
              <a:ahLst/>
              <a:cxnLst/>
              <a:rect l="l" t="t" r="r" b="b"/>
              <a:pathLst>
                <a:path w="1649094" h="1649095">
                  <a:moveTo>
                    <a:pt x="1649059" y="0"/>
                  </a:moveTo>
                  <a:lnTo>
                    <a:pt x="1091678" y="0"/>
                  </a:lnTo>
                  <a:lnTo>
                    <a:pt x="1043121" y="1065"/>
                  </a:lnTo>
                  <a:lnTo>
                    <a:pt x="995101" y="4232"/>
                  </a:lnTo>
                  <a:lnTo>
                    <a:pt x="947662" y="9457"/>
                  </a:lnTo>
                  <a:lnTo>
                    <a:pt x="900850" y="16694"/>
                  </a:lnTo>
                  <a:lnTo>
                    <a:pt x="854709" y="25899"/>
                  </a:lnTo>
                  <a:lnTo>
                    <a:pt x="809283" y="37027"/>
                  </a:lnTo>
                  <a:lnTo>
                    <a:pt x="764618" y="50033"/>
                  </a:lnTo>
                  <a:lnTo>
                    <a:pt x="720759" y="64872"/>
                  </a:lnTo>
                  <a:lnTo>
                    <a:pt x="677749" y="81500"/>
                  </a:lnTo>
                  <a:lnTo>
                    <a:pt x="635634" y="99872"/>
                  </a:lnTo>
                  <a:lnTo>
                    <a:pt x="594458" y="119943"/>
                  </a:lnTo>
                  <a:lnTo>
                    <a:pt x="554266" y="141669"/>
                  </a:lnTo>
                  <a:lnTo>
                    <a:pt x="515103" y="165004"/>
                  </a:lnTo>
                  <a:lnTo>
                    <a:pt x="477013" y="189905"/>
                  </a:lnTo>
                  <a:lnTo>
                    <a:pt x="440041" y="216326"/>
                  </a:lnTo>
                  <a:lnTo>
                    <a:pt x="404233" y="244222"/>
                  </a:lnTo>
                  <a:lnTo>
                    <a:pt x="369631" y="273549"/>
                  </a:lnTo>
                  <a:lnTo>
                    <a:pt x="336282" y="304263"/>
                  </a:lnTo>
                  <a:lnTo>
                    <a:pt x="304229" y="336317"/>
                  </a:lnTo>
                  <a:lnTo>
                    <a:pt x="273518" y="369669"/>
                  </a:lnTo>
                  <a:lnTo>
                    <a:pt x="244194" y="404272"/>
                  </a:lnTo>
                  <a:lnTo>
                    <a:pt x="216300" y="440083"/>
                  </a:lnTo>
                  <a:lnTo>
                    <a:pt x="189882" y="477056"/>
                  </a:lnTo>
                  <a:lnTo>
                    <a:pt x="164985" y="515146"/>
                  </a:lnTo>
                  <a:lnTo>
                    <a:pt x="141652" y="554310"/>
                  </a:lnTo>
                  <a:lnTo>
                    <a:pt x="119929" y="594502"/>
                  </a:lnTo>
                  <a:lnTo>
                    <a:pt x="99861" y="635677"/>
                  </a:lnTo>
                  <a:lnTo>
                    <a:pt x="81492" y="677791"/>
                  </a:lnTo>
                  <a:lnTo>
                    <a:pt x="64866" y="720799"/>
                  </a:lnTo>
                  <a:lnTo>
                    <a:pt x="50029" y="764657"/>
                  </a:lnTo>
                  <a:lnTo>
                    <a:pt x="37026" y="809319"/>
                  </a:lnTo>
                  <a:lnTo>
                    <a:pt x="25900" y="854741"/>
                  </a:lnTo>
                  <a:lnTo>
                    <a:pt x="16697" y="900878"/>
                  </a:lnTo>
                  <a:lnTo>
                    <a:pt x="9461" y="947686"/>
                  </a:lnTo>
                  <a:lnTo>
                    <a:pt x="4237" y="995119"/>
                  </a:lnTo>
                  <a:lnTo>
                    <a:pt x="1070" y="1043133"/>
                  </a:lnTo>
                  <a:lnTo>
                    <a:pt x="0" y="1091683"/>
                  </a:lnTo>
                  <a:lnTo>
                    <a:pt x="0" y="1649061"/>
                  </a:lnTo>
                  <a:lnTo>
                    <a:pt x="1649059" y="1649061"/>
                  </a:lnTo>
                  <a:lnTo>
                    <a:pt x="1649059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0" name="object 120" descr=""/>
            <p:cNvSpPr/>
            <p:nvPr/>
          </p:nvSpPr>
          <p:spPr>
            <a:xfrm>
              <a:off x="16564455" y="4072397"/>
              <a:ext cx="1649095" cy="1649095"/>
            </a:xfrm>
            <a:custGeom>
              <a:avLst/>
              <a:gdLst/>
              <a:ahLst/>
              <a:cxnLst/>
              <a:rect l="l" t="t" r="r" b="b"/>
              <a:pathLst>
                <a:path w="1649094" h="1649095">
                  <a:moveTo>
                    <a:pt x="1649059" y="0"/>
                  </a:moveTo>
                  <a:lnTo>
                    <a:pt x="1091673" y="0"/>
                  </a:lnTo>
                  <a:lnTo>
                    <a:pt x="1043116" y="1065"/>
                  </a:lnTo>
                  <a:lnTo>
                    <a:pt x="995095" y="4233"/>
                  </a:lnTo>
                  <a:lnTo>
                    <a:pt x="947657" y="9458"/>
                  </a:lnTo>
                  <a:lnTo>
                    <a:pt x="900844" y="16695"/>
                  </a:lnTo>
                  <a:lnTo>
                    <a:pt x="854703" y="25900"/>
                  </a:lnTo>
                  <a:lnTo>
                    <a:pt x="809278" y="37027"/>
                  </a:lnTo>
                  <a:lnTo>
                    <a:pt x="764613" y="50033"/>
                  </a:lnTo>
                  <a:lnTo>
                    <a:pt x="720753" y="64872"/>
                  </a:lnTo>
                  <a:lnTo>
                    <a:pt x="677744" y="81500"/>
                  </a:lnTo>
                  <a:lnTo>
                    <a:pt x="635628" y="99872"/>
                  </a:lnTo>
                  <a:lnTo>
                    <a:pt x="594453" y="119943"/>
                  </a:lnTo>
                  <a:lnTo>
                    <a:pt x="554261" y="141669"/>
                  </a:lnTo>
                  <a:lnTo>
                    <a:pt x="515098" y="165004"/>
                  </a:lnTo>
                  <a:lnTo>
                    <a:pt x="477008" y="189905"/>
                  </a:lnTo>
                  <a:lnTo>
                    <a:pt x="440036" y="216326"/>
                  </a:lnTo>
                  <a:lnTo>
                    <a:pt x="404227" y="244222"/>
                  </a:lnTo>
                  <a:lnTo>
                    <a:pt x="369626" y="273549"/>
                  </a:lnTo>
                  <a:lnTo>
                    <a:pt x="336276" y="304262"/>
                  </a:lnTo>
                  <a:lnTo>
                    <a:pt x="304224" y="336317"/>
                  </a:lnTo>
                  <a:lnTo>
                    <a:pt x="273513" y="369668"/>
                  </a:lnTo>
                  <a:lnTo>
                    <a:pt x="244189" y="404271"/>
                  </a:lnTo>
                  <a:lnTo>
                    <a:pt x="216295" y="440081"/>
                  </a:lnTo>
                  <a:lnTo>
                    <a:pt x="189877" y="477054"/>
                  </a:lnTo>
                  <a:lnTo>
                    <a:pt x="164979" y="515144"/>
                  </a:lnTo>
                  <a:lnTo>
                    <a:pt x="141647" y="554307"/>
                  </a:lnTo>
                  <a:lnTo>
                    <a:pt x="119924" y="594499"/>
                  </a:lnTo>
                  <a:lnTo>
                    <a:pt x="99856" y="635674"/>
                  </a:lnTo>
                  <a:lnTo>
                    <a:pt x="81486" y="677787"/>
                  </a:lnTo>
                  <a:lnTo>
                    <a:pt x="64861" y="720795"/>
                  </a:lnTo>
                  <a:lnTo>
                    <a:pt x="50024" y="764652"/>
                  </a:lnTo>
                  <a:lnTo>
                    <a:pt x="37020" y="809314"/>
                  </a:lnTo>
                  <a:lnTo>
                    <a:pt x="25895" y="854735"/>
                  </a:lnTo>
                  <a:lnTo>
                    <a:pt x="16692" y="900871"/>
                  </a:lnTo>
                  <a:lnTo>
                    <a:pt x="9456" y="947678"/>
                  </a:lnTo>
                  <a:lnTo>
                    <a:pt x="4232" y="995110"/>
                  </a:lnTo>
                  <a:lnTo>
                    <a:pt x="1065" y="1043124"/>
                  </a:lnTo>
                  <a:lnTo>
                    <a:pt x="0" y="1091673"/>
                  </a:lnTo>
                  <a:lnTo>
                    <a:pt x="0" y="1649059"/>
                  </a:lnTo>
                  <a:lnTo>
                    <a:pt x="1649059" y="1649059"/>
                  </a:lnTo>
                  <a:lnTo>
                    <a:pt x="1649059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1" name="object 12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646905" y="4154849"/>
              <a:ext cx="124593" cy="93452"/>
            </a:xfrm>
            <a:prstGeom prst="rect">
              <a:avLst/>
            </a:prstGeom>
          </p:spPr>
        </p:pic>
      </p:grpSp>
      <p:sp>
        <p:nvSpPr>
          <p:cNvPr id="122" name="object 122" descr=""/>
          <p:cNvSpPr txBox="1"/>
          <p:nvPr/>
        </p:nvSpPr>
        <p:spPr>
          <a:xfrm>
            <a:off x="510844" y="2027235"/>
            <a:ext cx="4053204" cy="7480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9000"/>
              </a:lnSpc>
              <a:spcBef>
                <a:spcPts val="90"/>
              </a:spcBef>
            </a:pP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Exemplos</a:t>
            </a:r>
            <a:r>
              <a:rPr dirty="0" sz="1450" spc="9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de</a:t>
            </a:r>
            <a:r>
              <a:rPr dirty="0" sz="1450" spc="10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50">
                <a:solidFill>
                  <a:srgbClr val="5B646F"/>
                </a:solidFill>
                <a:latin typeface="Microsoft Sans Serif"/>
                <a:cs typeface="Microsoft Sans Serif"/>
              </a:rPr>
              <a:t>aplicação</a:t>
            </a:r>
            <a:r>
              <a:rPr dirty="0" sz="1450" spc="10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do</a:t>
            </a:r>
            <a:r>
              <a:rPr dirty="0" sz="1450" spc="9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b="1">
                <a:solidFill>
                  <a:srgbClr val="5B646F"/>
                </a:solidFill>
                <a:latin typeface="Arial"/>
                <a:cs typeface="Arial"/>
              </a:rPr>
              <a:t>Sistema</a:t>
            </a:r>
            <a:r>
              <a:rPr dirty="0" sz="1450" spc="80" b="1">
                <a:solidFill>
                  <a:srgbClr val="5B646F"/>
                </a:solidFill>
                <a:latin typeface="Arial"/>
                <a:cs typeface="Arial"/>
              </a:rPr>
              <a:t> </a:t>
            </a:r>
            <a:r>
              <a:rPr dirty="0" sz="1450" b="1">
                <a:solidFill>
                  <a:srgbClr val="5B646F"/>
                </a:solidFill>
                <a:latin typeface="Arial"/>
                <a:cs typeface="Arial"/>
              </a:rPr>
              <a:t>de</a:t>
            </a:r>
            <a:r>
              <a:rPr dirty="0" sz="1450" spc="75" b="1">
                <a:solidFill>
                  <a:srgbClr val="5B646F"/>
                </a:solidFill>
                <a:latin typeface="Arial"/>
                <a:cs typeface="Arial"/>
              </a:rPr>
              <a:t> </a:t>
            </a:r>
            <a:r>
              <a:rPr dirty="0" sz="1450" spc="-10" b="1" i="1">
                <a:solidFill>
                  <a:srgbClr val="5B646F"/>
                </a:solidFill>
                <a:latin typeface="Trebuchet MS"/>
                <a:cs typeface="Trebuchet MS"/>
              </a:rPr>
              <a:t>Layout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,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em</a:t>
            </a:r>
            <a:r>
              <a:rPr dirty="0" sz="1450" spc="10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b="1">
                <a:solidFill>
                  <a:srgbClr val="5B646F"/>
                </a:solidFill>
                <a:latin typeface="Arial"/>
                <a:cs typeface="Arial"/>
              </a:rPr>
              <a:t>formato</a:t>
            </a:r>
            <a:r>
              <a:rPr dirty="0" sz="1450" spc="75" b="1">
                <a:solidFill>
                  <a:srgbClr val="5B646F"/>
                </a:solidFill>
                <a:latin typeface="Arial"/>
                <a:cs typeface="Arial"/>
              </a:rPr>
              <a:t> </a:t>
            </a:r>
            <a:r>
              <a:rPr dirty="0" sz="1450" b="1">
                <a:solidFill>
                  <a:srgbClr val="5B646F"/>
                </a:solidFill>
                <a:latin typeface="Arial"/>
                <a:cs typeface="Arial"/>
              </a:rPr>
              <a:t>quadrangular</a:t>
            </a:r>
            <a:r>
              <a:rPr dirty="0" sz="1450" spc="80" b="1">
                <a:solidFill>
                  <a:srgbClr val="5B646F"/>
                </a:solidFill>
                <a:latin typeface="Arial"/>
                <a:cs typeface="Arial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(p.</a:t>
            </a:r>
            <a:r>
              <a:rPr dirty="0" sz="1450" spc="10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ex.:</a:t>
            </a:r>
            <a:r>
              <a:rPr dirty="0" sz="1450" spc="10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ecard</a:t>
            </a:r>
            <a:r>
              <a:rPr dirty="0" sz="1450" spc="10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20">
                <a:solidFill>
                  <a:srgbClr val="5B646F"/>
                </a:solidFill>
                <a:latin typeface="Microsoft Sans Serif"/>
                <a:cs typeface="Microsoft Sans Serif"/>
              </a:rPr>
              <a:t>para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redes</a:t>
            </a:r>
            <a:r>
              <a:rPr dirty="0" sz="1450" spc="16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sociais).</a:t>
            </a:r>
            <a:endParaRPr sz="1450">
              <a:latin typeface="Microsoft Sans Serif"/>
              <a:cs typeface="Microsoft Sans Serif"/>
            </a:endParaRPr>
          </a:p>
        </p:txBody>
      </p:sp>
      <p:sp>
        <p:nvSpPr>
          <p:cNvPr id="123" name="object 12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175" b="0">
                <a:latin typeface="Microsoft Sans Serif"/>
                <a:cs typeface="Microsoft Sans Serif"/>
              </a:rPr>
              <a:t>5</a:t>
            </a:r>
            <a:r>
              <a:rPr dirty="0" spc="-45" b="0">
                <a:latin typeface="Microsoft Sans Serif"/>
                <a:cs typeface="Microsoft Sans Serif"/>
              </a:rPr>
              <a:t> </a:t>
            </a:r>
            <a:r>
              <a:rPr dirty="0" spc="-165"/>
              <a:t>Layout</a:t>
            </a:r>
          </a:p>
        </p:txBody>
      </p:sp>
      <p:sp>
        <p:nvSpPr>
          <p:cNvPr id="124" name="object 124" descr=""/>
          <p:cNvSpPr txBox="1"/>
          <p:nvPr/>
        </p:nvSpPr>
        <p:spPr>
          <a:xfrm>
            <a:off x="5929526" y="573669"/>
            <a:ext cx="2279650" cy="5911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700" spc="-20">
                <a:solidFill>
                  <a:srgbClr val="0099CC"/>
                </a:solidFill>
                <a:latin typeface="Microsoft Sans Serif"/>
                <a:cs typeface="Microsoft Sans Serif"/>
              </a:rPr>
              <a:t>Aplicações</a:t>
            </a:r>
            <a:endParaRPr sz="3700">
              <a:latin typeface="Microsoft Sans Serif"/>
              <a:cs typeface="Microsoft Sans Serif"/>
            </a:endParaRPr>
          </a:p>
        </p:txBody>
      </p:sp>
      <p:grpSp>
        <p:nvGrpSpPr>
          <p:cNvPr id="125" name="object 125" descr=""/>
          <p:cNvGrpSpPr/>
          <p:nvPr/>
        </p:nvGrpSpPr>
        <p:grpSpPr>
          <a:xfrm>
            <a:off x="523544" y="7398790"/>
            <a:ext cx="2429510" cy="2429510"/>
            <a:chOff x="523544" y="7398790"/>
            <a:chExt cx="2429510" cy="2429510"/>
          </a:xfrm>
        </p:grpSpPr>
        <p:sp>
          <p:nvSpPr>
            <p:cNvPr id="126" name="object 126" descr=""/>
            <p:cNvSpPr/>
            <p:nvPr/>
          </p:nvSpPr>
          <p:spPr>
            <a:xfrm>
              <a:off x="523544" y="7398790"/>
              <a:ext cx="2429510" cy="2429510"/>
            </a:xfrm>
            <a:custGeom>
              <a:avLst/>
              <a:gdLst/>
              <a:ahLst/>
              <a:cxnLst/>
              <a:rect l="l" t="t" r="r" b="b"/>
              <a:pathLst>
                <a:path w="2429510" h="2429509">
                  <a:moveTo>
                    <a:pt x="2429234" y="0"/>
                  </a:moveTo>
                  <a:lnTo>
                    <a:pt x="0" y="0"/>
                  </a:lnTo>
                  <a:lnTo>
                    <a:pt x="0" y="2429245"/>
                  </a:lnTo>
                  <a:lnTo>
                    <a:pt x="2429234" y="2429245"/>
                  </a:lnTo>
                  <a:lnTo>
                    <a:pt x="2429234" y="0"/>
                  </a:lnTo>
                  <a:close/>
                </a:path>
              </a:pathLst>
            </a:custGeom>
            <a:solidFill>
              <a:srgbClr val="E1E6E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7" name="object 127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08730" y="7579580"/>
              <a:ext cx="2091509" cy="2091500"/>
            </a:xfrm>
            <a:prstGeom prst="rect">
              <a:avLst/>
            </a:prstGeom>
          </p:spPr>
        </p:pic>
        <p:sp>
          <p:nvSpPr>
            <p:cNvPr id="128" name="object 128" descr=""/>
            <p:cNvSpPr/>
            <p:nvPr/>
          </p:nvSpPr>
          <p:spPr>
            <a:xfrm>
              <a:off x="742415" y="7612826"/>
              <a:ext cx="1995805" cy="1995805"/>
            </a:xfrm>
            <a:custGeom>
              <a:avLst/>
              <a:gdLst/>
              <a:ahLst/>
              <a:cxnLst/>
              <a:rect l="l" t="t" r="r" b="b"/>
              <a:pathLst>
                <a:path w="1995805" h="1995804">
                  <a:moveTo>
                    <a:pt x="1995436" y="1995436"/>
                  </a:moveTo>
                  <a:lnTo>
                    <a:pt x="0" y="1995436"/>
                  </a:lnTo>
                  <a:lnTo>
                    <a:pt x="0" y="0"/>
                  </a:lnTo>
                  <a:lnTo>
                    <a:pt x="1995436" y="0"/>
                  </a:lnTo>
                  <a:lnTo>
                    <a:pt x="1995436" y="199543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9" name="object 129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53274" y="7723682"/>
              <a:ext cx="167523" cy="125640"/>
            </a:xfrm>
            <a:prstGeom prst="rect">
              <a:avLst/>
            </a:prstGeom>
          </p:spPr>
        </p:pic>
        <p:pic>
          <p:nvPicPr>
            <p:cNvPr id="130" name="object 130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459474" y="7723682"/>
              <a:ext cx="167523" cy="125640"/>
            </a:xfrm>
            <a:prstGeom prst="rect">
              <a:avLst/>
            </a:prstGeom>
          </p:spPr>
        </p:pic>
        <p:pic>
          <p:nvPicPr>
            <p:cNvPr id="131" name="object 131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53274" y="9386545"/>
              <a:ext cx="167523" cy="125640"/>
            </a:xfrm>
            <a:prstGeom prst="rect">
              <a:avLst/>
            </a:prstGeom>
          </p:spPr>
        </p:pic>
        <p:pic>
          <p:nvPicPr>
            <p:cNvPr id="132" name="object 132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459474" y="9386545"/>
              <a:ext cx="167523" cy="125640"/>
            </a:xfrm>
            <a:prstGeom prst="rect">
              <a:avLst/>
            </a:prstGeom>
          </p:spPr>
        </p:pic>
        <p:sp>
          <p:nvSpPr>
            <p:cNvPr id="133" name="object 133" descr=""/>
            <p:cNvSpPr/>
            <p:nvPr/>
          </p:nvSpPr>
          <p:spPr>
            <a:xfrm>
              <a:off x="631560" y="7398790"/>
              <a:ext cx="0" cy="2429510"/>
            </a:xfrm>
            <a:custGeom>
              <a:avLst/>
              <a:gdLst/>
              <a:ahLst/>
              <a:cxnLst/>
              <a:rect l="l" t="t" r="r" b="b"/>
              <a:pathLst>
                <a:path w="0" h="2429509">
                  <a:moveTo>
                    <a:pt x="0" y="0"/>
                  </a:moveTo>
                  <a:lnTo>
                    <a:pt x="0" y="242924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4" name="object 134" descr=""/>
            <p:cNvSpPr/>
            <p:nvPr/>
          </p:nvSpPr>
          <p:spPr>
            <a:xfrm>
              <a:off x="742418" y="7398790"/>
              <a:ext cx="0" cy="2429510"/>
            </a:xfrm>
            <a:custGeom>
              <a:avLst/>
              <a:gdLst/>
              <a:ahLst/>
              <a:cxnLst/>
              <a:rect l="l" t="t" r="r" b="b"/>
              <a:pathLst>
                <a:path w="0" h="2429509">
                  <a:moveTo>
                    <a:pt x="0" y="0"/>
                  </a:moveTo>
                  <a:lnTo>
                    <a:pt x="0" y="242924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5" name="object 135" descr=""/>
            <p:cNvSpPr/>
            <p:nvPr/>
          </p:nvSpPr>
          <p:spPr>
            <a:xfrm>
              <a:off x="853275" y="7398790"/>
              <a:ext cx="0" cy="2429510"/>
            </a:xfrm>
            <a:custGeom>
              <a:avLst/>
              <a:gdLst/>
              <a:ahLst/>
              <a:cxnLst/>
              <a:rect l="l" t="t" r="r" b="b"/>
              <a:pathLst>
                <a:path w="0" h="2429509">
                  <a:moveTo>
                    <a:pt x="0" y="0"/>
                  </a:moveTo>
                  <a:lnTo>
                    <a:pt x="0" y="242924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6" name="object 136" descr=""/>
            <p:cNvSpPr/>
            <p:nvPr/>
          </p:nvSpPr>
          <p:spPr>
            <a:xfrm>
              <a:off x="964133" y="7398790"/>
              <a:ext cx="0" cy="2429510"/>
            </a:xfrm>
            <a:custGeom>
              <a:avLst/>
              <a:gdLst/>
              <a:ahLst/>
              <a:cxnLst/>
              <a:rect l="l" t="t" r="r" b="b"/>
              <a:pathLst>
                <a:path w="0" h="2429509">
                  <a:moveTo>
                    <a:pt x="0" y="0"/>
                  </a:moveTo>
                  <a:lnTo>
                    <a:pt x="0" y="242924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7" name="object 137" descr=""/>
            <p:cNvSpPr/>
            <p:nvPr/>
          </p:nvSpPr>
          <p:spPr>
            <a:xfrm>
              <a:off x="1074990" y="7398790"/>
              <a:ext cx="0" cy="2429510"/>
            </a:xfrm>
            <a:custGeom>
              <a:avLst/>
              <a:gdLst/>
              <a:ahLst/>
              <a:cxnLst/>
              <a:rect l="l" t="t" r="r" b="b"/>
              <a:pathLst>
                <a:path w="0" h="2429509">
                  <a:moveTo>
                    <a:pt x="0" y="0"/>
                  </a:moveTo>
                  <a:lnTo>
                    <a:pt x="0" y="242924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8" name="object 138" descr=""/>
            <p:cNvSpPr/>
            <p:nvPr/>
          </p:nvSpPr>
          <p:spPr>
            <a:xfrm>
              <a:off x="1185848" y="7398790"/>
              <a:ext cx="0" cy="2429510"/>
            </a:xfrm>
            <a:custGeom>
              <a:avLst/>
              <a:gdLst/>
              <a:ahLst/>
              <a:cxnLst/>
              <a:rect l="l" t="t" r="r" b="b"/>
              <a:pathLst>
                <a:path w="0" h="2429509">
                  <a:moveTo>
                    <a:pt x="0" y="0"/>
                  </a:moveTo>
                  <a:lnTo>
                    <a:pt x="0" y="242924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9" name="object 139" descr=""/>
            <p:cNvSpPr/>
            <p:nvPr/>
          </p:nvSpPr>
          <p:spPr>
            <a:xfrm>
              <a:off x="1296706" y="7398790"/>
              <a:ext cx="0" cy="2429510"/>
            </a:xfrm>
            <a:custGeom>
              <a:avLst/>
              <a:gdLst/>
              <a:ahLst/>
              <a:cxnLst/>
              <a:rect l="l" t="t" r="r" b="b"/>
              <a:pathLst>
                <a:path w="0" h="2429509">
                  <a:moveTo>
                    <a:pt x="0" y="0"/>
                  </a:moveTo>
                  <a:lnTo>
                    <a:pt x="0" y="242924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0" name="object 140" descr=""/>
            <p:cNvSpPr/>
            <p:nvPr/>
          </p:nvSpPr>
          <p:spPr>
            <a:xfrm>
              <a:off x="1407563" y="7398790"/>
              <a:ext cx="0" cy="2429510"/>
            </a:xfrm>
            <a:custGeom>
              <a:avLst/>
              <a:gdLst/>
              <a:ahLst/>
              <a:cxnLst/>
              <a:rect l="l" t="t" r="r" b="b"/>
              <a:pathLst>
                <a:path w="0" h="2429509">
                  <a:moveTo>
                    <a:pt x="0" y="0"/>
                  </a:moveTo>
                  <a:lnTo>
                    <a:pt x="0" y="242924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1" name="object 141" descr=""/>
            <p:cNvSpPr/>
            <p:nvPr/>
          </p:nvSpPr>
          <p:spPr>
            <a:xfrm>
              <a:off x="1518420" y="7398790"/>
              <a:ext cx="0" cy="2429510"/>
            </a:xfrm>
            <a:custGeom>
              <a:avLst/>
              <a:gdLst/>
              <a:ahLst/>
              <a:cxnLst/>
              <a:rect l="l" t="t" r="r" b="b"/>
              <a:pathLst>
                <a:path w="0" h="2429509">
                  <a:moveTo>
                    <a:pt x="0" y="0"/>
                  </a:moveTo>
                  <a:lnTo>
                    <a:pt x="0" y="242924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2" name="object 142" descr=""/>
            <p:cNvSpPr/>
            <p:nvPr/>
          </p:nvSpPr>
          <p:spPr>
            <a:xfrm>
              <a:off x="1629278" y="7398790"/>
              <a:ext cx="0" cy="2429510"/>
            </a:xfrm>
            <a:custGeom>
              <a:avLst/>
              <a:gdLst/>
              <a:ahLst/>
              <a:cxnLst/>
              <a:rect l="l" t="t" r="r" b="b"/>
              <a:pathLst>
                <a:path w="0" h="2429509">
                  <a:moveTo>
                    <a:pt x="0" y="0"/>
                  </a:moveTo>
                  <a:lnTo>
                    <a:pt x="0" y="242924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3" name="object 143" descr=""/>
            <p:cNvSpPr/>
            <p:nvPr/>
          </p:nvSpPr>
          <p:spPr>
            <a:xfrm>
              <a:off x="1740135" y="7398790"/>
              <a:ext cx="0" cy="2429510"/>
            </a:xfrm>
            <a:custGeom>
              <a:avLst/>
              <a:gdLst/>
              <a:ahLst/>
              <a:cxnLst/>
              <a:rect l="l" t="t" r="r" b="b"/>
              <a:pathLst>
                <a:path w="0" h="2429509">
                  <a:moveTo>
                    <a:pt x="0" y="0"/>
                  </a:moveTo>
                  <a:lnTo>
                    <a:pt x="0" y="242924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4" name="object 144" descr=""/>
            <p:cNvSpPr/>
            <p:nvPr/>
          </p:nvSpPr>
          <p:spPr>
            <a:xfrm>
              <a:off x="1850993" y="7398790"/>
              <a:ext cx="0" cy="2429510"/>
            </a:xfrm>
            <a:custGeom>
              <a:avLst/>
              <a:gdLst/>
              <a:ahLst/>
              <a:cxnLst/>
              <a:rect l="l" t="t" r="r" b="b"/>
              <a:pathLst>
                <a:path w="0" h="2429509">
                  <a:moveTo>
                    <a:pt x="0" y="0"/>
                  </a:moveTo>
                  <a:lnTo>
                    <a:pt x="0" y="242924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5" name="object 145" descr=""/>
            <p:cNvSpPr/>
            <p:nvPr/>
          </p:nvSpPr>
          <p:spPr>
            <a:xfrm>
              <a:off x="1961851" y="7398790"/>
              <a:ext cx="0" cy="2429510"/>
            </a:xfrm>
            <a:custGeom>
              <a:avLst/>
              <a:gdLst/>
              <a:ahLst/>
              <a:cxnLst/>
              <a:rect l="l" t="t" r="r" b="b"/>
              <a:pathLst>
                <a:path w="0" h="2429509">
                  <a:moveTo>
                    <a:pt x="0" y="0"/>
                  </a:moveTo>
                  <a:lnTo>
                    <a:pt x="0" y="242924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6" name="object 146" descr=""/>
            <p:cNvSpPr/>
            <p:nvPr/>
          </p:nvSpPr>
          <p:spPr>
            <a:xfrm>
              <a:off x="2072708" y="7398790"/>
              <a:ext cx="0" cy="2429510"/>
            </a:xfrm>
            <a:custGeom>
              <a:avLst/>
              <a:gdLst/>
              <a:ahLst/>
              <a:cxnLst/>
              <a:rect l="l" t="t" r="r" b="b"/>
              <a:pathLst>
                <a:path w="0" h="2429509">
                  <a:moveTo>
                    <a:pt x="0" y="0"/>
                  </a:moveTo>
                  <a:lnTo>
                    <a:pt x="0" y="242924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7" name="object 147" descr=""/>
            <p:cNvSpPr/>
            <p:nvPr/>
          </p:nvSpPr>
          <p:spPr>
            <a:xfrm>
              <a:off x="2183565" y="7398790"/>
              <a:ext cx="0" cy="2429510"/>
            </a:xfrm>
            <a:custGeom>
              <a:avLst/>
              <a:gdLst/>
              <a:ahLst/>
              <a:cxnLst/>
              <a:rect l="l" t="t" r="r" b="b"/>
              <a:pathLst>
                <a:path w="0" h="2429509">
                  <a:moveTo>
                    <a:pt x="0" y="0"/>
                  </a:moveTo>
                  <a:lnTo>
                    <a:pt x="0" y="242924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8" name="object 148" descr=""/>
            <p:cNvSpPr/>
            <p:nvPr/>
          </p:nvSpPr>
          <p:spPr>
            <a:xfrm>
              <a:off x="2294423" y="7398790"/>
              <a:ext cx="0" cy="2429510"/>
            </a:xfrm>
            <a:custGeom>
              <a:avLst/>
              <a:gdLst/>
              <a:ahLst/>
              <a:cxnLst/>
              <a:rect l="l" t="t" r="r" b="b"/>
              <a:pathLst>
                <a:path w="0" h="2429509">
                  <a:moveTo>
                    <a:pt x="0" y="0"/>
                  </a:moveTo>
                  <a:lnTo>
                    <a:pt x="0" y="242924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9" name="object 149" descr=""/>
            <p:cNvSpPr/>
            <p:nvPr/>
          </p:nvSpPr>
          <p:spPr>
            <a:xfrm>
              <a:off x="2405281" y="7398790"/>
              <a:ext cx="0" cy="2429510"/>
            </a:xfrm>
            <a:custGeom>
              <a:avLst/>
              <a:gdLst/>
              <a:ahLst/>
              <a:cxnLst/>
              <a:rect l="l" t="t" r="r" b="b"/>
              <a:pathLst>
                <a:path w="0" h="2429509">
                  <a:moveTo>
                    <a:pt x="0" y="0"/>
                  </a:moveTo>
                  <a:lnTo>
                    <a:pt x="0" y="242924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0" name="object 150" descr=""/>
            <p:cNvSpPr/>
            <p:nvPr/>
          </p:nvSpPr>
          <p:spPr>
            <a:xfrm>
              <a:off x="2516139" y="7398790"/>
              <a:ext cx="0" cy="2429510"/>
            </a:xfrm>
            <a:custGeom>
              <a:avLst/>
              <a:gdLst/>
              <a:ahLst/>
              <a:cxnLst/>
              <a:rect l="l" t="t" r="r" b="b"/>
              <a:pathLst>
                <a:path w="0" h="2429509">
                  <a:moveTo>
                    <a:pt x="0" y="0"/>
                  </a:moveTo>
                  <a:lnTo>
                    <a:pt x="0" y="242924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1" name="object 151" descr=""/>
            <p:cNvSpPr/>
            <p:nvPr/>
          </p:nvSpPr>
          <p:spPr>
            <a:xfrm>
              <a:off x="2626996" y="7398790"/>
              <a:ext cx="0" cy="2429510"/>
            </a:xfrm>
            <a:custGeom>
              <a:avLst/>
              <a:gdLst/>
              <a:ahLst/>
              <a:cxnLst/>
              <a:rect l="l" t="t" r="r" b="b"/>
              <a:pathLst>
                <a:path w="0" h="2429509">
                  <a:moveTo>
                    <a:pt x="0" y="0"/>
                  </a:moveTo>
                  <a:lnTo>
                    <a:pt x="0" y="242924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2" name="object 152" descr=""/>
            <p:cNvSpPr/>
            <p:nvPr/>
          </p:nvSpPr>
          <p:spPr>
            <a:xfrm>
              <a:off x="2737853" y="7398790"/>
              <a:ext cx="0" cy="2429510"/>
            </a:xfrm>
            <a:custGeom>
              <a:avLst/>
              <a:gdLst/>
              <a:ahLst/>
              <a:cxnLst/>
              <a:rect l="l" t="t" r="r" b="b"/>
              <a:pathLst>
                <a:path w="0" h="2429509">
                  <a:moveTo>
                    <a:pt x="0" y="0"/>
                  </a:moveTo>
                  <a:lnTo>
                    <a:pt x="0" y="242924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3" name="object 153" descr=""/>
            <p:cNvSpPr/>
            <p:nvPr/>
          </p:nvSpPr>
          <p:spPr>
            <a:xfrm>
              <a:off x="2848711" y="7398790"/>
              <a:ext cx="0" cy="2429510"/>
            </a:xfrm>
            <a:custGeom>
              <a:avLst/>
              <a:gdLst/>
              <a:ahLst/>
              <a:cxnLst/>
              <a:rect l="l" t="t" r="r" b="b"/>
              <a:pathLst>
                <a:path w="0" h="2429509">
                  <a:moveTo>
                    <a:pt x="0" y="0"/>
                  </a:moveTo>
                  <a:lnTo>
                    <a:pt x="0" y="242924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4" name="object 154" descr=""/>
            <p:cNvSpPr/>
            <p:nvPr/>
          </p:nvSpPr>
          <p:spPr>
            <a:xfrm>
              <a:off x="523544" y="7501968"/>
              <a:ext cx="2429510" cy="0"/>
            </a:xfrm>
            <a:custGeom>
              <a:avLst/>
              <a:gdLst/>
              <a:ahLst/>
              <a:cxnLst/>
              <a:rect l="l" t="t" r="r" b="b"/>
              <a:pathLst>
                <a:path w="2429510" h="0">
                  <a:moveTo>
                    <a:pt x="242923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5" name="object 155" descr=""/>
            <p:cNvSpPr/>
            <p:nvPr/>
          </p:nvSpPr>
          <p:spPr>
            <a:xfrm>
              <a:off x="523544" y="7612827"/>
              <a:ext cx="2429510" cy="0"/>
            </a:xfrm>
            <a:custGeom>
              <a:avLst/>
              <a:gdLst/>
              <a:ahLst/>
              <a:cxnLst/>
              <a:rect l="l" t="t" r="r" b="b"/>
              <a:pathLst>
                <a:path w="2429510" h="0">
                  <a:moveTo>
                    <a:pt x="242923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6" name="object 156" descr=""/>
            <p:cNvSpPr/>
            <p:nvPr/>
          </p:nvSpPr>
          <p:spPr>
            <a:xfrm>
              <a:off x="523544" y="7723684"/>
              <a:ext cx="2429510" cy="0"/>
            </a:xfrm>
            <a:custGeom>
              <a:avLst/>
              <a:gdLst/>
              <a:ahLst/>
              <a:cxnLst/>
              <a:rect l="l" t="t" r="r" b="b"/>
              <a:pathLst>
                <a:path w="2429510" h="0">
                  <a:moveTo>
                    <a:pt x="242923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7" name="object 157" descr=""/>
            <p:cNvSpPr/>
            <p:nvPr/>
          </p:nvSpPr>
          <p:spPr>
            <a:xfrm>
              <a:off x="523544" y="7834541"/>
              <a:ext cx="2429510" cy="0"/>
            </a:xfrm>
            <a:custGeom>
              <a:avLst/>
              <a:gdLst/>
              <a:ahLst/>
              <a:cxnLst/>
              <a:rect l="l" t="t" r="r" b="b"/>
              <a:pathLst>
                <a:path w="2429510" h="0">
                  <a:moveTo>
                    <a:pt x="242923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8" name="object 158" descr=""/>
            <p:cNvSpPr/>
            <p:nvPr/>
          </p:nvSpPr>
          <p:spPr>
            <a:xfrm>
              <a:off x="523544" y="7945398"/>
              <a:ext cx="2429510" cy="0"/>
            </a:xfrm>
            <a:custGeom>
              <a:avLst/>
              <a:gdLst/>
              <a:ahLst/>
              <a:cxnLst/>
              <a:rect l="l" t="t" r="r" b="b"/>
              <a:pathLst>
                <a:path w="2429510" h="0">
                  <a:moveTo>
                    <a:pt x="242923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9" name="object 159" descr=""/>
            <p:cNvSpPr/>
            <p:nvPr/>
          </p:nvSpPr>
          <p:spPr>
            <a:xfrm>
              <a:off x="523544" y="8056256"/>
              <a:ext cx="2429510" cy="0"/>
            </a:xfrm>
            <a:custGeom>
              <a:avLst/>
              <a:gdLst/>
              <a:ahLst/>
              <a:cxnLst/>
              <a:rect l="l" t="t" r="r" b="b"/>
              <a:pathLst>
                <a:path w="2429510" h="0">
                  <a:moveTo>
                    <a:pt x="242923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0" name="object 160" descr=""/>
            <p:cNvSpPr/>
            <p:nvPr/>
          </p:nvSpPr>
          <p:spPr>
            <a:xfrm>
              <a:off x="523544" y="8167114"/>
              <a:ext cx="2429510" cy="0"/>
            </a:xfrm>
            <a:custGeom>
              <a:avLst/>
              <a:gdLst/>
              <a:ahLst/>
              <a:cxnLst/>
              <a:rect l="l" t="t" r="r" b="b"/>
              <a:pathLst>
                <a:path w="2429510" h="0">
                  <a:moveTo>
                    <a:pt x="242923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1" name="object 161" descr=""/>
            <p:cNvSpPr/>
            <p:nvPr/>
          </p:nvSpPr>
          <p:spPr>
            <a:xfrm>
              <a:off x="523544" y="8277972"/>
              <a:ext cx="2429510" cy="0"/>
            </a:xfrm>
            <a:custGeom>
              <a:avLst/>
              <a:gdLst/>
              <a:ahLst/>
              <a:cxnLst/>
              <a:rect l="l" t="t" r="r" b="b"/>
              <a:pathLst>
                <a:path w="2429510" h="0">
                  <a:moveTo>
                    <a:pt x="242923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2" name="object 162" descr=""/>
            <p:cNvSpPr/>
            <p:nvPr/>
          </p:nvSpPr>
          <p:spPr>
            <a:xfrm>
              <a:off x="523544" y="8388829"/>
              <a:ext cx="2429510" cy="0"/>
            </a:xfrm>
            <a:custGeom>
              <a:avLst/>
              <a:gdLst/>
              <a:ahLst/>
              <a:cxnLst/>
              <a:rect l="l" t="t" r="r" b="b"/>
              <a:pathLst>
                <a:path w="2429510" h="0">
                  <a:moveTo>
                    <a:pt x="242923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3" name="object 163" descr=""/>
            <p:cNvSpPr/>
            <p:nvPr/>
          </p:nvSpPr>
          <p:spPr>
            <a:xfrm>
              <a:off x="523544" y="8499686"/>
              <a:ext cx="2429510" cy="0"/>
            </a:xfrm>
            <a:custGeom>
              <a:avLst/>
              <a:gdLst/>
              <a:ahLst/>
              <a:cxnLst/>
              <a:rect l="l" t="t" r="r" b="b"/>
              <a:pathLst>
                <a:path w="2429510" h="0">
                  <a:moveTo>
                    <a:pt x="242923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4" name="object 164" descr=""/>
            <p:cNvSpPr/>
            <p:nvPr/>
          </p:nvSpPr>
          <p:spPr>
            <a:xfrm>
              <a:off x="523544" y="8610544"/>
              <a:ext cx="2429510" cy="0"/>
            </a:xfrm>
            <a:custGeom>
              <a:avLst/>
              <a:gdLst/>
              <a:ahLst/>
              <a:cxnLst/>
              <a:rect l="l" t="t" r="r" b="b"/>
              <a:pathLst>
                <a:path w="2429510" h="0">
                  <a:moveTo>
                    <a:pt x="242923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5" name="object 165" descr=""/>
            <p:cNvSpPr/>
            <p:nvPr/>
          </p:nvSpPr>
          <p:spPr>
            <a:xfrm>
              <a:off x="523544" y="8721402"/>
              <a:ext cx="2429510" cy="0"/>
            </a:xfrm>
            <a:custGeom>
              <a:avLst/>
              <a:gdLst/>
              <a:ahLst/>
              <a:cxnLst/>
              <a:rect l="l" t="t" r="r" b="b"/>
              <a:pathLst>
                <a:path w="2429510" h="0">
                  <a:moveTo>
                    <a:pt x="242923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6" name="object 166" descr=""/>
            <p:cNvSpPr/>
            <p:nvPr/>
          </p:nvSpPr>
          <p:spPr>
            <a:xfrm>
              <a:off x="523544" y="8832259"/>
              <a:ext cx="2429510" cy="0"/>
            </a:xfrm>
            <a:custGeom>
              <a:avLst/>
              <a:gdLst/>
              <a:ahLst/>
              <a:cxnLst/>
              <a:rect l="l" t="t" r="r" b="b"/>
              <a:pathLst>
                <a:path w="2429510" h="0">
                  <a:moveTo>
                    <a:pt x="242923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7" name="object 167" descr=""/>
            <p:cNvSpPr/>
            <p:nvPr/>
          </p:nvSpPr>
          <p:spPr>
            <a:xfrm>
              <a:off x="523544" y="8943117"/>
              <a:ext cx="2429510" cy="0"/>
            </a:xfrm>
            <a:custGeom>
              <a:avLst/>
              <a:gdLst/>
              <a:ahLst/>
              <a:cxnLst/>
              <a:rect l="l" t="t" r="r" b="b"/>
              <a:pathLst>
                <a:path w="2429510" h="0">
                  <a:moveTo>
                    <a:pt x="242923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8" name="object 168" descr=""/>
            <p:cNvSpPr/>
            <p:nvPr/>
          </p:nvSpPr>
          <p:spPr>
            <a:xfrm>
              <a:off x="523544" y="9053974"/>
              <a:ext cx="2429510" cy="0"/>
            </a:xfrm>
            <a:custGeom>
              <a:avLst/>
              <a:gdLst/>
              <a:ahLst/>
              <a:cxnLst/>
              <a:rect l="l" t="t" r="r" b="b"/>
              <a:pathLst>
                <a:path w="2429510" h="0">
                  <a:moveTo>
                    <a:pt x="242923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9" name="object 169" descr=""/>
            <p:cNvSpPr/>
            <p:nvPr/>
          </p:nvSpPr>
          <p:spPr>
            <a:xfrm>
              <a:off x="523544" y="9164831"/>
              <a:ext cx="2429510" cy="0"/>
            </a:xfrm>
            <a:custGeom>
              <a:avLst/>
              <a:gdLst/>
              <a:ahLst/>
              <a:cxnLst/>
              <a:rect l="l" t="t" r="r" b="b"/>
              <a:pathLst>
                <a:path w="2429510" h="0">
                  <a:moveTo>
                    <a:pt x="242923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0" name="object 170" descr=""/>
            <p:cNvSpPr/>
            <p:nvPr/>
          </p:nvSpPr>
          <p:spPr>
            <a:xfrm>
              <a:off x="523544" y="9275689"/>
              <a:ext cx="2429510" cy="0"/>
            </a:xfrm>
            <a:custGeom>
              <a:avLst/>
              <a:gdLst/>
              <a:ahLst/>
              <a:cxnLst/>
              <a:rect l="l" t="t" r="r" b="b"/>
              <a:pathLst>
                <a:path w="2429510" h="0">
                  <a:moveTo>
                    <a:pt x="242923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1" name="object 171" descr=""/>
            <p:cNvSpPr/>
            <p:nvPr/>
          </p:nvSpPr>
          <p:spPr>
            <a:xfrm>
              <a:off x="523544" y="9386547"/>
              <a:ext cx="2429510" cy="0"/>
            </a:xfrm>
            <a:custGeom>
              <a:avLst/>
              <a:gdLst/>
              <a:ahLst/>
              <a:cxnLst/>
              <a:rect l="l" t="t" r="r" b="b"/>
              <a:pathLst>
                <a:path w="2429510" h="0">
                  <a:moveTo>
                    <a:pt x="242923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2" name="object 172" descr=""/>
            <p:cNvSpPr/>
            <p:nvPr/>
          </p:nvSpPr>
          <p:spPr>
            <a:xfrm>
              <a:off x="523544" y="9497404"/>
              <a:ext cx="2429510" cy="0"/>
            </a:xfrm>
            <a:custGeom>
              <a:avLst/>
              <a:gdLst/>
              <a:ahLst/>
              <a:cxnLst/>
              <a:rect l="l" t="t" r="r" b="b"/>
              <a:pathLst>
                <a:path w="2429510" h="0">
                  <a:moveTo>
                    <a:pt x="242923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3" name="object 173" descr=""/>
            <p:cNvSpPr/>
            <p:nvPr/>
          </p:nvSpPr>
          <p:spPr>
            <a:xfrm>
              <a:off x="523544" y="9608262"/>
              <a:ext cx="2429510" cy="0"/>
            </a:xfrm>
            <a:custGeom>
              <a:avLst/>
              <a:gdLst/>
              <a:ahLst/>
              <a:cxnLst/>
              <a:rect l="l" t="t" r="r" b="b"/>
              <a:pathLst>
                <a:path w="2429510" h="0">
                  <a:moveTo>
                    <a:pt x="242923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4" name="object 174" descr=""/>
            <p:cNvSpPr/>
            <p:nvPr/>
          </p:nvSpPr>
          <p:spPr>
            <a:xfrm>
              <a:off x="523544" y="9719119"/>
              <a:ext cx="2429510" cy="0"/>
            </a:xfrm>
            <a:custGeom>
              <a:avLst/>
              <a:gdLst/>
              <a:ahLst/>
              <a:cxnLst/>
              <a:rect l="l" t="t" r="r" b="b"/>
              <a:pathLst>
                <a:path w="2429510" h="0">
                  <a:moveTo>
                    <a:pt x="2429234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5" name="object 175" descr=""/>
          <p:cNvSpPr txBox="1"/>
          <p:nvPr/>
        </p:nvSpPr>
        <p:spPr>
          <a:xfrm>
            <a:off x="3180919" y="8516949"/>
            <a:ext cx="1350010" cy="1357630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12700" marR="5080">
              <a:lnSpc>
                <a:spcPts val="1480"/>
              </a:lnSpc>
              <a:spcBef>
                <a:spcPts val="235"/>
              </a:spcBef>
            </a:pPr>
            <a:r>
              <a:rPr dirty="0" sz="1300">
                <a:solidFill>
                  <a:srgbClr val="0099CC"/>
                </a:solidFill>
                <a:latin typeface="Microsoft Sans Serif"/>
                <a:cs typeface="Microsoft Sans Serif"/>
              </a:rPr>
              <a:t>O</a:t>
            </a:r>
            <a:r>
              <a:rPr dirty="0" sz="1300" spc="80">
                <a:solidFill>
                  <a:srgbClr val="0099CC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0099CC"/>
                </a:solidFill>
                <a:latin typeface="Microsoft Sans Serif"/>
                <a:cs typeface="Microsoft Sans Serif"/>
              </a:rPr>
              <a:t>logótipo</a:t>
            </a:r>
            <a:r>
              <a:rPr dirty="0" sz="1300" spc="80">
                <a:solidFill>
                  <a:srgbClr val="0099CC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20">
                <a:solidFill>
                  <a:srgbClr val="0099CC"/>
                </a:solidFill>
                <a:latin typeface="Microsoft Sans Serif"/>
                <a:cs typeface="Microsoft Sans Serif"/>
              </a:rPr>
              <a:t>pode </a:t>
            </a:r>
            <a:r>
              <a:rPr dirty="0" sz="1300">
                <a:solidFill>
                  <a:srgbClr val="0099CC"/>
                </a:solidFill>
                <a:latin typeface="Microsoft Sans Serif"/>
                <a:cs typeface="Microsoft Sans Serif"/>
              </a:rPr>
              <a:t>ser</a:t>
            </a:r>
            <a:r>
              <a:rPr dirty="0" sz="1300" spc="-50">
                <a:solidFill>
                  <a:srgbClr val="0099CC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0099CC"/>
                </a:solidFill>
                <a:latin typeface="Microsoft Sans Serif"/>
                <a:cs typeface="Microsoft Sans Serif"/>
              </a:rPr>
              <a:t>posicionado </a:t>
            </a:r>
            <a:r>
              <a:rPr dirty="0" sz="1300">
                <a:solidFill>
                  <a:srgbClr val="0099CC"/>
                </a:solidFill>
                <a:latin typeface="Microsoft Sans Serif"/>
                <a:cs typeface="Microsoft Sans Serif"/>
              </a:rPr>
              <a:t>nos</a:t>
            </a:r>
            <a:r>
              <a:rPr dirty="0" sz="1300" spc="25">
                <a:solidFill>
                  <a:srgbClr val="0099CC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0099CC"/>
                </a:solidFill>
                <a:latin typeface="Microsoft Sans Serif"/>
                <a:cs typeface="Microsoft Sans Serif"/>
              </a:rPr>
              <a:t>quatro</a:t>
            </a:r>
            <a:r>
              <a:rPr dirty="0" sz="1300" spc="25">
                <a:solidFill>
                  <a:srgbClr val="0099CC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0099CC"/>
                </a:solidFill>
                <a:latin typeface="Microsoft Sans Serif"/>
                <a:cs typeface="Microsoft Sans Serif"/>
              </a:rPr>
              <a:t>cantos </a:t>
            </a:r>
            <a:r>
              <a:rPr dirty="0" sz="1300">
                <a:solidFill>
                  <a:srgbClr val="0099CC"/>
                </a:solidFill>
                <a:latin typeface="Microsoft Sans Serif"/>
                <a:cs typeface="Microsoft Sans Serif"/>
              </a:rPr>
              <a:t>do</a:t>
            </a:r>
            <a:r>
              <a:rPr dirty="0" sz="1300" spc="45">
                <a:solidFill>
                  <a:srgbClr val="0099CC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0099CC"/>
                </a:solidFill>
                <a:latin typeface="Microsoft Sans Serif"/>
                <a:cs typeface="Microsoft Sans Serif"/>
              </a:rPr>
              <a:t>suporte</a:t>
            </a:r>
            <a:r>
              <a:rPr dirty="0" sz="1300" spc="45">
                <a:solidFill>
                  <a:srgbClr val="0099CC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25">
                <a:solidFill>
                  <a:srgbClr val="0099CC"/>
                </a:solidFill>
                <a:latin typeface="Microsoft Sans Serif"/>
                <a:cs typeface="Microsoft Sans Serif"/>
              </a:rPr>
              <a:t>de </a:t>
            </a:r>
            <a:r>
              <a:rPr dirty="0" sz="1300" spc="-10">
                <a:solidFill>
                  <a:srgbClr val="0099CC"/>
                </a:solidFill>
                <a:latin typeface="Microsoft Sans Serif"/>
                <a:cs typeface="Microsoft Sans Serif"/>
              </a:rPr>
              <a:t>comunicação,</a:t>
            </a:r>
            <a:endParaRPr sz="1300">
              <a:latin typeface="Microsoft Sans Serif"/>
              <a:cs typeface="Microsoft Sans Serif"/>
            </a:endParaRPr>
          </a:p>
          <a:p>
            <a:pPr marL="12700" marR="221615">
              <a:lnSpc>
                <a:spcPts val="1480"/>
              </a:lnSpc>
              <a:spcBef>
                <a:spcPts val="20"/>
              </a:spcBef>
            </a:pPr>
            <a:r>
              <a:rPr dirty="0" sz="1300">
                <a:solidFill>
                  <a:srgbClr val="0099CC"/>
                </a:solidFill>
                <a:latin typeface="Microsoft Sans Serif"/>
                <a:cs typeface="Microsoft Sans Serif"/>
              </a:rPr>
              <a:t>em</a:t>
            </a:r>
            <a:r>
              <a:rPr dirty="0" sz="1300" spc="5">
                <a:solidFill>
                  <a:srgbClr val="0099CC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0099CC"/>
                </a:solidFill>
                <a:latin typeface="Microsoft Sans Serif"/>
                <a:cs typeface="Microsoft Sans Serif"/>
              </a:rPr>
              <a:t>função</a:t>
            </a:r>
            <a:r>
              <a:rPr dirty="0" sz="1300" spc="5">
                <a:solidFill>
                  <a:srgbClr val="0099CC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25">
                <a:solidFill>
                  <a:srgbClr val="0099CC"/>
                </a:solidFill>
                <a:latin typeface="Microsoft Sans Serif"/>
                <a:cs typeface="Microsoft Sans Serif"/>
              </a:rPr>
              <a:t>do </a:t>
            </a:r>
            <a:r>
              <a:rPr dirty="0" sz="1300">
                <a:solidFill>
                  <a:srgbClr val="0099CC"/>
                </a:solidFill>
                <a:latin typeface="Microsoft Sans Serif"/>
                <a:cs typeface="Microsoft Sans Serif"/>
              </a:rPr>
              <a:t>layout</a:t>
            </a:r>
            <a:r>
              <a:rPr dirty="0" sz="1300" spc="165">
                <a:solidFill>
                  <a:srgbClr val="0099CC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0099CC"/>
                </a:solidFill>
                <a:latin typeface="Microsoft Sans Serif"/>
                <a:cs typeface="Microsoft Sans Serif"/>
              </a:rPr>
              <a:t>definido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176" name="object 17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920"/>
              </a:lnSpc>
            </a:pPr>
            <a:fld id="{81D60167-4931-47E6-BA6A-407CBD079E47}" type="slidenum">
              <a:rPr dirty="0" spc="65"/>
              <a:t>20</a:t>
            </a:fld>
          </a:p>
        </p:txBody>
      </p:sp>
      <p:sp>
        <p:nvSpPr>
          <p:cNvPr id="177" name="object 17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20"/>
              </a:lnSpc>
            </a:pPr>
            <a:r>
              <a:rPr dirty="0" b="0">
                <a:latin typeface="Microsoft Sans Serif"/>
                <a:cs typeface="Microsoft Sans Serif"/>
              </a:rPr>
              <a:t>Design</a:t>
            </a:r>
            <a:r>
              <a:rPr dirty="0" spc="-25" b="0">
                <a:latin typeface="Microsoft Sans Serif"/>
                <a:cs typeface="Microsoft Sans Serif"/>
              </a:rPr>
              <a:t> </a:t>
            </a:r>
            <a:r>
              <a:rPr dirty="0" b="0">
                <a:latin typeface="Microsoft Sans Serif"/>
                <a:cs typeface="Microsoft Sans Serif"/>
              </a:rPr>
              <a:t>System</a:t>
            </a:r>
            <a:r>
              <a:rPr dirty="0" spc="-20" b="0">
                <a:latin typeface="Microsoft Sans Serif"/>
                <a:cs typeface="Microsoft Sans Serif"/>
              </a:rPr>
              <a:t> </a:t>
            </a:r>
            <a:r>
              <a:rPr dirty="0"/>
              <a:t>Manual</a:t>
            </a:r>
            <a:r>
              <a:rPr dirty="0" spc="-45"/>
              <a:t> </a:t>
            </a:r>
            <a:r>
              <a:rPr dirty="0"/>
              <a:t>de</a:t>
            </a:r>
            <a:r>
              <a:rPr dirty="0" spc="-45"/>
              <a:t> </a:t>
            </a:r>
            <a:r>
              <a:rPr dirty="0" spc="-10"/>
              <a:t>Normas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5942227" y="1365141"/>
            <a:ext cx="13634719" cy="8896350"/>
            <a:chOff x="5942227" y="1365141"/>
            <a:chExt cx="13634719" cy="8896350"/>
          </a:xfrm>
        </p:grpSpPr>
        <p:sp>
          <p:nvSpPr>
            <p:cNvPr id="3" name="object 3" descr=""/>
            <p:cNvSpPr/>
            <p:nvPr/>
          </p:nvSpPr>
          <p:spPr>
            <a:xfrm>
              <a:off x="5942227" y="1365141"/>
              <a:ext cx="13634719" cy="8896350"/>
            </a:xfrm>
            <a:custGeom>
              <a:avLst/>
              <a:gdLst/>
              <a:ahLst/>
              <a:cxnLst/>
              <a:rect l="l" t="t" r="r" b="b"/>
              <a:pathLst>
                <a:path w="13634719" h="8896350">
                  <a:moveTo>
                    <a:pt x="13634401" y="0"/>
                  </a:moveTo>
                  <a:lnTo>
                    <a:pt x="0" y="0"/>
                  </a:lnTo>
                  <a:lnTo>
                    <a:pt x="0" y="8896325"/>
                  </a:lnTo>
                  <a:lnTo>
                    <a:pt x="13634401" y="8896325"/>
                  </a:lnTo>
                  <a:lnTo>
                    <a:pt x="13634401" y="0"/>
                  </a:lnTo>
                  <a:close/>
                </a:path>
              </a:pathLst>
            </a:custGeom>
            <a:solidFill>
              <a:srgbClr val="E2E5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3907828" y="4707050"/>
              <a:ext cx="1768475" cy="2465705"/>
            </a:xfrm>
            <a:custGeom>
              <a:avLst/>
              <a:gdLst/>
              <a:ahLst/>
              <a:cxnLst/>
              <a:rect l="l" t="t" r="r" b="b"/>
              <a:pathLst>
                <a:path w="1768475" h="2465704">
                  <a:moveTo>
                    <a:pt x="1767904" y="0"/>
                  </a:moveTo>
                  <a:lnTo>
                    <a:pt x="0" y="0"/>
                  </a:lnTo>
                  <a:lnTo>
                    <a:pt x="0" y="2465265"/>
                  </a:lnTo>
                  <a:lnTo>
                    <a:pt x="1767904" y="2465265"/>
                  </a:lnTo>
                  <a:lnTo>
                    <a:pt x="1767904" y="0"/>
                  </a:ln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3930727" y="4729950"/>
              <a:ext cx="1683385" cy="2380615"/>
            </a:xfrm>
            <a:custGeom>
              <a:avLst/>
              <a:gdLst/>
              <a:ahLst/>
              <a:cxnLst/>
              <a:rect l="l" t="t" r="r" b="b"/>
              <a:pathLst>
                <a:path w="1683384" h="2380615">
                  <a:moveTo>
                    <a:pt x="1682922" y="0"/>
                  </a:moveTo>
                  <a:lnTo>
                    <a:pt x="0" y="0"/>
                  </a:lnTo>
                  <a:lnTo>
                    <a:pt x="0" y="2380136"/>
                  </a:lnTo>
                  <a:lnTo>
                    <a:pt x="1682922" y="2380136"/>
                  </a:lnTo>
                  <a:lnTo>
                    <a:pt x="16829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4091002" y="4890226"/>
              <a:ext cx="1522730" cy="2219960"/>
            </a:xfrm>
            <a:custGeom>
              <a:avLst/>
              <a:gdLst/>
              <a:ahLst/>
              <a:cxnLst/>
              <a:rect l="l" t="t" r="r" b="b"/>
              <a:pathLst>
                <a:path w="1522730" h="2219959">
                  <a:moveTo>
                    <a:pt x="1522648" y="0"/>
                  </a:moveTo>
                  <a:lnTo>
                    <a:pt x="557323" y="0"/>
                  </a:lnTo>
                  <a:lnTo>
                    <a:pt x="509300" y="2049"/>
                  </a:lnTo>
                  <a:lnTo>
                    <a:pt x="462399" y="8086"/>
                  </a:lnTo>
                  <a:lnTo>
                    <a:pt x="416788" y="17941"/>
                  </a:lnTo>
                  <a:lnTo>
                    <a:pt x="372637" y="31446"/>
                  </a:lnTo>
                  <a:lnTo>
                    <a:pt x="330112" y="48432"/>
                  </a:lnTo>
                  <a:lnTo>
                    <a:pt x="289383" y="68731"/>
                  </a:lnTo>
                  <a:lnTo>
                    <a:pt x="250619" y="92173"/>
                  </a:lnTo>
                  <a:lnTo>
                    <a:pt x="213988" y="118591"/>
                  </a:lnTo>
                  <a:lnTo>
                    <a:pt x="179658" y="147815"/>
                  </a:lnTo>
                  <a:lnTo>
                    <a:pt x="147797" y="179677"/>
                  </a:lnTo>
                  <a:lnTo>
                    <a:pt x="118575" y="214008"/>
                  </a:lnTo>
                  <a:lnTo>
                    <a:pt x="92160" y="250640"/>
                  </a:lnTo>
                  <a:lnTo>
                    <a:pt x="68720" y="289403"/>
                  </a:lnTo>
                  <a:lnTo>
                    <a:pt x="48424" y="330130"/>
                  </a:lnTo>
                  <a:lnTo>
                    <a:pt x="31441" y="372652"/>
                  </a:lnTo>
                  <a:lnTo>
                    <a:pt x="17938" y="416800"/>
                  </a:lnTo>
                  <a:lnTo>
                    <a:pt x="8084" y="462405"/>
                  </a:lnTo>
                  <a:lnTo>
                    <a:pt x="2049" y="509299"/>
                  </a:lnTo>
                  <a:lnTo>
                    <a:pt x="0" y="557312"/>
                  </a:lnTo>
                  <a:lnTo>
                    <a:pt x="0" y="2200309"/>
                  </a:lnTo>
                  <a:lnTo>
                    <a:pt x="834" y="2219861"/>
                  </a:lnTo>
                  <a:lnTo>
                    <a:pt x="1522648" y="2219861"/>
                  </a:lnTo>
                  <a:lnTo>
                    <a:pt x="1522648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10861" y="4810083"/>
              <a:ext cx="121095" cy="90698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14091005" y="4890226"/>
              <a:ext cx="1522730" cy="2219960"/>
            </a:xfrm>
            <a:custGeom>
              <a:avLst/>
              <a:gdLst/>
              <a:ahLst/>
              <a:cxnLst/>
              <a:rect l="l" t="t" r="r" b="b"/>
              <a:pathLst>
                <a:path w="1522730" h="2219959">
                  <a:moveTo>
                    <a:pt x="1522644" y="0"/>
                  </a:moveTo>
                  <a:lnTo>
                    <a:pt x="557312" y="0"/>
                  </a:lnTo>
                  <a:lnTo>
                    <a:pt x="509291" y="2049"/>
                  </a:lnTo>
                  <a:lnTo>
                    <a:pt x="462392" y="8086"/>
                  </a:lnTo>
                  <a:lnTo>
                    <a:pt x="416782" y="17941"/>
                  </a:lnTo>
                  <a:lnTo>
                    <a:pt x="372631" y="31446"/>
                  </a:lnTo>
                  <a:lnTo>
                    <a:pt x="330108" y="48432"/>
                  </a:lnTo>
                  <a:lnTo>
                    <a:pt x="289380" y="68731"/>
                  </a:lnTo>
                  <a:lnTo>
                    <a:pt x="250616" y="92173"/>
                  </a:lnTo>
                  <a:lnTo>
                    <a:pt x="213986" y="118591"/>
                  </a:lnTo>
                  <a:lnTo>
                    <a:pt x="179656" y="147815"/>
                  </a:lnTo>
                  <a:lnTo>
                    <a:pt x="147796" y="179677"/>
                  </a:lnTo>
                  <a:lnTo>
                    <a:pt x="118575" y="214008"/>
                  </a:lnTo>
                  <a:lnTo>
                    <a:pt x="92160" y="250640"/>
                  </a:lnTo>
                  <a:lnTo>
                    <a:pt x="68720" y="289403"/>
                  </a:lnTo>
                  <a:lnTo>
                    <a:pt x="48424" y="330130"/>
                  </a:lnTo>
                  <a:lnTo>
                    <a:pt x="31441" y="372652"/>
                  </a:lnTo>
                  <a:lnTo>
                    <a:pt x="17938" y="416800"/>
                  </a:lnTo>
                  <a:lnTo>
                    <a:pt x="8084" y="462405"/>
                  </a:lnTo>
                  <a:lnTo>
                    <a:pt x="2049" y="509299"/>
                  </a:lnTo>
                  <a:lnTo>
                    <a:pt x="0" y="557312"/>
                  </a:lnTo>
                  <a:lnTo>
                    <a:pt x="0" y="2206854"/>
                  </a:lnTo>
                  <a:lnTo>
                    <a:pt x="376" y="2219859"/>
                  </a:lnTo>
                  <a:lnTo>
                    <a:pt x="1522644" y="2219859"/>
                  </a:lnTo>
                  <a:lnTo>
                    <a:pt x="1522644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9882306" y="2071277"/>
              <a:ext cx="1768475" cy="2465705"/>
            </a:xfrm>
            <a:custGeom>
              <a:avLst/>
              <a:gdLst/>
              <a:ahLst/>
              <a:cxnLst/>
              <a:rect l="l" t="t" r="r" b="b"/>
              <a:pathLst>
                <a:path w="1768475" h="2465704">
                  <a:moveTo>
                    <a:pt x="1767904" y="0"/>
                  </a:moveTo>
                  <a:lnTo>
                    <a:pt x="0" y="0"/>
                  </a:lnTo>
                  <a:lnTo>
                    <a:pt x="0" y="2465265"/>
                  </a:lnTo>
                  <a:lnTo>
                    <a:pt x="1767904" y="2465265"/>
                  </a:lnTo>
                  <a:lnTo>
                    <a:pt x="1767904" y="0"/>
                  </a:ln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9905206" y="2094177"/>
              <a:ext cx="1683385" cy="2380615"/>
            </a:xfrm>
            <a:custGeom>
              <a:avLst/>
              <a:gdLst/>
              <a:ahLst/>
              <a:cxnLst/>
              <a:rect l="l" t="t" r="r" b="b"/>
              <a:pathLst>
                <a:path w="1683384" h="2380615">
                  <a:moveTo>
                    <a:pt x="1682933" y="0"/>
                  </a:moveTo>
                  <a:lnTo>
                    <a:pt x="0" y="0"/>
                  </a:lnTo>
                  <a:lnTo>
                    <a:pt x="0" y="2380136"/>
                  </a:lnTo>
                  <a:lnTo>
                    <a:pt x="1682933" y="2380136"/>
                  </a:lnTo>
                  <a:lnTo>
                    <a:pt x="168293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9905203" y="3216129"/>
              <a:ext cx="1683385" cy="1258570"/>
            </a:xfrm>
            <a:custGeom>
              <a:avLst/>
              <a:gdLst/>
              <a:ahLst/>
              <a:cxnLst/>
              <a:rect l="l" t="t" r="r" b="b"/>
              <a:pathLst>
                <a:path w="1683384" h="1258570">
                  <a:moveTo>
                    <a:pt x="1682934" y="0"/>
                  </a:moveTo>
                  <a:lnTo>
                    <a:pt x="557310" y="0"/>
                  </a:lnTo>
                  <a:lnTo>
                    <a:pt x="509289" y="2049"/>
                  </a:lnTo>
                  <a:lnTo>
                    <a:pt x="462389" y="8086"/>
                  </a:lnTo>
                  <a:lnTo>
                    <a:pt x="416780" y="17941"/>
                  </a:lnTo>
                  <a:lnTo>
                    <a:pt x="372629" y="31446"/>
                  </a:lnTo>
                  <a:lnTo>
                    <a:pt x="330106" y="48432"/>
                  </a:lnTo>
                  <a:lnTo>
                    <a:pt x="289378" y="68731"/>
                  </a:lnTo>
                  <a:lnTo>
                    <a:pt x="250614" y="92173"/>
                  </a:lnTo>
                  <a:lnTo>
                    <a:pt x="213983" y="118591"/>
                  </a:lnTo>
                  <a:lnTo>
                    <a:pt x="179654" y="147815"/>
                  </a:lnTo>
                  <a:lnTo>
                    <a:pt x="147794" y="179677"/>
                  </a:lnTo>
                  <a:lnTo>
                    <a:pt x="118572" y="214008"/>
                  </a:lnTo>
                  <a:lnTo>
                    <a:pt x="92157" y="250640"/>
                  </a:lnTo>
                  <a:lnTo>
                    <a:pt x="68718" y="289403"/>
                  </a:lnTo>
                  <a:lnTo>
                    <a:pt x="48422" y="330130"/>
                  </a:lnTo>
                  <a:lnTo>
                    <a:pt x="31438" y="372652"/>
                  </a:lnTo>
                  <a:lnTo>
                    <a:pt x="17936" y="416800"/>
                  </a:lnTo>
                  <a:lnTo>
                    <a:pt x="8082" y="462405"/>
                  </a:lnTo>
                  <a:lnTo>
                    <a:pt x="2046" y="509299"/>
                  </a:lnTo>
                  <a:lnTo>
                    <a:pt x="1" y="557312"/>
                  </a:lnTo>
                  <a:lnTo>
                    <a:pt x="0" y="1258184"/>
                  </a:lnTo>
                  <a:lnTo>
                    <a:pt x="1682934" y="1258184"/>
                  </a:lnTo>
                  <a:lnTo>
                    <a:pt x="1682934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85341" y="2174311"/>
              <a:ext cx="121095" cy="90698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9905206" y="3216129"/>
              <a:ext cx="1683385" cy="1258570"/>
            </a:xfrm>
            <a:custGeom>
              <a:avLst/>
              <a:gdLst/>
              <a:ahLst/>
              <a:cxnLst/>
              <a:rect l="l" t="t" r="r" b="b"/>
              <a:pathLst>
                <a:path w="1683384" h="1258570">
                  <a:moveTo>
                    <a:pt x="1682922" y="0"/>
                  </a:moveTo>
                  <a:lnTo>
                    <a:pt x="557312" y="0"/>
                  </a:lnTo>
                  <a:lnTo>
                    <a:pt x="509291" y="2049"/>
                  </a:lnTo>
                  <a:lnTo>
                    <a:pt x="462392" y="8086"/>
                  </a:lnTo>
                  <a:lnTo>
                    <a:pt x="416782" y="17941"/>
                  </a:lnTo>
                  <a:lnTo>
                    <a:pt x="372631" y="31446"/>
                  </a:lnTo>
                  <a:lnTo>
                    <a:pt x="330108" y="48432"/>
                  </a:lnTo>
                  <a:lnTo>
                    <a:pt x="289380" y="68731"/>
                  </a:lnTo>
                  <a:lnTo>
                    <a:pt x="250616" y="92173"/>
                  </a:lnTo>
                  <a:lnTo>
                    <a:pt x="213986" y="118591"/>
                  </a:lnTo>
                  <a:lnTo>
                    <a:pt x="179656" y="147815"/>
                  </a:lnTo>
                  <a:lnTo>
                    <a:pt x="147796" y="179677"/>
                  </a:lnTo>
                  <a:lnTo>
                    <a:pt x="118575" y="214008"/>
                  </a:lnTo>
                  <a:lnTo>
                    <a:pt x="92160" y="250640"/>
                  </a:lnTo>
                  <a:lnTo>
                    <a:pt x="68720" y="289403"/>
                  </a:lnTo>
                  <a:lnTo>
                    <a:pt x="48424" y="330130"/>
                  </a:lnTo>
                  <a:lnTo>
                    <a:pt x="31441" y="372652"/>
                  </a:lnTo>
                  <a:lnTo>
                    <a:pt x="17938" y="416800"/>
                  </a:lnTo>
                  <a:lnTo>
                    <a:pt x="8084" y="462405"/>
                  </a:lnTo>
                  <a:lnTo>
                    <a:pt x="2049" y="509299"/>
                  </a:lnTo>
                  <a:lnTo>
                    <a:pt x="0" y="557312"/>
                  </a:lnTo>
                  <a:lnTo>
                    <a:pt x="0" y="1258192"/>
                  </a:lnTo>
                  <a:lnTo>
                    <a:pt x="1682922" y="1258192"/>
                  </a:lnTo>
                  <a:lnTo>
                    <a:pt x="1682922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1895061" y="2071277"/>
              <a:ext cx="1768475" cy="2465705"/>
            </a:xfrm>
            <a:custGeom>
              <a:avLst/>
              <a:gdLst/>
              <a:ahLst/>
              <a:cxnLst/>
              <a:rect l="l" t="t" r="r" b="b"/>
              <a:pathLst>
                <a:path w="1768475" h="2465704">
                  <a:moveTo>
                    <a:pt x="1767904" y="0"/>
                  </a:moveTo>
                  <a:lnTo>
                    <a:pt x="0" y="0"/>
                  </a:lnTo>
                  <a:lnTo>
                    <a:pt x="0" y="2465265"/>
                  </a:lnTo>
                  <a:lnTo>
                    <a:pt x="1767904" y="2465265"/>
                  </a:lnTo>
                  <a:lnTo>
                    <a:pt x="1767904" y="0"/>
                  </a:ln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1917961" y="2094177"/>
              <a:ext cx="1683385" cy="2380615"/>
            </a:xfrm>
            <a:custGeom>
              <a:avLst/>
              <a:gdLst/>
              <a:ahLst/>
              <a:cxnLst/>
              <a:rect l="l" t="t" r="r" b="b"/>
              <a:pathLst>
                <a:path w="1683384" h="2380615">
                  <a:moveTo>
                    <a:pt x="1682933" y="0"/>
                  </a:moveTo>
                  <a:lnTo>
                    <a:pt x="0" y="0"/>
                  </a:lnTo>
                  <a:lnTo>
                    <a:pt x="0" y="2380136"/>
                  </a:lnTo>
                  <a:lnTo>
                    <a:pt x="1682933" y="2380136"/>
                  </a:lnTo>
                  <a:lnTo>
                    <a:pt x="168293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1917962" y="2494875"/>
              <a:ext cx="1683385" cy="1979930"/>
            </a:xfrm>
            <a:custGeom>
              <a:avLst/>
              <a:gdLst/>
              <a:ahLst/>
              <a:cxnLst/>
              <a:rect l="l" t="t" r="r" b="b"/>
              <a:pathLst>
                <a:path w="1683384" h="1979929">
                  <a:moveTo>
                    <a:pt x="1682933" y="0"/>
                  </a:moveTo>
                  <a:lnTo>
                    <a:pt x="557323" y="0"/>
                  </a:lnTo>
                  <a:lnTo>
                    <a:pt x="509300" y="2049"/>
                  </a:lnTo>
                  <a:lnTo>
                    <a:pt x="462399" y="8086"/>
                  </a:lnTo>
                  <a:lnTo>
                    <a:pt x="416788" y="17941"/>
                  </a:lnTo>
                  <a:lnTo>
                    <a:pt x="372637" y="31446"/>
                  </a:lnTo>
                  <a:lnTo>
                    <a:pt x="330112" y="48432"/>
                  </a:lnTo>
                  <a:lnTo>
                    <a:pt x="289384" y="68731"/>
                  </a:lnTo>
                  <a:lnTo>
                    <a:pt x="250619" y="92173"/>
                  </a:lnTo>
                  <a:lnTo>
                    <a:pt x="213988" y="118591"/>
                  </a:lnTo>
                  <a:lnTo>
                    <a:pt x="179658" y="147815"/>
                  </a:lnTo>
                  <a:lnTo>
                    <a:pt x="147797" y="179677"/>
                  </a:lnTo>
                  <a:lnTo>
                    <a:pt x="118575" y="214008"/>
                  </a:lnTo>
                  <a:lnTo>
                    <a:pt x="92160" y="250640"/>
                  </a:lnTo>
                  <a:lnTo>
                    <a:pt x="68720" y="289403"/>
                  </a:lnTo>
                  <a:lnTo>
                    <a:pt x="48424" y="330130"/>
                  </a:lnTo>
                  <a:lnTo>
                    <a:pt x="31441" y="372652"/>
                  </a:lnTo>
                  <a:lnTo>
                    <a:pt x="17938" y="416800"/>
                  </a:lnTo>
                  <a:lnTo>
                    <a:pt x="8085" y="462405"/>
                  </a:lnTo>
                  <a:lnTo>
                    <a:pt x="2049" y="509299"/>
                  </a:lnTo>
                  <a:lnTo>
                    <a:pt x="0" y="557312"/>
                  </a:lnTo>
                  <a:lnTo>
                    <a:pt x="0" y="1979439"/>
                  </a:lnTo>
                  <a:lnTo>
                    <a:pt x="1682933" y="1979439"/>
                  </a:lnTo>
                  <a:lnTo>
                    <a:pt x="1682933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998100" y="2174311"/>
              <a:ext cx="121095" cy="90698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11917967" y="2494874"/>
              <a:ext cx="1683385" cy="1979930"/>
            </a:xfrm>
            <a:custGeom>
              <a:avLst/>
              <a:gdLst/>
              <a:ahLst/>
              <a:cxnLst/>
              <a:rect l="l" t="t" r="r" b="b"/>
              <a:pathLst>
                <a:path w="1683384" h="1979929">
                  <a:moveTo>
                    <a:pt x="1682922" y="0"/>
                  </a:moveTo>
                  <a:lnTo>
                    <a:pt x="557312" y="0"/>
                  </a:lnTo>
                  <a:lnTo>
                    <a:pt x="509291" y="2049"/>
                  </a:lnTo>
                  <a:lnTo>
                    <a:pt x="462392" y="8086"/>
                  </a:lnTo>
                  <a:lnTo>
                    <a:pt x="416782" y="17941"/>
                  </a:lnTo>
                  <a:lnTo>
                    <a:pt x="372631" y="31446"/>
                  </a:lnTo>
                  <a:lnTo>
                    <a:pt x="330108" y="48432"/>
                  </a:lnTo>
                  <a:lnTo>
                    <a:pt x="289380" y="68731"/>
                  </a:lnTo>
                  <a:lnTo>
                    <a:pt x="250616" y="92173"/>
                  </a:lnTo>
                  <a:lnTo>
                    <a:pt x="213986" y="118591"/>
                  </a:lnTo>
                  <a:lnTo>
                    <a:pt x="179656" y="147815"/>
                  </a:lnTo>
                  <a:lnTo>
                    <a:pt x="147796" y="179677"/>
                  </a:lnTo>
                  <a:lnTo>
                    <a:pt x="118575" y="214008"/>
                  </a:lnTo>
                  <a:lnTo>
                    <a:pt x="92160" y="250640"/>
                  </a:lnTo>
                  <a:lnTo>
                    <a:pt x="68720" y="289403"/>
                  </a:lnTo>
                  <a:lnTo>
                    <a:pt x="48424" y="330130"/>
                  </a:lnTo>
                  <a:lnTo>
                    <a:pt x="31441" y="372652"/>
                  </a:lnTo>
                  <a:lnTo>
                    <a:pt x="17938" y="416800"/>
                  </a:lnTo>
                  <a:lnTo>
                    <a:pt x="8084" y="462405"/>
                  </a:lnTo>
                  <a:lnTo>
                    <a:pt x="2049" y="509299"/>
                  </a:lnTo>
                  <a:lnTo>
                    <a:pt x="0" y="557312"/>
                  </a:lnTo>
                  <a:lnTo>
                    <a:pt x="0" y="1979447"/>
                  </a:lnTo>
                  <a:lnTo>
                    <a:pt x="1682922" y="1979447"/>
                  </a:lnTo>
                  <a:lnTo>
                    <a:pt x="1682922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3907828" y="2071277"/>
              <a:ext cx="1768475" cy="2465705"/>
            </a:xfrm>
            <a:custGeom>
              <a:avLst/>
              <a:gdLst/>
              <a:ahLst/>
              <a:cxnLst/>
              <a:rect l="l" t="t" r="r" b="b"/>
              <a:pathLst>
                <a:path w="1768475" h="2465704">
                  <a:moveTo>
                    <a:pt x="1767904" y="0"/>
                  </a:moveTo>
                  <a:lnTo>
                    <a:pt x="0" y="0"/>
                  </a:lnTo>
                  <a:lnTo>
                    <a:pt x="0" y="2465265"/>
                  </a:lnTo>
                  <a:lnTo>
                    <a:pt x="1767904" y="2465265"/>
                  </a:lnTo>
                  <a:lnTo>
                    <a:pt x="1767904" y="0"/>
                  </a:ln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3930727" y="2094177"/>
              <a:ext cx="1683385" cy="2380615"/>
            </a:xfrm>
            <a:custGeom>
              <a:avLst/>
              <a:gdLst/>
              <a:ahLst/>
              <a:cxnLst/>
              <a:rect l="l" t="t" r="r" b="b"/>
              <a:pathLst>
                <a:path w="1683384" h="2380615">
                  <a:moveTo>
                    <a:pt x="1682922" y="0"/>
                  </a:moveTo>
                  <a:lnTo>
                    <a:pt x="0" y="0"/>
                  </a:lnTo>
                  <a:lnTo>
                    <a:pt x="0" y="2380136"/>
                  </a:lnTo>
                  <a:lnTo>
                    <a:pt x="1682922" y="2380136"/>
                  </a:lnTo>
                  <a:lnTo>
                    <a:pt x="16829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3930726" y="3135989"/>
              <a:ext cx="1683385" cy="1338580"/>
            </a:xfrm>
            <a:custGeom>
              <a:avLst/>
              <a:gdLst/>
              <a:ahLst/>
              <a:cxnLst/>
              <a:rect l="l" t="t" r="r" b="b"/>
              <a:pathLst>
                <a:path w="1683384" h="1338579">
                  <a:moveTo>
                    <a:pt x="1682923" y="0"/>
                  </a:moveTo>
                  <a:lnTo>
                    <a:pt x="943147" y="0"/>
                  </a:lnTo>
                  <a:lnTo>
                    <a:pt x="894682" y="1229"/>
                  </a:lnTo>
                  <a:lnTo>
                    <a:pt x="846845" y="4879"/>
                  </a:lnTo>
                  <a:lnTo>
                    <a:pt x="799696" y="10888"/>
                  </a:lnTo>
                  <a:lnTo>
                    <a:pt x="753295" y="19197"/>
                  </a:lnTo>
                  <a:lnTo>
                    <a:pt x="707702" y="29747"/>
                  </a:lnTo>
                  <a:lnTo>
                    <a:pt x="662975" y="42477"/>
                  </a:lnTo>
                  <a:lnTo>
                    <a:pt x="619175" y="57328"/>
                  </a:lnTo>
                  <a:lnTo>
                    <a:pt x="576362" y="74240"/>
                  </a:lnTo>
                  <a:lnTo>
                    <a:pt x="534595" y="93154"/>
                  </a:lnTo>
                  <a:lnTo>
                    <a:pt x="493934" y="114009"/>
                  </a:lnTo>
                  <a:lnTo>
                    <a:pt x="454438" y="136747"/>
                  </a:lnTo>
                  <a:lnTo>
                    <a:pt x="416168" y="161306"/>
                  </a:lnTo>
                  <a:lnTo>
                    <a:pt x="379182" y="187628"/>
                  </a:lnTo>
                  <a:lnTo>
                    <a:pt x="343541" y="215653"/>
                  </a:lnTo>
                  <a:lnTo>
                    <a:pt x="309305" y="245320"/>
                  </a:lnTo>
                  <a:lnTo>
                    <a:pt x="276532" y="276571"/>
                  </a:lnTo>
                  <a:lnTo>
                    <a:pt x="245284" y="309345"/>
                  </a:lnTo>
                  <a:lnTo>
                    <a:pt x="215618" y="343583"/>
                  </a:lnTo>
                  <a:lnTo>
                    <a:pt x="187596" y="379225"/>
                  </a:lnTo>
                  <a:lnTo>
                    <a:pt x="161277" y="416212"/>
                  </a:lnTo>
                  <a:lnTo>
                    <a:pt x="136720" y="454482"/>
                  </a:lnTo>
                  <a:lnTo>
                    <a:pt x="113985" y="493978"/>
                  </a:lnTo>
                  <a:lnTo>
                    <a:pt x="93133" y="534639"/>
                  </a:lnTo>
                  <a:lnTo>
                    <a:pt x="74221" y="576405"/>
                  </a:lnTo>
                  <a:lnTo>
                    <a:pt x="57311" y="619216"/>
                  </a:lnTo>
                  <a:lnTo>
                    <a:pt x="42462" y="663013"/>
                  </a:lnTo>
                  <a:lnTo>
                    <a:pt x="29734" y="707737"/>
                  </a:lnTo>
                  <a:lnTo>
                    <a:pt x="19186" y="753327"/>
                  </a:lnTo>
                  <a:lnTo>
                    <a:pt x="10879" y="799723"/>
                  </a:lnTo>
                  <a:lnTo>
                    <a:pt x="4870" y="846866"/>
                  </a:lnTo>
                  <a:lnTo>
                    <a:pt x="1222" y="894696"/>
                  </a:lnTo>
                  <a:lnTo>
                    <a:pt x="1" y="943154"/>
                  </a:lnTo>
                  <a:lnTo>
                    <a:pt x="0" y="1338324"/>
                  </a:lnTo>
                  <a:lnTo>
                    <a:pt x="1682923" y="1338324"/>
                  </a:lnTo>
                  <a:lnTo>
                    <a:pt x="1682923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010861" y="2174311"/>
              <a:ext cx="121095" cy="90698"/>
            </a:xfrm>
            <a:prstGeom prst="rect">
              <a:avLst/>
            </a:prstGeom>
          </p:spPr>
        </p:pic>
        <p:sp>
          <p:nvSpPr>
            <p:cNvPr id="23" name="object 23" descr=""/>
            <p:cNvSpPr/>
            <p:nvPr/>
          </p:nvSpPr>
          <p:spPr>
            <a:xfrm>
              <a:off x="13930720" y="3135989"/>
              <a:ext cx="1683385" cy="1338580"/>
            </a:xfrm>
            <a:custGeom>
              <a:avLst/>
              <a:gdLst/>
              <a:ahLst/>
              <a:cxnLst/>
              <a:rect l="l" t="t" r="r" b="b"/>
              <a:pathLst>
                <a:path w="1683384" h="1338579">
                  <a:moveTo>
                    <a:pt x="1682933" y="0"/>
                  </a:moveTo>
                  <a:lnTo>
                    <a:pt x="943154" y="0"/>
                  </a:lnTo>
                  <a:lnTo>
                    <a:pt x="894689" y="1229"/>
                  </a:lnTo>
                  <a:lnTo>
                    <a:pt x="846852" y="4879"/>
                  </a:lnTo>
                  <a:lnTo>
                    <a:pt x="799703" y="10888"/>
                  </a:lnTo>
                  <a:lnTo>
                    <a:pt x="753302" y="19197"/>
                  </a:lnTo>
                  <a:lnTo>
                    <a:pt x="707709" y="29747"/>
                  </a:lnTo>
                  <a:lnTo>
                    <a:pt x="662982" y="42477"/>
                  </a:lnTo>
                  <a:lnTo>
                    <a:pt x="619183" y="57328"/>
                  </a:lnTo>
                  <a:lnTo>
                    <a:pt x="576369" y="74240"/>
                  </a:lnTo>
                  <a:lnTo>
                    <a:pt x="534602" y="93154"/>
                  </a:lnTo>
                  <a:lnTo>
                    <a:pt x="493941" y="114009"/>
                  </a:lnTo>
                  <a:lnTo>
                    <a:pt x="454445" y="136747"/>
                  </a:lnTo>
                  <a:lnTo>
                    <a:pt x="416175" y="161306"/>
                  </a:lnTo>
                  <a:lnTo>
                    <a:pt x="379189" y="187628"/>
                  </a:lnTo>
                  <a:lnTo>
                    <a:pt x="343548" y="215653"/>
                  </a:lnTo>
                  <a:lnTo>
                    <a:pt x="309312" y="245320"/>
                  </a:lnTo>
                  <a:lnTo>
                    <a:pt x="276540" y="276571"/>
                  </a:lnTo>
                  <a:lnTo>
                    <a:pt x="245291" y="309345"/>
                  </a:lnTo>
                  <a:lnTo>
                    <a:pt x="215625" y="343583"/>
                  </a:lnTo>
                  <a:lnTo>
                    <a:pt x="187603" y="379225"/>
                  </a:lnTo>
                  <a:lnTo>
                    <a:pt x="161284" y="416212"/>
                  </a:lnTo>
                  <a:lnTo>
                    <a:pt x="136727" y="454482"/>
                  </a:lnTo>
                  <a:lnTo>
                    <a:pt x="113992" y="493978"/>
                  </a:lnTo>
                  <a:lnTo>
                    <a:pt x="93140" y="534639"/>
                  </a:lnTo>
                  <a:lnTo>
                    <a:pt x="74228" y="576405"/>
                  </a:lnTo>
                  <a:lnTo>
                    <a:pt x="57319" y="619216"/>
                  </a:lnTo>
                  <a:lnTo>
                    <a:pt x="42470" y="663013"/>
                  </a:lnTo>
                  <a:lnTo>
                    <a:pt x="29741" y="707737"/>
                  </a:lnTo>
                  <a:lnTo>
                    <a:pt x="19193" y="753327"/>
                  </a:lnTo>
                  <a:lnTo>
                    <a:pt x="10886" y="799723"/>
                  </a:lnTo>
                  <a:lnTo>
                    <a:pt x="4878" y="846866"/>
                  </a:lnTo>
                  <a:lnTo>
                    <a:pt x="1229" y="894696"/>
                  </a:lnTo>
                  <a:lnTo>
                    <a:pt x="0" y="943154"/>
                  </a:lnTo>
                  <a:lnTo>
                    <a:pt x="0" y="1338325"/>
                  </a:lnTo>
                  <a:lnTo>
                    <a:pt x="1682933" y="1338325"/>
                  </a:lnTo>
                  <a:lnTo>
                    <a:pt x="1682933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11895061" y="7342823"/>
              <a:ext cx="1768475" cy="2465705"/>
            </a:xfrm>
            <a:custGeom>
              <a:avLst/>
              <a:gdLst/>
              <a:ahLst/>
              <a:cxnLst/>
              <a:rect l="l" t="t" r="r" b="b"/>
              <a:pathLst>
                <a:path w="1768475" h="2465704">
                  <a:moveTo>
                    <a:pt x="1767904" y="0"/>
                  </a:moveTo>
                  <a:lnTo>
                    <a:pt x="0" y="0"/>
                  </a:lnTo>
                  <a:lnTo>
                    <a:pt x="0" y="2465265"/>
                  </a:lnTo>
                  <a:lnTo>
                    <a:pt x="1767904" y="2465265"/>
                  </a:lnTo>
                  <a:lnTo>
                    <a:pt x="1767904" y="0"/>
                  </a:ln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11917961" y="7365723"/>
              <a:ext cx="1683385" cy="2380615"/>
            </a:xfrm>
            <a:custGeom>
              <a:avLst/>
              <a:gdLst/>
              <a:ahLst/>
              <a:cxnLst/>
              <a:rect l="l" t="t" r="r" b="b"/>
              <a:pathLst>
                <a:path w="1683384" h="2380615">
                  <a:moveTo>
                    <a:pt x="1682933" y="0"/>
                  </a:moveTo>
                  <a:lnTo>
                    <a:pt x="0" y="0"/>
                  </a:lnTo>
                  <a:lnTo>
                    <a:pt x="0" y="2380136"/>
                  </a:lnTo>
                  <a:lnTo>
                    <a:pt x="1682933" y="2380136"/>
                  </a:lnTo>
                  <a:lnTo>
                    <a:pt x="168293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11917962" y="7365723"/>
              <a:ext cx="1683385" cy="1725930"/>
            </a:xfrm>
            <a:custGeom>
              <a:avLst/>
              <a:gdLst/>
              <a:ahLst/>
              <a:cxnLst/>
              <a:rect l="l" t="t" r="r" b="b"/>
              <a:pathLst>
                <a:path w="1683384" h="1725929">
                  <a:moveTo>
                    <a:pt x="681039" y="1522641"/>
                  </a:moveTo>
                  <a:lnTo>
                    <a:pt x="251659" y="1522641"/>
                  </a:lnTo>
                  <a:lnTo>
                    <a:pt x="254905" y="1523960"/>
                  </a:lnTo>
                  <a:lnTo>
                    <a:pt x="454166" y="1723221"/>
                  </a:lnTo>
                  <a:lnTo>
                    <a:pt x="460155" y="1725703"/>
                  </a:lnTo>
                  <a:lnTo>
                    <a:pt x="472605" y="1725703"/>
                  </a:lnTo>
                  <a:lnTo>
                    <a:pt x="478563" y="1723221"/>
                  </a:lnTo>
                  <a:lnTo>
                    <a:pt x="677793" y="1523960"/>
                  </a:lnTo>
                  <a:lnTo>
                    <a:pt x="681039" y="1522641"/>
                  </a:lnTo>
                  <a:close/>
                </a:path>
                <a:path w="1683384" h="1725929">
                  <a:moveTo>
                    <a:pt x="1672631" y="0"/>
                  </a:moveTo>
                  <a:lnTo>
                    <a:pt x="0" y="0"/>
                  </a:lnTo>
                  <a:lnTo>
                    <a:pt x="0" y="1522641"/>
                  </a:lnTo>
                  <a:lnTo>
                    <a:pt x="1672631" y="1522641"/>
                  </a:lnTo>
                  <a:lnTo>
                    <a:pt x="1682933" y="1521883"/>
                  </a:lnTo>
                  <a:lnTo>
                    <a:pt x="1682933" y="755"/>
                  </a:lnTo>
                  <a:lnTo>
                    <a:pt x="1672631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998100" y="9529476"/>
              <a:ext cx="121095" cy="90698"/>
            </a:xfrm>
            <a:prstGeom prst="rect">
              <a:avLst/>
            </a:prstGeom>
          </p:spPr>
        </p:pic>
        <p:sp>
          <p:nvSpPr>
            <p:cNvPr id="28" name="object 28" descr=""/>
            <p:cNvSpPr/>
            <p:nvPr/>
          </p:nvSpPr>
          <p:spPr>
            <a:xfrm>
              <a:off x="11917968" y="7365722"/>
              <a:ext cx="1683385" cy="1725930"/>
            </a:xfrm>
            <a:custGeom>
              <a:avLst/>
              <a:gdLst/>
              <a:ahLst/>
              <a:cxnLst/>
              <a:rect l="l" t="t" r="r" b="b"/>
              <a:pathLst>
                <a:path w="1683384" h="1725929">
                  <a:moveTo>
                    <a:pt x="1672629" y="0"/>
                  </a:moveTo>
                  <a:lnTo>
                    <a:pt x="0" y="0"/>
                  </a:lnTo>
                  <a:lnTo>
                    <a:pt x="0" y="1522644"/>
                  </a:lnTo>
                  <a:lnTo>
                    <a:pt x="251657" y="1522644"/>
                  </a:lnTo>
                  <a:lnTo>
                    <a:pt x="254903" y="1523964"/>
                  </a:lnTo>
                  <a:lnTo>
                    <a:pt x="454164" y="1723225"/>
                  </a:lnTo>
                  <a:lnTo>
                    <a:pt x="460143" y="1725706"/>
                  </a:lnTo>
                  <a:lnTo>
                    <a:pt x="472603" y="1725706"/>
                  </a:lnTo>
                  <a:lnTo>
                    <a:pt x="478550" y="1723225"/>
                  </a:lnTo>
                  <a:lnTo>
                    <a:pt x="677790" y="1523964"/>
                  </a:lnTo>
                  <a:lnTo>
                    <a:pt x="681036" y="1522644"/>
                  </a:lnTo>
                  <a:lnTo>
                    <a:pt x="1679498" y="1522571"/>
                  </a:lnTo>
                  <a:lnTo>
                    <a:pt x="1682922" y="1522456"/>
                  </a:lnTo>
                  <a:lnTo>
                    <a:pt x="1682922" y="188"/>
                  </a:lnTo>
                  <a:lnTo>
                    <a:pt x="1672629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7869540" y="7342823"/>
              <a:ext cx="1768475" cy="2465705"/>
            </a:xfrm>
            <a:custGeom>
              <a:avLst/>
              <a:gdLst/>
              <a:ahLst/>
              <a:cxnLst/>
              <a:rect l="l" t="t" r="r" b="b"/>
              <a:pathLst>
                <a:path w="1768475" h="2465704">
                  <a:moveTo>
                    <a:pt x="1767904" y="0"/>
                  </a:moveTo>
                  <a:lnTo>
                    <a:pt x="0" y="0"/>
                  </a:lnTo>
                  <a:lnTo>
                    <a:pt x="0" y="2465265"/>
                  </a:lnTo>
                  <a:lnTo>
                    <a:pt x="1767904" y="2465265"/>
                  </a:lnTo>
                  <a:lnTo>
                    <a:pt x="1767904" y="0"/>
                  </a:ln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7892440" y="7365723"/>
              <a:ext cx="1683385" cy="2380615"/>
            </a:xfrm>
            <a:custGeom>
              <a:avLst/>
              <a:gdLst/>
              <a:ahLst/>
              <a:cxnLst/>
              <a:rect l="l" t="t" r="r" b="b"/>
              <a:pathLst>
                <a:path w="1683384" h="2380615">
                  <a:moveTo>
                    <a:pt x="1682933" y="0"/>
                  </a:moveTo>
                  <a:lnTo>
                    <a:pt x="0" y="0"/>
                  </a:lnTo>
                  <a:lnTo>
                    <a:pt x="0" y="2380136"/>
                  </a:lnTo>
                  <a:lnTo>
                    <a:pt x="1682933" y="2380136"/>
                  </a:lnTo>
                  <a:lnTo>
                    <a:pt x="168293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8132861" y="7365723"/>
              <a:ext cx="1442720" cy="1122045"/>
            </a:xfrm>
            <a:custGeom>
              <a:avLst/>
              <a:gdLst/>
              <a:ahLst/>
              <a:cxnLst/>
              <a:rect l="l" t="t" r="r" b="b"/>
              <a:pathLst>
                <a:path w="1442720" h="1122045">
                  <a:moveTo>
                    <a:pt x="1442512" y="0"/>
                  </a:moveTo>
                  <a:lnTo>
                    <a:pt x="0" y="0"/>
                  </a:lnTo>
                  <a:lnTo>
                    <a:pt x="0" y="733202"/>
                  </a:lnTo>
                  <a:lnTo>
                    <a:pt x="3034" y="781897"/>
                  </a:lnTo>
                  <a:lnTo>
                    <a:pt x="11892" y="828806"/>
                  </a:lnTo>
                  <a:lnTo>
                    <a:pt x="26208" y="873562"/>
                  </a:lnTo>
                  <a:lnTo>
                    <a:pt x="45613" y="915798"/>
                  </a:lnTo>
                  <a:lnTo>
                    <a:pt x="69741" y="955147"/>
                  </a:lnTo>
                  <a:lnTo>
                    <a:pt x="98225" y="991242"/>
                  </a:lnTo>
                  <a:lnTo>
                    <a:pt x="130698" y="1023715"/>
                  </a:lnTo>
                  <a:lnTo>
                    <a:pt x="166792" y="1052200"/>
                  </a:lnTo>
                  <a:lnTo>
                    <a:pt x="206141" y="1076329"/>
                  </a:lnTo>
                  <a:lnTo>
                    <a:pt x="248377" y="1095735"/>
                  </a:lnTo>
                  <a:lnTo>
                    <a:pt x="293134" y="1110051"/>
                  </a:lnTo>
                  <a:lnTo>
                    <a:pt x="340045" y="1118910"/>
                  </a:lnTo>
                  <a:lnTo>
                    <a:pt x="388742" y="1121944"/>
                  </a:lnTo>
                  <a:lnTo>
                    <a:pt x="1442512" y="1121944"/>
                  </a:lnTo>
                  <a:lnTo>
                    <a:pt x="1442512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72579" y="9529476"/>
              <a:ext cx="121095" cy="90698"/>
            </a:xfrm>
            <a:prstGeom prst="rect">
              <a:avLst/>
            </a:prstGeom>
          </p:spPr>
        </p:pic>
        <p:sp>
          <p:nvSpPr>
            <p:cNvPr id="33" name="object 33" descr=""/>
            <p:cNvSpPr/>
            <p:nvPr/>
          </p:nvSpPr>
          <p:spPr>
            <a:xfrm>
              <a:off x="8132861" y="7365716"/>
              <a:ext cx="1442720" cy="1122045"/>
            </a:xfrm>
            <a:custGeom>
              <a:avLst/>
              <a:gdLst/>
              <a:ahLst/>
              <a:cxnLst/>
              <a:rect l="l" t="t" r="r" b="b"/>
              <a:pathLst>
                <a:path w="1442720" h="1122045">
                  <a:moveTo>
                    <a:pt x="1442511" y="0"/>
                  </a:moveTo>
                  <a:lnTo>
                    <a:pt x="0" y="0"/>
                  </a:lnTo>
                  <a:lnTo>
                    <a:pt x="0" y="733213"/>
                  </a:lnTo>
                  <a:lnTo>
                    <a:pt x="3034" y="781907"/>
                  </a:lnTo>
                  <a:lnTo>
                    <a:pt x="11892" y="828816"/>
                  </a:lnTo>
                  <a:lnTo>
                    <a:pt x="26208" y="873571"/>
                  </a:lnTo>
                  <a:lnTo>
                    <a:pt x="45613" y="915807"/>
                  </a:lnTo>
                  <a:lnTo>
                    <a:pt x="69741" y="955154"/>
                  </a:lnTo>
                  <a:lnTo>
                    <a:pt x="98225" y="991248"/>
                  </a:lnTo>
                  <a:lnTo>
                    <a:pt x="130698" y="1023720"/>
                  </a:lnTo>
                  <a:lnTo>
                    <a:pt x="166792" y="1052204"/>
                  </a:lnTo>
                  <a:lnTo>
                    <a:pt x="206141" y="1076331"/>
                  </a:lnTo>
                  <a:lnTo>
                    <a:pt x="248377" y="1095736"/>
                  </a:lnTo>
                  <a:lnTo>
                    <a:pt x="293134" y="1110052"/>
                  </a:lnTo>
                  <a:lnTo>
                    <a:pt x="340045" y="1118910"/>
                  </a:lnTo>
                  <a:lnTo>
                    <a:pt x="388742" y="1121944"/>
                  </a:lnTo>
                  <a:lnTo>
                    <a:pt x="1442511" y="1121944"/>
                  </a:lnTo>
                  <a:lnTo>
                    <a:pt x="1442511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7869540" y="4707050"/>
              <a:ext cx="1768475" cy="2465705"/>
            </a:xfrm>
            <a:custGeom>
              <a:avLst/>
              <a:gdLst/>
              <a:ahLst/>
              <a:cxnLst/>
              <a:rect l="l" t="t" r="r" b="b"/>
              <a:pathLst>
                <a:path w="1768475" h="2465704">
                  <a:moveTo>
                    <a:pt x="1767904" y="0"/>
                  </a:moveTo>
                  <a:lnTo>
                    <a:pt x="0" y="0"/>
                  </a:lnTo>
                  <a:lnTo>
                    <a:pt x="0" y="2465265"/>
                  </a:lnTo>
                  <a:lnTo>
                    <a:pt x="1767904" y="2465265"/>
                  </a:lnTo>
                  <a:lnTo>
                    <a:pt x="1767904" y="0"/>
                  </a:ln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7892440" y="4729950"/>
              <a:ext cx="1683385" cy="2380615"/>
            </a:xfrm>
            <a:custGeom>
              <a:avLst/>
              <a:gdLst/>
              <a:ahLst/>
              <a:cxnLst/>
              <a:rect l="l" t="t" r="r" b="b"/>
              <a:pathLst>
                <a:path w="1683384" h="2380615">
                  <a:moveTo>
                    <a:pt x="1682933" y="0"/>
                  </a:moveTo>
                  <a:lnTo>
                    <a:pt x="0" y="0"/>
                  </a:lnTo>
                  <a:lnTo>
                    <a:pt x="0" y="2380136"/>
                  </a:lnTo>
                  <a:lnTo>
                    <a:pt x="1682933" y="2380136"/>
                  </a:lnTo>
                  <a:lnTo>
                    <a:pt x="168293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7893327" y="6893710"/>
              <a:ext cx="1681480" cy="216535"/>
            </a:xfrm>
            <a:custGeom>
              <a:avLst/>
              <a:gdLst/>
              <a:ahLst/>
              <a:cxnLst/>
              <a:rect l="l" t="t" r="r" b="b"/>
              <a:pathLst>
                <a:path w="1681479" h="216534">
                  <a:moveTo>
                    <a:pt x="1456950" y="0"/>
                  </a:moveTo>
                  <a:lnTo>
                    <a:pt x="224182" y="0"/>
                  </a:lnTo>
                  <a:lnTo>
                    <a:pt x="178877" y="4580"/>
                  </a:lnTo>
                  <a:lnTo>
                    <a:pt x="136656" y="17715"/>
                  </a:lnTo>
                  <a:lnTo>
                    <a:pt x="98430" y="38492"/>
                  </a:lnTo>
                  <a:lnTo>
                    <a:pt x="65109" y="65997"/>
                  </a:lnTo>
                  <a:lnTo>
                    <a:pt x="37607" y="99321"/>
                  </a:lnTo>
                  <a:lnTo>
                    <a:pt x="16833" y="137549"/>
                  </a:lnTo>
                  <a:lnTo>
                    <a:pt x="3701" y="179770"/>
                  </a:lnTo>
                  <a:lnTo>
                    <a:pt x="0" y="216376"/>
                  </a:lnTo>
                  <a:lnTo>
                    <a:pt x="1681164" y="216376"/>
                  </a:lnTo>
                  <a:lnTo>
                    <a:pt x="1664327" y="137549"/>
                  </a:lnTo>
                  <a:lnTo>
                    <a:pt x="1643550" y="99321"/>
                  </a:lnTo>
                  <a:lnTo>
                    <a:pt x="1616042" y="65997"/>
                  </a:lnTo>
                  <a:lnTo>
                    <a:pt x="1582717" y="38492"/>
                  </a:lnTo>
                  <a:lnTo>
                    <a:pt x="1544485" y="17715"/>
                  </a:lnTo>
                  <a:lnTo>
                    <a:pt x="1502259" y="4580"/>
                  </a:lnTo>
                  <a:lnTo>
                    <a:pt x="1456950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972579" y="4810083"/>
              <a:ext cx="121095" cy="90698"/>
            </a:xfrm>
            <a:prstGeom prst="rect">
              <a:avLst/>
            </a:prstGeom>
          </p:spPr>
        </p:pic>
        <p:sp>
          <p:nvSpPr>
            <p:cNvPr id="38" name="object 38" descr=""/>
            <p:cNvSpPr/>
            <p:nvPr/>
          </p:nvSpPr>
          <p:spPr>
            <a:xfrm>
              <a:off x="7892668" y="6893710"/>
              <a:ext cx="1682750" cy="216535"/>
            </a:xfrm>
            <a:custGeom>
              <a:avLst/>
              <a:gdLst/>
              <a:ahLst/>
              <a:cxnLst/>
              <a:rect l="l" t="t" r="r" b="b"/>
              <a:pathLst>
                <a:path w="1682750" h="216534">
                  <a:moveTo>
                    <a:pt x="1457610" y="0"/>
                  </a:moveTo>
                  <a:lnTo>
                    <a:pt x="224841" y="0"/>
                  </a:lnTo>
                  <a:lnTo>
                    <a:pt x="174464" y="5684"/>
                  </a:lnTo>
                  <a:lnTo>
                    <a:pt x="128065" y="21892"/>
                  </a:lnTo>
                  <a:lnTo>
                    <a:pt x="86907" y="47354"/>
                  </a:lnTo>
                  <a:lnTo>
                    <a:pt x="52257" y="80803"/>
                  </a:lnTo>
                  <a:lnTo>
                    <a:pt x="25379" y="120970"/>
                  </a:lnTo>
                  <a:lnTo>
                    <a:pt x="7538" y="166585"/>
                  </a:lnTo>
                  <a:lnTo>
                    <a:pt x="0" y="216380"/>
                  </a:lnTo>
                  <a:lnTo>
                    <a:pt x="1682482" y="216380"/>
                  </a:lnTo>
                  <a:lnTo>
                    <a:pt x="1674939" y="166585"/>
                  </a:lnTo>
                  <a:lnTo>
                    <a:pt x="1657092" y="120970"/>
                  </a:lnTo>
                  <a:lnTo>
                    <a:pt x="1630208" y="80803"/>
                  </a:lnTo>
                  <a:lnTo>
                    <a:pt x="1595552" y="47354"/>
                  </a:lnTo>
                  <a:lnTo>
                    <a:pt x="1554390" y="21892"/>
                  </a:lnTo>
                  <a:lnTo>
                    <a:pt x="1507987" y="5684"/>
                  </a:lnTo>
                  <a:lnTo>
                    <a:pt x="1457610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9882306" y="4707050"/>
              <a:ext cx="1768475" cy="2465705"/>
            </a:xfrm>
            <a:custGeom>
              <a:avLst/>
              <a:gdLst/>
              <a:ahLst/>
              <a:cxnLst/>
              <a:rect l="l" t="t" r="r" b="b"/>
              <a:pathLst>
                <a:path w="1768475" h="2465704">
                  <a:moveTo>
                    <a:pt x="1767904" y="0"/>
                  </a:moveTo>
                  <a:lnTo>
                    <a:pt x="0" y="0"/>
                  </a:lnTo>
                  <a:lnTo>
                    <a:pt x="0" y="2465265"/>
                  </a:lnTo>
                  <a:lnTo>
                    <a:pt x="1767904" y="2465265"/>
                  </a:lnTo>
                  <a:lnTo>
                    <a:pt x="1767904" y="0"/>
                  </a:ln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9905206" y="4729950"/>
              <a:ext cx="1683385" cy="2380615"/>
            </a:xfrm>
            <a:custGeom>
              <a:avLst/>
              <a:gdLst/>
              <a:ahLst/>
              <a:cxnLst/>
              <a:rect l="l" t="t" r="r" b="b"/>
              <a:pathLst>
                <a:path w="1683384" h="2380615">
                  <a:moveTo>
                    <a:pt x="1682933" y="0"/>
                  </a:moveTo>
                  <a:lnTo>
                    <a:pt x="0" y="0"/>
                  </a:lnTo>
                  <a:lnTo>
                    <a:pt x="0" y="2380136"/>
                  </a:lnTo>
                  <a:lnTo>
                    <a:pt x="1682933" y="2380136"/>
                  </a:lnTo>
                  <a:lnTo>
                    <a:pt x="168293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9905207" y="6252596"/>
              <a:ext cx="1683385" cy="857885"/>
            </a:xfrm>
            <a:custGeom>
              <a:avLst/>
              <a:gdLst/>
              <a:ahLst/>
              <a:cxnLst/>
              <a:rect l="l" t="t" r="r" b="b"/>
              <a:pathLst>
                <a:path w="1683384" h="857884">
                  <a:moveTo>
                    <a:pt x="1457832" y="0"/>
                  </a:moveTo>
                  <a:lnTo>
                    <a:pt x="225063" y="0"/>
                  </a:lnTo>
                  <a:lnTo>
                    <a:pt x="179759" y="4580"/>
                  </a:lnTo>
                  <a:lnTo>
                    <a:pt x="137538" y="17715"/>
                  </a:lnTo>
                  <a:lnTo>
                    <a:pt x="99311" y="38492"/>
                  </a:lnTo>
                  <a:lnTo>
                    <a:pt x="65990" y="65997"/>
                  </a:lnTo>
                  <a:lnTo>
                    <a:pt x="38488" y="99321"/>
                  </a:lnTo>
                  <a:lnTo>
                    <a:pt x="17714" y="137549"/>
                  </a:lnTo>
                  <a:lnTo>
                    <a:pt x="4582" y="179770"/>
                  </a:lnTo>
                  <a:lnTo>
                    <a:pt x="0" y="225071"/>
                  </a:lnTo>
                  <a:lnTo>
                    <a:pt x="2" y="857491"/>
                  </a:lnTo>
                  <a:lnTo>
                    <a:pt x="1682924" y="857491"/>
                  </a:lnTo>
                  <a:lnTo>
                    <a:pt x="1682926" y="225071"/>
                  </a:lnTo>
                  <a:lnTo>
                    <a:pt x="1678343" y="179770"/>
                  </a:lnTo>
                  <a:lnTo>
                    <a:pt x="1665208" y="137549"/>
                  </a:lnTo>
                  <a:lnTo>
                    <a:pt x="1644431" y="99321"/>
                  </a:lnTo>
                  <a:lnTo>
                    <a:pt x="1616924" y="65997"/>
                  </a:lnTo>
                  <a:lnTo>
                    <a:pt x="1583598" y="38492"/>
                  </a:lnTo>
                  <a:lnTo>
                    <a:pt x="1545366" y="17715"/>
                  </a:lnTo>
                  <a:lnTo>
                    <a:pt x="1503140" y="4580"/>
                  </a:lnTo>
                  <a:lnTo>
                    <a:pt x="1457832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2" name="object 4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985341" y="4810083"/>
              <a:ext cx="121095" cy="90698"/>
            </a:xfrm>
            <a:prstGeom prst="rect">
              <a:avLst/>
            </a:prstGeom>
          </p:spPr>
        </p:pic>
        <p:sp>
          <p:nvSpPr>
            <p:cNvPr id="43" name="object 43" descr=""/>
            <p:cNvSpPr/>
            <p:nvPr/>
          </p:nvSpPr>
          <p:spPr>
            <a:xfrm>
              <a:off x="9905208" y="6252596"/>
              <a:ext cx="1683385" cy="857885"/>
            </a:xfrm>
            <a:custGeom>
              <a:avLst/>
              <a:gdLst/>
              <a:ahLst/>
              <a:cxnLst/>
              <a:rect l="l" t="t" r="r" b="b"/>
              <a:pathLst>
                <a:path w="1683384" h="857884">
                  <a:moveTo>
                    <a:pt x="1457829" y="0"/>
                  </a:moveTo>
                  <a:lnTo>
                    <a:pt x="225061" y="0"/>
                  </a:lnTo>
                  <a:lnTo>
                    <a:pt x="179757" y="4580"/>
                  </a:lnTo>
                  <a:lnTo>
                    <a:pt x="137535" y="17715"/>
                  </a:lnTo>
                  <a:lnTo>
                    <a:pt x="99309" y="38491"/>
                  </a:lnTo>
                  <a:lnTo>
                    <a:pt x="65988" y="65996"/>
                  </a:lnTo>
                  <a:lnTo>
                    <a:pt x="38486" y="99318"/>
                  </a:lnTo>
                  <a:lnTo>
                    <a:pt x="17712" y="137544"/>
                  </a:lnTo>
                  <a:lnTo>
                    <a:pt x="4580" y="179763"/>
                  </a:lnTo>
                  <a:lnTo>
                    <a:pt x="0" y="225061"/>
                  </a:lnTo>
                  <a:lnTo>
                    <a:pt x="0" y="857492"/>
                  </a:lnTo>
                  <a:lnTo>
                    <a:pt x="1682922" y="857492"/>
                  </a:lnTo>
                  <a:lnTo>
                    <a:pt x="1682922" y="225071"/>
                  </a:lnTo>
                  <a:lnTo>
                    <a:pt x="1678341" y="179770"/>
                  </a:lnTo>
                  <a:lnTo>
                    <a:pt x="1665206" y="137549"/>
                  </a:lnTo>
                  <a:lnTo>
                    <a:pt x="1644429" y="99321"/>
                  </a:lnTo>
                  <a:lnTo>
                    <a:pt x="1616921" y="65997"/>
                  </a:lnTo>
                  <a:lnTo>
                    <a:pt x="1583596" y="38492"/>
                  </a:lnTo>
                  <a:lnTo>
                    <a:pt x="1545364" y="17715"/>
                  </a:lnTo>
                  <a:lnTo>
                    <a:pt x="1503138" y="4580"/>
                  </a:lnTo>
                  <a:lnTo>
                    <a:pt x="1457829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11895061" y="4707050"/>
              <a:ext cx="1768475" cy="2465705"/>
            </a:xfrm>
            <a:custGeom>
              <a:avLst/>
              <a:gdLst/>
              <a:ahLst/>
              <a:cxnLst/>
              <a:rect l="l" t="t" r="r" b="b"/>
              <a:pathLst>
                <a:path w="1768475" h="2465704">
                  <a:moveTo>
                    <a:pt x="1767904" y="0"/>
                  </a:moveTo>
                  <a:lnTo>
                    <a:pt x="0" y="0"/>
                  </a:lnTo>
                  <a:lnTo>
                    <a:pt x="0" y="2465265"/>
                  </a:lnTo>
                  <a:lnTo>
                    <a:pt x="1767904" y="2465265"/>
                  </a:lnTo>
                  <a:lnTo>
                    <a:pt x="1767904" y="0"/>
                  </a:ln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11917961" y="4729950"/>
              <a:ext cx="1683385" cy="2380615"/>
            </a:xfrm>
            <a:custGeom>
              <a:avLst/>
              <a:gdLst/>
              <a:ahLst/>
              <a:cxnLst/>
              <a:rect l="l" t="t" r="r" b="b"/>
              <a:pathLst>
                <a:path w="1683384" h="2380615">
                  <a:moveTo>
                    <a:pt x="1682933" y="0"/>
                  </a:moveTo>
                  <a:lnTo>
                    <a:pt x="0" y="0"/>
                  </a:lnTo>
                  <a:lnTo>
                    <a:pt x="0" y="2380136"/>
                  </a:lnTo>
                  <a:lnTo>
                    <a:pt x="1682933" y="2380136"/>
                  </a:lnTo>
                  <a:lnTo>
                    <a:pt x="168293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12719354" y="4729948"/>
              <a:ext cx="882015" cy="2380615"/>
            </a:xfrm>
            <a:custGeom>
              <a:avLst/>
              <a:gdLst/>
              <a:ahLst/>
              <a:cxnLst/>
              <a:rect l="l" t="t" r="r" b="b"/>
              <a:pathLst>
                <a:path w="882015" h="2380615">
                  <a:moveTo>
                    <a:pt x="881540" y="0"/>
                  </a:moveTo>
                  <a:lnTo>
                    <a:pt x="481022" y="0"/>
                  </a:lnTo>
                  <a:lnTo>
                    <a:pt x="431906" y="2487"/>
                  </a:lnTo>
                  <a:lnTo>
                    <a:pt x="384194" y="9790"/>
                  </a:lnTo>
                  <a:lnTo>
                    <a:pt x="338130" y="21663"/>
                  </a:lnTo>
                  <a:lnTo>
                    <a:pt x="293956" y="37863"/>
                  </a:lnTo>
                  <a:lnTo>
                    <a:pt x="251916" y="58145"/>
                  </a:lnTo>
                  <a:lnTo>
                    <a:pt x="212254" y="82267"/>
                  </a:lnTo>
                  <a:lnTo>
                    <a:pt x="175214" y="109984"/>
                  </a:lnTo>
                  <a:lnTo>
                    <a:pt x="141038" y="141054"/>
                  </a:lnTo>
                  <a:lnTo>
                    <a:pt x="109971" y="175231"/>
                  </a:lnTo>
                  <a:lnTo>
                    <a:pt x="82257" y="212272"/>
                  </a:lnTo>
                  <a:lnTo>
                    <a:pt x="58137" y="251934"/>
                  </a:lnTo>
                  <a:lnTo>
                    <a:pt x="37857" y="293973"/>
                  </a:lnTo>
                  <a:lnTo>
                    <a:pt x="21660" y="338145"/>
                  </a:lnTo>
                  <a:lnTo>
                    <a:pt x="9789" y="384206"/>
                  </a:lnTo>
                  <a:lnTo>
                    <a:pt x="2487" y="431912"/>
                  </a:lnTo>
                  <a:lnTo>
                    <a:pt x="0" y="481021"/>
                  </a:lnTo>
                  <a:lnTo>
                    <a:pt x="0" y="1899072"/>
                  </a:lnTo>
                  <a:lnTo>
                    <a:pt x="2487" y="1948188"/>
                  </a:lnTo>
                  <a:lnTo>
                    <a:pt x="9789" y="1995901"/>
                  </a:lnTo>
                  <a:lnTo>
                    <a:pt x="21660" y="2041968"/>
                  </a:lnTo>
                  <a:lnTo>
                    <a:pt x="37857" y="2086144"/>
                  </a:lnTo>
                  <a:lnTo>
                    <a:pt x="58137" y="2128187"/>
                  </a:lnTo>
                  <a:lnTo>
                    <a:pt x="82257" y="2167853"/>
                  </a:lnTo>
                  <a:lnTo>
                    <a:pt x="109971" y="2204897"/>
                  </a:lnTo>
                  <a:lnTo>
                    <a:pt x="141038" y="2239076"/>
                  </a:lnTo>
                  <a:lnTo>
                    <a:pt x="175214" y="2270147"/>
                  </a:lnTo>
                  <a:lnTo>
                    <a:pt x="212254" y="2297866"/>
                  </a:lnTo>
                  <a:lnTo>
                    <a:pt x="251916" y="2321988"/>
                  </a:lnTo>
                  <a:lnTo>
                    <a:pt x="293956" y="2342272"/>
                  </a:lnTo>
                  <a:lnTo>
                    <a:pt x="338130" y="2358472"/>
                  </a:lnTo>
                  <a:lnTo>
                    <a:pt x="384194" y="2370345"/>
                  </a:lnTo>
                  <a:lnTo>
                    <a:pt x="431906" y="2377648"/>
                  </a:lnTo>
                  <a:lnTo>
                    <a:pt x="481022" y="2380138"/>
                  </a:lnTo>
                  <a:lnTo>
                    <a:pt x="881540" y="2380138"/>
                  </a:lnTo>
                  <a:lnTo>
                    <a:pt x="881540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998100" y="4810083"/>
              <a:ext cx="121095" cy="90698"/>
            </a:xfrm>
            <a:prstGeom prst="rect">
              <a:avLst/>
            </a:prstGeom>
          </p:spPr>
        </p:pic>
        <p:sp>
          <p:nvSpPr>
            <p:cNvPr id="48" name="object 48" descr=""/>
            <p:cNvSpPr/>
            <p:nvPr/>
          </p:nvSpPr>
          <p:spPr>
            <a:xfrm>
              <a:off x="12719353" y="4729948"/>
              <a:ext cx="882015" cy="2380615"/>
            </a:xfrm>
            <a:custGeom>
              <a:avLst/>
              <a:gdLst/>
              <a:ahLst/>
              <a:cxnLst/>
              <a:rect l="l" t="t" r="r" b="b"/>
              <a:pathLst>
                <a:path w="882015" h="2380615">
                  <a:moveTo>
                    <a:pt x="881533" y="0"/>
                  </a:moveTo>
                  <a:lnTo>
                    <a:pt x="481022" y="0"/>
                  </a:lnTo>
                  <a:lnTo>
                    <a:pt x="431906" y="2488"/>
                  </a:lnTo>
                  <a:lnTo>
                    <a:pt x="384194" y="9790"/>
                  </a:lnTo>
                  <a:lnTo>
                    <a:pt x="338130" y="21663"/>
                  </a:lnTo>
                  <a:lnTo>
                    <a:pt x="293956" y="37863"/>
                  </a:lnTo>
                  <a:lnTo>
                    <a:pt x="251916" y="58146"/>
                  </a:lnTo>
                  <a:lnTo>
                    <a:pt x="212254" y="82268"/>
                  </a:lnTo>
                  <a:lnTo>
                    <a:pt x="175214" y="109985"/>
                  </a:lnTo>
                  <a:lnTo>
                    <a:pt x="141038" y="141054"/>
                  </a:lnTo>
                  <a:lnTo>
                    <a:pt x="109971" y="175231"/>
                  </a:lnTo>
                  <a:lnTo>
                    <a:pt x="82257" y="212273"/>
                  </a:lnTo>
                  <a:lnTo>
                    <a:pt x="58137" y="251935"/>
                  </a:lnTo>
                  <a:lnTo>
                    <a:pt x="37857" y="293973"/>
                  </a:lnTo>
                  <a:lnTo>
                    <a:pt x="21660" y="338145"/>
                  </a:lnTo>
                  <a:lnTo>
                    <a:pt x="9789" y="384206"/>
                  </a:lnTo>
                  <a:lnTo>
                    <a:pt x="2487" y="431913"/>
                  </a:lnTo>
                  <a:lnTo>
                    <a:pt x="0" y="481022"/>
                  </a:lnTo>
                  <a:lnTo>
                    <a:pt x="0" y="1899073"/>
                  </a:lnTo>
                  <a:lnTo>
                    <a:pt x="2487" y="1948188"/>
                  </a:lnTo>
                  <a:lnTo>
                    <a:pt x="9789" y="1995902"/>
                  </a:lnTo>
                  <a:lnTo>
                    <a:pt x="21660" y="2041968"/>
                  </a:lnTo>
                  <a:lnTo>
                    <a:pt x="37857" y="2086145"/>
                  </a:lnTo>
                  <a:lnTo>
                    <a:pt x="58137" y="2128188"/>
                  </a:lnTo>
                  <a:lnTo>
                    <a:pt x="82257" y="2167853"/>
                  </a:lnTo>
                  <a:lnTo>
                    <a:pt x="109971" y="2204897"/>
                  </a:lnTo>
                  <a:lnTo>
                    <a:pt x="141038" y="2239077"/>
                  </a:lnTo>
                  <a:lnTo>
                    <a:pt x="175214" y="2270147"/>
                  </a:lnTo>
                  <a:lnTo>
                    <a:pt x="212254" y="2297866"/>
                  </a:lnTo>
                  <a:lnTo>
                    <a:pt x="251916" y="2321989"/>
                  </a:lnTo>
                  <a:lnTo>
                    <a:pt x="293956" y="2342272"/>
                  </a:lnTo>
                  <a:lnTo>
                    <a:pt x="338130" y="2358472"/>
                  </a:lnTo>
                  <a:lnTo>
                    <a:pt x="384194" y="2370345"/>
                  </a:lnTo>
                  <a:lnTo>
                    <a:pt x="431906" y="2377648"/>
                  </a:lnTo>
                  <a:lnTo>
                    <a:pt x="481022" y="2380136"/>
                  </a:lnTo>
                  <a:lnTo>
                    <a:pt x="881533" y="2380136"/>
                  </a:lnTo>
                  <a:lnTo>
                    <a:pt x="881533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15920583" y="2071277"/>
              <a:ext cx="1768475" cy="2465705"/>
            </a:xfrm>
            <a:custGeom>
              <a:avLst/>
              <a:gdLst/>
              <a:ahLst/>
              <a:cxnLst/>
              <a:rect l="l" t="t" r="r" b="b"/>
              <a:pathLst>
                <a:path w="1768475" h="2465704">
                  <a:moveTo>
                    <a:pt x="1767904" y="0"/>
                  </a:moveTo>
                  <a:lnTo>
                    <a:pt x="0" y="0"/>
                  </a:lnTo>
                  <a:lnTo>
                    <a:pt x="0" y="2465265"/>
                  </a:lnTo>
                  <a:lnTo>
                    <a:pt x="1767904" y="2465265"/>
                  </a:lnTo>
                  <a:lnTo>
                    <a:pt x="1767904" y="0"/>
                  </a:ln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15943483" y="2094177"/>
              <a:ext cx="1683385" cy="2380615"/>
            </a:xfrm>
            <a:custGeom>
              <a:avLst/>
              <a:gdLst/>
              <a:ahLst/>
              <a:cxnLst/>
              <a:rect l="l" t="t" r="r" b="b"/>
              <a:pathLst>
                <a:path w="1683384" h="2380615">
                  <a:moveTo>
                    <a:pt x="1682933" y="0"/>
                  </a:moveTo>
                  <a:lnTo>
                    <a:pt x="0" y="0"/>
                  </a:lnTo>
                  <a:lnTo>
                    <a:pt x="0" y="2380136"/>
                  </a:lnTo>
                  <a:lnTo>
                    <a:pt x="1682933" y="2380136"/>
                  </a:lnTo>
                  <a:lnTo>
                    <a:pt x="168293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15943483" y="2815432"/>
              <a:ext cx="1683385" cy="1659255"/>
            </a:xfrm>
            <a:custGeom>
              <a:avLst/>
              <a:gdLst/>
              <a:ahLst/>
              <a:cxnLst/>
              <a:rect l="l" t="t" r="r" b="b"/>
              <a:pathLst>
                <a:path w="1683384" h="1659254">
                  <a:moveTo>
                    <a:pt x="1682933" y="0"/>
                  </a:moveTo>
                  <a:lnTo>
                    <a:pt x="1543336" y="0"/>
                  </a:lnTo>
                  <a:lnTo>
                    <a:pt x="1495335" y="735"/>
                  </a:lnTo>
                  <a:lnTo>
                    <a:pt x="1447695" y="2929"/>
                  </a:lnTo>
                  <a:lnTo>
                    <a:pt x="1400437" y="6558"/>
                  </a:lnTo>
                  <a:lnTo>
                    <a:pt x="1353583" y="11602"/>
                  </a:lnTo>
                  <a:lnTo>
                    <a:pt x="1307154" y="18038"/>
                  </a:lnTo>
                  <a:lnTo>
                    <a:pt x="1261172" y="25846"/>
                  </a:lnTo>
                  <a:lnTo>
                    <a:pt x="1215658" y="35004"/>
                  </a:lnTo>
                  <a:lnTo>
                    <a:pt x="1170634" y="45490"/>
                  </a:lnTo>
                  <a:lnTo>
                    <a:pt x="1126121" y="57283"/>
                  </a:lnTo>
                  <a:lnTo>
                    <a:pt x="1082140" y="70361"/>
                  </a:lnTo>
                  <a:lnTo>
                    <a:pt x="1038714" y="84703"/>
                  </a:lnTo>
                  <a:lnTo>
                    <a:pt x="995864" y="100288"/>
                  </a:lnTo>
                  <a:lnTo>
                    <a:pt x="953611" y="117093"/>
                  </a:lnTo>
                  <a:lnTo>
                    <a:pt x="911976" y="135097"/>
                  </a:lnTo>
                  <a:lnTo>
                    <a:pt x="870982" y="154280"/>
                  </a:lnTo>
                  <a:lnTo>
                    <a:pt x="830649" y="174618"/>
                  </a:lnTo>
                  <a:lnTo>
                    <a:pt x="791000" y="196091"/>
                  </a:lnTo>
                  <a:lnTo>
                    <a:pt x="752055" y="218677"/>
                  </a:lnTo>
                  <a:lnTo>
                    <a:pt x="713837" y="242355"/>
                  </a:lnTo>
                  <a:lnTo>
                    <a:pt x="676366" y="267103"/>
                  </a:lnTo>
                  <a:lnTo>
                    <a:pt x="639664" y="292900"/>
                  </a:lnTo>
                  <a:lnTo>
                    <a:pt x="603753" y="319724"/>
                  </a:lnTo>
                  <a:lnTo>
                    <a:pt x="568655" y="347554"/>
                  </a:lnTo>
                  <a:lnTo>
                    <a:pt x="534390" y="376367"/>
                  </a:lnTo>
                  <a:lnTo>
                    <a:pt x="500980" y="406143"/>
                  </a:lnTo>
                  <a:lnTo>
                    <a:pt x="468447" y="436861"/>
                  </a:lnTo>
                  <a:lnTo>
                    <a:pt x="436812" y="468498"/>
                  </a:lnTo>
                  <a:lnTo>
                    <a:pt x="406097" y="501032"/>
                  </a:lnTo>
                  <a:lnTo>
                    <a:pt x="376323" y="534444"/>
                  </a:lnTo>
                  <a:lnTo>
                    <a:pt x="347511" y="568710"/>
                  </a:lnTo>
                  <a:lnTo>
                    <a:pt x="319684" y="603810"/>
                  </a:lnTo>
                  <a:lnTo>
                    <a:pt x="292863" y="639722"/>
                  </a:lnTo>
                  <a:lnTo>
                    <a:pt x="267068" y="676424"/>
                  </a:lnTo>
                  <a:lnTo>
                    <a:pt x="242323" y="713896"/>
                  </a:lnTo>
                  <a:lnTo>
                    <a:pt x="218647" y="752114"/>
                  </a:lnTo>
                  <a:lnTo>
                    <a:pt x="196064" y="791059"/>
                  </a:lnTo>
                  <a:lnTo>
                    <a:pt x="174593" y="830708"/>
                  </a:lnTo>
                  <a:lnTo>
                    <a:pt x="154257" y="871040"/>
                  </a:lnTo>
                  <a:lnTo>
                    <a:pt x="135078" y="912033"/>
                  </a:lnTo>
                  <a:lnTo>
                    <a:pt x="117076" y="953666"/>
                  </a:lnTo>
                  <a:lnTo>
                    <a:pt x="100273" y="995918"/>
                  </a:lnTo>
                  <a:lnTo>
                    <a:pt x="84691" y="1038766"/>
                  </a:lnTo>
                  <a:lnTo>
                    <a:pt x="70351" y="1082190"/>
                  </a:lnTo>
                  <a:lnTo>
                    <a:pt x="57274" y="1126167"/>
                  </a:lnTo>
                  <a:lnTo>
                    <a:pt x="45483" y="1170677"/>
                  </a:lnTo>
                  <a:lnTo>
                    <a:pt x="34999" y="1215697"/>
                  </a:lnTo>
                  <a:lnTo>
                    <a:pt x="25843" y="1261207"/>
                  </a:lnTo>
                  <a:lnTo>
                    <a:pt x="18036" y="1307185"/>
                  </a:lnTo>
                  <a:lnTo>
                    <a:pt x="11601" y="1353608"/>
                  </a:lnTo>
                  <a:lnTo>
                    <a:pt x="6558" y="1400457"/>
                  </a:lnTo>
                  <a:lnTo>
                    <a:pt x="2929" y="1447708"/>
                  </a:lnTo>
                  <a:lnTo>
                    <a:pt x="736" y="1495341"/>
                  </a:lnTo>
                  <a:lnTo>
                    <a:pt x="0" y="1543335"/>
                  </a:lnTo>
                  <a:lnTo>
                    <a:pt x="0" y="1658881"/>
                  </a:lnTo>
                  <a:lnTo>
                    <a:pt x="1682933" y="1658881"/>
                  </a:lnTo>
                  <a:lnTo>
                    <a:pt x="1682933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2" name="object 5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023622" y="2174311"/>
              <a:ext cx="121095" cy="90698"/>
            </a:xfrm>
            <a:prstGeom prst="rect">
              <a:avLst/>
            </a:prstGeom>
          </p:spPr>
        </p:pic>
        <p:sp>
          <p:nvSpPr>
            <p:cNvPr id="53" name="object 53" descr=""/>
            <p:cNvSpPr/>
            <p:nvPr/>
          </p:nvSpPr>
          <p:spPr>
            <a:xfrm>
              <a:off x="15943485" y="2815432"/>
              <a:ext cx="1683385" cy="1659255"/>
            </a:xfrm>
            <a:custGeom>
              <a:avLst/>
              <a:gdLst/>
              <a:ahLst/>
              <a:cxnLst/>
              <a:rect l="l" t="t" r="r" b="b"/>
              <a:pathLst>
                <a:path w="1683384" h="1659254">
                  <a:moveTo>
                    <a:pt x="1682922" y="0"/>
                  </a:moveTo>
                  <a:lnTo>
                    <a:pt x="1543335" y="0"/>
                  </a:lnTo>
                  <a:lnTo>
                    <a:pt x="1495334" y="735"/>
                  </a:lnTo>
                  <a:lnTo>
                    <a:pt x="1447694" y="2929"/>
                  </a:lnTo>
                  <a:lnTo>
                    <a:pt x="1400436" y="6558"/>
                  </a:lnTo>
                  <a:lnTo>
                    <a:pt x="1353582" y="11602"/>
                  </a:lnTo>
                  <a:lnTo>
                    <a:pt x="1307153" y="18038"/>
                  </a:lnTo>
                  <a:lnTo>
                    <a:pt x="1261171" y="25847"/>
                  </a:lnTo>
                  <a:lnTo>
                    <a:pt x="1215657" y="35004"/>
                  </a:lnTo>
                  <a:lnTo>
                    <a:pt x="1170633" y="45491"/>
                  </a:lnTo>
                  <a:lnTo>
                    <a:pt x="1126119" y="57284"/>
                  </a:lnTo>
                  <a:lnTo>
                    <a:pt x="1082139" y="70362"/>
                  </a:lnTo>
                  <a:lnTo>
                    <a:pt x="1038713" y="84705"/>
                  </a:lnTo>
                  <a:lnTo>
                    <a:pt x="995863" y="100289"/>
                  </a:lnTo>
                  <a:lnTo>
                    <a:pt x="953609" y="117094"/>
                  </a:lnTo>
                  <a:lnTo>
                    <a:pt x="911975" y="135099"/>
                  </a:lnTo>
                  <a:lnTo>
                    <a:pt x="870981" y="154281"/>
                  </a:lnTo>
                  <a:lnTo>
                    <a:pt x="830648" y="174620"/>
                  </a:lnTo>
                  <a:lnTo>
                    <a:pt x="790999" y="196093"/>
                  </a:lnTo>
                  <a:lnTo>
                    <a:pt x="752054" y="218680"/>
                  </a:lnTo>
                  <a:lnTo>
                    <a:pt x="713835" y="242358"/>
                  </a:lnTo>
                  <a:lnTo>
                    <a:pt x="676365" y="267106"/>
                  </a:lnTo>
                  <a:lnTo>
                    <a:pt x="639663" y="292903"/>
                  </a:lnTo>
                  <a:lnTo>
                    <a:pt x="603752" y="319727"/>
                  </a:lnTo>
                  <a:lnTo>
                    <a:pt x="568653" y="347557"/>
                  </a:lnTo>
                  <a:lnTo>
                    <a:pt x="534388" y="376371"/>
                  </a:lnTo>
                  <a:lnTo>
                    <a:pt x="500979" y="406147"/>
                  </a:lnTo>
                  <a:lnTo>
                    <a:pt x="468446" y="436865"/>
                  </a:lnTo>
                  <a:lnTo>
                    <a:pt x="436811" y="468502"/>
                  </a:lnTo>
                  <a:lnTo>
                    <a:pt x="406095" y="501037"/>
                  </a:lnTo>
                  <a:lnTo>
                    <a:pt x="376321" y="534448"/>
                  </a:lnTo>
                  <a:lnTo>
                    <a:pt x="347510" y="568715"/>
                  </a:lnTo>
                  <a:lnTo>
                    <a:pt x="319683" y="603815"/>
                  </a:lnTo>
                  <a:lnTo>
                    <a:pt x="292862" y="639727"/>
                  </a:lnTo>
                  <a:lnTo>
                    <a:pt x="267067" y="676429"/>
                  </a:lnTo>
                  <a:lnTo>
                    <a:pt x="242322" y="713900"/>
                  </a:lnTo>
                  <a:lnTo>
                    <a:pt x="218646" y="752119"/>
                  </a:lnTo>
                  <a:lnTo>
                    <a:pt x="196063" y="791064"/>
                  </a:lnTo>
                  <a:lnTo>
                    <a:pt x="174592" y="830713"/>
                  </a:lnTo>
                  <a:lnTo>
                    <a:pt x="154256" y="871045"/>
                  </a:lnTo>
                  <a:lnTo>
                    <a:pt x="135076" y="912038"/>
                  </a:lnTo>
                  <a:lnTo>
                    <a:pt x="117074" y="953671"/>
                  </a:lnTo>
                  <a:lnTo>
                    <a:pt x="100272" y="995922"/>
                  </a:lnTo>
                  <a:lnTo>
                    <a:pt x="84690" y="1038770"/>
                  </a:lnTo>
                  <a:lnTo>
                    <a:pt x="70350" y="1082194"/>
                  </a:lnTo>
                  <a:lnTo>
                    <a:pt x="57273" y="1126171"/>
                  </a:lnTo>
                  <a:lnTo>
                    <a:pt x="45482" y="1170680"/>
                  </a:lnTo>
                  <a:lnTo>
                    <a:pt x="34998" y="1215701"/>
                  </a:lnTo>
                  <a:lnTo>
                    <a:pt x="25842" y="1261210"/>
                  </a:lnTo>
                  <a:lnTo>
                    <a:pt x="18035" y="1307187"/>
                  </a:lnTo>
                  <a:lnTo>
                    <a:pt x="11599" y="1353610"/>
                  </a:lnTo>
                  <a:lnTo>
                    <a:pt x="6557" y="1400458"/>
                  </a:lnTo>
                  <a:lnTo>
                    <a:pt x="2928" y="1447709"/>
                  </a:lnTo>
                  <a:lnTo>
                    <a:pt x="735" y="1495342"/>
                  </a:lnTo>
                  <a:lnTo>
                    <a:pt x="0" y="1543335"/>
                  </a:lnTo>
                  <a:lnTo>
                    <a:pt x="0" y="1658881"/>
                  </a:lnTo>
                  <a:lnTo>
                    <a:pt x="1682922" y="1658881"/>
                  </a:lnTo>
                  <a:lnTo>
                    <a:pt x="1682922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7869540" y="2071277"/>
              <a:ext cx="1768475" cy="2465705"/>
            </a:xfrm>
            <a:custGeom>
              <a:avLst/>
              <a:gdLst/>
              <a:ahLst/>
              <a:cxnLst/>
              <a:rect l="l" t="t" r="r" b="b"/>
              <a:pathLst>
                <a:path w="1768475" h="2465704">
                  <a:moveTo>
                    <a:pt x="1767904" y="0"/>
                  </a:moveTo>
                  <a:lnTo>
                    <a:pt x="0" y="0"/>
                  </a:lnTo>
                  <a:lnTo>
                    <a:pt x="0" y="2465265"/>
                  </a:lnTo>
                  <a:lnTo>
                    <a:pt x="1767904" y="2465265"/>
                  </a:lnTo>
                  <a:lnTo>
                    <a:pt x="1767904" y="0"/>
                  </a:ln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7892440" y="2094177"/>
              <a:ext cx="1683385" cy="2380615"/>
            </a:xfrm>
            <a:custGeom>
              <a:avLst/>
              <a:gdLst/>
              <a:ahLst/>
              <a:cxnLst/>
              <a:rect l="l" t="t" r="r" b="b"/>
              <a:pathLst>
                <a:path w="1683384" h="2380615">
                  <a:moveTo>
                    <a:pt x="1682933" y="0"/>
                  </a:moveTo>
                  <a:lnTo>
                    <a:pt x="0" y="0"/>
                  </a:lnTo>
                  <a:lnTo>
                    <a:pt x="0" y="2380136"/>
                  </a:lnTo>
                  <a:lnTo>
                    <a:pt x="1682933" y="2380136"/>
                  </a:lnTo>
                  <a:lnTo>
                    <a:pt x="168293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7892440" y="4017522"/>
              <a:ext cx="1683385" cy="457200"/>
            </a:xfrm>
            <a:custGeom>
              <a:avLst/>
              <a:gdLst/>
              <a:ahLst/>
              <a:cxnLst/>
              <a:rect l="l" t="t" r="r" b="b"/>
              <a:pathLst>
                <a:path w="1683384" h="457200">
                  <a:moveTo>
                    <a:pt x="1682933" y="0"/>
                  </a:moveTo>
                  <a:lnTo>
                    <a:pt x="417992" y="0"/>
                  </a:lnTo>
                  <a:lnTo>
                    <a:pt x="369309" y="2817"/>
                  </a:lnTo>
                  <a:lnTo>
                    <a:pt x="322259" y="11059"/>
                  </a:lnTo>
                  <a:lnTo>
                    <a:pt x="277158" y="24409"/>
                  </a:lnTo>
                  <a:lnTo>
                    <a:pt x="234321" y="42551"/>
                  </a:lnTo>
                  <a:lnTo>
                    <a:pt x="194065" y="65170"/>
                  </a:lnTo>
                  <a:lnTo>
                    <a:pt x="156706" y="91947"/>
                  </a:lnTo>
                  <a:lnTo>
                    <a:pt x="122559" y="122569"/>
                  </a:lnTo>
                  <a:lnTo>
                    <a:pt x="91940" y="156718"/>
                  </a:lnTo>
                  <a:lnTo>
                    <a:pt x="65164" y="194079"/>
                  </a:lnTo>
                  <a:lnTo>
                    <a:pt x="42549" y="234334"/>
                  </a:lnTo>
                  <a:lnTo>
                    <a:pt x="24410" y="277169"/>
                  </a:lnTo>
                  <a:lnTo>
                    <a:pt x="11062" y="322267"/>
                  </a:lnTo>
                  <a:lnTo>
                    <a:pt x="2822" y="369312"/>
                  </a:lnTo>
                  <a:lnTo>
                    <a:pt x="0" y="417987"/>
                  </a:lnTo>
                  <a:lnTo>
                    <a:pt x="0" y="456791"/>
                  </a:lnTo>
                  <a:lnTo>
                    <a:pt x="1682933" y="456791"/>
                  </a:lnTo>
                  <a:lnTo>
                    <a:pt x="1682933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7" name="object 57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972579" y="2174311"/>
              <a:ext cx="121095" cy="90698"/>
            </a:xfrm>
            <a:prstGeom prst="rect">
              <a:avLst/>
            </a:prstGeom>
          </p:spPr>
        </p:pic>
        <p:sp>
          <p:nvSpPr>
            <p:cNvPr id="58" name="object 58" descr=""/>
            <p:cNvSpPr/>
            <p:nvPr/>
          </p:nvSpPr>
          <p:spPr>
            <a:xfrm>
              <a:off x="7892442" y="4017522"/>
              <a:ext cx="1683385" cy="457200"/>
            </a:xfrm>
            <a:custGeom>
              <a:avLst/>
              <a:gdLst/>
              <a:ahLst/>
              <a:cxnLst/>
              <a:rect l="l" t="t" r="r" b="b"/>
              <a:pathLst>
                <a:path w="1683384" h="457200">
                  <a:moveTo>
                    <a:pt x="1682933" y="0"/>
                  </a:moveTo>
                  <a:lnTo>
                    <a:pt x="417987" y="0"/>
                  </a:lnTo>
                  <a:lnTo>
                    <a:pt x="369306" y="2817"/>
                  </a:lnTo>
                  <a:lnTo>
                    <a:pt x="322257" y="11059"/>
                  </a:lnTo>
                  <a:lnTo>
                    <a:pt x="277157" y="24409"/>
                  </a:lnTo>
                  <a:lnTo>
                    <a:pt x="234321" y="42551"/>
                  </a:lnTo>
                  <a:lnTo>
                    <a:pt x="194065" y="65170"/>
                  </a:lnTo>
                  <a:lnTo>
                    <a:pt x="156705" y="91947"/>
                  </a:lnTo>
                  <a:lnTo>
                    <a:pt x="122557" y="122569"/>
                  </a:lnTo>
                  <a:lnTo>
                    <a:pt x="91938" y="156718"/>
                  </a:lnTo>
                  <a:lnTo>
                    <a:pt x="65162" y="194079"/>
                  </a:lnTo>
                  <a:lnTo>
                    <a:pt x="42546" y="234334"/>
                  </a:lnTo>
                  <a:lnTo>
                    <a:pt x="24406" y="277169"/>
                  </a:lnTo>
                  <a:lnTo>
                    <a:pt x="11057" y="322267"/>
                  </a:lnTo>
                  <a:lnTo>
                    <a:pt x="2817" y="369312"/>
                  </a:lnTo>
                  <a:lnTo>
                    <a:pt x="0" y="417987"/>
                  </a:lnTo>
                  <a:lnTo>
                    <a:pt x="0" y="456792"/>
                  </a:lnTo>
                  <a:lnTo>
                    <a:pt x="1682933" y="456792"/>
                  </a:lnTo>
                  <a:lnTo>
                    <a:pt x="1682933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15920583" y="4707050"/>
              <a:ext cx="1768475" cy="2465705"/>
            </a:xfrm>
            <a:custGeom>
              <a:avLst/>
              <a:gdLst/>
              <a:ahLst/>
              <a:cxnLst/>
              <a:rect l="l" t="t" r="r" b="b"/>
              <a:pathLst>
                <a:path w="1768475" h="2465704">
                  <a:moveTo>
                    <a:pt x="1767904" y="0"/>
                  </a:moveTo>
                  <a:lnTo>
                    <a:pt x="0" y="0"/>
                  </a:lnTo>
                  <a:lnTo>
                    <a:pt x="0" y="2465265"/>
                  </a:lnTo>
                  <a:lnTo>
                    <a:pt x="1767904" y="2465265"/>
                  </a:lnTo>
                  <a:lnTo>
                    <a:pt x="1767904" y="0"/>
                  </a:ln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15943483" y="4729950"/>
              <a:ext cx="1683385" cy="2380615"/>
            </a:xfrm>
            <a:custGeom>
              <a:avLst/>
              <a:gdLst/>
              <a:ahLst/>
              <a:cxnLst/>
              <a:rect l="l" t="t" r="r" b="b"/>
              <a:pathLst>
                <a:path w="1683384" h="2380615">
                  <a:moveTo>
                    <a:pt x="1682933" y="0"/>
                  </a:moveTo>
                  <a:lnTo>
                    <a:pt x="0" y="0"/>
                  </a:lnTo>
                  <a:lnTo>
                    <a:pt x="0" y="2380136"/>
                  </a:lnTo>
                  <a:lnTo>
                    <a:pt x="1682933" y="2380136"/>
                  </a:lnTo>
                  <a:lnTo>
                    <a:pt x="168293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15943482" y="4729950"/>
              <a:ext cx="1442720" cy="2084070"/>
            </a:xfrm>
            <a:custGeom>
              <a:avLst/>
              <a:gdLst/>
              <a:ahLst/>
              <a:cxnLst/>
              <a:rect l="l" t="t" r="r" b="b"/>
              <a:pathLst>
                <a:path w="1442719" h="2084070">
                  <a:moveTo>
                    <a:pt x="1442515" y="0"/>
                  </a:moveTo>
                  <a:lnTo>
                    <a:pt x="0" y="0"/>
                  </a:lnTo>
                  <a:lnTo>
                    <a:pt x="0" y="2083617"/>
                  </a:lnTo>
                  <a:lnTo>
                    <a:pt x="891799" y="2083617"/>
                  </a:lnTo>
                  <a:lnTo>
                    <a:pt x="939248" y="2081591"/>
                  </a:lnTo>
                  <a:lnTo>
                    <a:pt x="985589" y="2075627"/>
                  </a:lnTo>
                  <a:lnTo>
                    <a:pt x="1030656" y="2065890"/>
                  </a:lnTo>
                  <a:lnTo>
                    <a:pt x="1074283" y="2052546"/>
                  </a:lnTo>
                  <a:lnTo>
                    <a:pt x="1116302" y="2035763"/>
                  </a:lnTo>
                  <a:lnTo>
                    <a:pt x="1156548" y="2015706"/>
                  </a:lnTo>
                  <a:lnTo>
                    <a:pt x="1194852" y="1992544"/>
                  </a:lnTo>
                  <a:lnTo>
                    <a:pt x="1231050" y="1966441"/>
                  </a:lnTo>
                  <a:lnTo>
                    <a:pt x="1264974" y="1937565"/>
                  </a:lnTo>
                  <a:lnTo>
                    <a:pt x="1296458" y="1906082"/>
                  </a:lnTo>
                  <a:lnTo>
                    <a:pt x="1325335" y="1872158"/>
                  </a:lnTo>
                  <a:lnTo>
                    <a:pt x="1351439" y="1835961"/>
                  </a:lnTo>
                  <a:lnTo>
                    <a:pt x="1374602" y="1797657"/>
                  </a:lnTo>
                  <a:lnTo>
                    <a:pt x="1394659" y="1757413"/>
                  </a:lnTo>
                  <a:lnTo>
                    <a:pt x="1411443" y="1715394"/>
                  </a:lnTo>
                  <a:lnTo>
                    <a:pt x="1424787" y="1671768"/>
                  </a:lnTo>
                  <a:lnTo>
                    <a:pt x="1434525" y="1626701"/>
                  </a:lnTo>
                  <a:lnTo>
                    <a:pt x="1440490" y="1580360"/>
                  </a:lnTo>
                  <a:lnTo>
                    <a:pt x="1442515" y="1532911"/>
                  </a:lnTo>
                  <a:lnTo>
                    <a:pt x="1442515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2" name="object 6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385991" y="6893706"/>
              <a:ext cx="121095" cy="90698"/>
            </a:xfrm>
            <a:prstGeom prst="rect">
              <a:avLst/>
            </a:prstGeom>
          </p:spPr>
        </p:pic>
        <p:sp>
          <p:nvSpPr>
            <p:cNvPr id="63" name="object 63" descr=""/>
            <p:cNvSpPr/>
            <p:nvPr/>
          </p:nvSpPr>
          <p:spPr>
            <a:xfrm>
              <a:off x="15943485" y="4729948"/>
              <a:ext cx="1442720" cy="2084070"/>
            </a:xfrm>
            <a:custGeom>
              <a:avLst/>
              <a:gdLst/>
              <a:ahLst/>
              <a:cxnLst/>
              <a:rect l="l" t="t" r="r" b="b"/>
              <a:pathLst>
                <a:path w="1442719" h="2084070">
                  <a:moveTo>
                    <a:pt x="1442511" y="0"/>
                  </a:moveTo>
                  <a:lnTo>
                    <a:pt x="0" y="0"/>
                  </a:lnTo>
                  <a:lnTo>
                    <a:pt x="0" y="2083622"/>
                  </a:lnTo>
                  <a:lnTo>
                    <a:pt x="891794" y="2083622"/>
                  </a:lnTo>
                  <a:lnTo>
                    <a:pt x="939243" y="2081597"/>
                  </a:lnTo>
                  <a:lnTo>
                    <a:pt x="985585" y="2075632"/>
                  </a:lnTo>
                  <a:lnTo>
                    <a:pt x="1030652" y="2065894"/>
                  </a:lnTo>
                  <a:lnTo>
                    <a:pt x="1074279" y="2052550"/>
                  </a:lnTo>
                  <a:lnTo>
                    <a:pt x="1116298" y="2035766"/>
                  </a:lnTo>
                  <a:lnTo>
                    <a:pt x="1156543" y="2015710"/>
                  </a:lnTo>
                  <a:lnTo>
                    <a:pt x="1194848" y="1992546"/>
                  </a:lnTo>
                  <a:lnTo>
                    <a:pt x="1231046" y="1966443"/>
                  </a:lnTo>
                  <a:lnTo>
                    <a:pt x="1264970" y="1937566"/>
                  </a:lnTo>
                  <a:lnTo>
                    <a:pt x="1296454" y="1906083"/>
                  </a:lnTo>
                  <a:lnTo>
                    <a:pt x="1325331" y="1872159"/>
                  </a:lnTo>
                  <a:lnTo>
                    <a:pt x="1351434" y="1835962"/>
                  </a:lnTo>
                  <a:lnTo>
                    <a:pt x="1374598" y="1797658"/>
                  </a:lnTo>
                  <a:lnTo>
                    <a:pt x="1394655" y="1757413"/>
                  </a:lnTo>
                  <a:lnTo>
                    <a:pt x="1411439" y="1715395"/>
                  </a:lnTo>
                  <a:lnTo>
                    <a:pt x="1424783" y="1671770"/>
                  </a:lnTo>
                  <a:lnTo>
                    <a:pt x="1434520" y="1626704"/>
                  </a:lnTo>
                  <a:lnTo>
                    <a:pt x="1440485" y="1580364"/>
                  </a:lnTo>
                  <a:lnTo>
                    <a:pt x="1442511" y="1532916"/>
                  </a:lnTo>
                  <a:lnTo>
                    <a:pt x="1442511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9599592" y="7342823"/>
              <a:ext cx="1768475" cy="2465705"/>
            </a:xfrm>
            <a:custGeom>
              <a:avLst/>
              <a:gdLst/>
              <a:ahLst/>
              <a:cxnLst/>
              <a:rect l="l" t="t" r="r" b="b"/>
              <a:pathLst>
                <a:path w="1768475" h="2465704">
                  <a:moveTo>
                    <a:pt x="1767904" y="0"/>
                  </a:moveTo>
                  <a:lnTo>
                    <a:pt x="0" y="0"/>
                  </a:lnTo>
                  <a:lnTo>
                    <a:pt x="0" y="2465265"/>
                  </a:lnTo>
                  <a:lnTo>
                    <a:pt x="1767904" y="2465265"/>
                  </a:lnTo>
                  <a:lnTo>
                    <a:pt x="1767904" y="0"/>
                  </a:ln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9622492" y="7365723"/>
              <a:ext cx="1683385" cy="2380615"/>
            </a:xfrm>
            <a:custGeom>
              <a:avLst/>
              <a:gdLst/>
              <a:ahLst/>
              <a:cxnLst/>
              <a:rect l="l" t="t" r="r" b="b"/>
              <a:pathLst>
                <a:path w="1683384" h="2380615">
                  <a:moveTo>
                    <a:pt x="1682933" y="0"/>
                  </a:moveTo>
                  <a:lnTo>
                    <a:pt x="0" y="0"/>
                  </a:lnTo>
                  <a:lnTo>
                    <a:pt x="0" y="2380136"/>
                  </a:lnTo>
                  <a:lnTo>
                    <a:pt x="1682933" y="2380136"/>
                  </a:lnTo>
                  <a:lnTo>
                    <a:pt x="168293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9622491" y="7365723"/>
              <a:ext cx="1683385" cy="1378585"/>
            </a:xfrm>
            <a:custGeom>
              <a:avLst/>
              <a:gdLst/>
              <a:ahLst/>
              <a:cxnLst/>
              <a:rect l="l" t="t" r="r" b="b"/>
              <a:pathLst>
                <a:path w="1683384" h="1378584">
                  <a:moveTo>
                    <a:pt x="1462393" y="1121944"/>
                  </a:moveTo>
                  <a:lnTo>
                    <a:pt x="920011" y="1121944"/>
                  </a:lnTo>
                  <a:lnTo>
                    <a:pt x="924116" y="1123609"/>
                  </a:lnTo>
                  <a:lnTo>
                    <a:pt x="1175784" y="1375308"/>
                  </a:lnTo>
                  <a:lnTo>
                    <a:pt x="1183302" y="1378429"/>
                  </a:lnTo>
                  <a:lnTo>
                    <a:pt x="1199029" y="1378429"/>
                  </a:lnTo>
                  <a:lnTo>
                    <a:pt x="1206589" y="1375308"/>
                  </a:lnTo>
                  <a:lnTo>
                    <a:pt x="1458288" y="1123609"/>
                  </a:lnTo>
                  <a:lnTo>
                    <a:pt x="1462393" y="1121944"/>
                  </a:lnTo>
                  <a:close/>
                </a:path>
                <a:path w="1683384" h="1378584">
                  <a:moveTo>
                    <a:pt x="1682933" y="0"/>
                  </a:moveTo>
                  <a:lnTo>
                    <a:pt x="0" y="0"/>
                  </a:lnTo>
                  <a:lnTo>
                    <a:pt x="0" y="1121944"/>
                  </a:lnTo>
                  <a:lnTo>
                    <a:pt x="1682933" y="1121944"/>
                  </a:lnTo>
                  <a:lnTo>
                    <a:pt x="1682933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7" name="object 67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702626" y="9529476"/>
              <a:ext cx="121095" cy="90698"/>
            </a:xfrm>
            <a:prstGeom prst="rect">
              <a:avLst/>
            </a:prstGeom>
          </p:spPr>
        </p:pic>
        <p:sp>
          <p:nvSpPr>
            <p:cNvPr id="68" name="object 68" descr=""/>
            <p:cNvSpPr/>
            <p:nvPr/>
          </p:nvSpPr>
          <p:spPr>
            <a:xfrm>
              <a:off x="9622489" y="7365716"/>
              <a:ext cx="1683385" cy="1378585"/>
            </a:xfrm>
            <a:custGeom>
              <a:avLst/>
              <a:gdLst/>
              <a:ahLst/>
              <a:cxnLst/>
              <a:rect l="l" t="t" r="r" b="b"/>
              <a:pathLst>
                <a:path w="1683384" h="1378584">
                  <a:moveTo>
                    <a:pt x="1682922" y="0"/>
                  </a:moveTo>
                  <a:lnTo>
                    <a:pt x="0" y="0"/>
                  </a:lnTo>
                  <a:lnTo>
                    <a:pt x="0" y="1121944"/>
                  </a:lnTo>
                  <a:lnTo>
                    <a:pt x="920013" y="1121944"/>
                  </a:lnTo>
                  <a:lnTo>
                    <a:pt x="924118" y="1123620"/>
                  </a:lnTo>
                  <a:lnTo>
                    <a:pt x="1175786" y="1375319"/>
                  </a:lnTo>
                  <a:lnTo>
                    <a:pt x="1183304" y="1378439"/>
                  </a:lnTo>
                  <a:lnTo>
                    <a:pt x="1199031" y="1378439"/>
                  </a:lnTo>
                  <a:lnTo>
                    <a:pt x="1206591" y="1375319"/>
                  </a:lnTo>
                  <a:lnTo>
                    <a:pt x="1458290" y="1123620"/>
                  </a:lnTo>
                  <a:lnTo>
                    <a:pt x="1462395" y="1121944"/>
                  </a:lnTo>
                  <a:lnTo>
                    <a:pt x="1682922" y="1121944"/>
                  </a:lnTo>
                  <a:lnTo>
                    <a:pt x="1682922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14190541" y="7342823"/>
              <a:ext cx="1768475" cy="2465705"/>
            </a:xfrm>
            <a:custGeom>
              <a:avLst/>
              <a:gdLst/>
              <a:ahLst/>
              <a:cxnLst/>
              <a:rect l="l" t="t" r="r" b="b"/>
              <a:pathLst>
                <a:path w="1768475" h="2465704">
                  <a:moveTo>
                    <a:pt x="1767904" y="0"/>
                  </a:moveTo>
                  <a:lnTo>
                    <a:pt x="0" y="0"/>
                  </a:lnTo>
                  <a:lnTo>
                    <a:pt x="0" y="2465265"/>
                  </a:lnTo>
                  <a:lnTo>
                    <a:pt x="1767904" y="2465265"/>
                  </a:lnTo>
                  <a:lnTo>
                    <a:pt x="1767904" y="0"/>
                  </a:ln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14213441" y="7365723"/>
              <a:ext cx="1683385" cy="2380615"/>
            </a:xfrm>
            <a:custGeom>
              <a:avLst/>
              <a:gdLst/>
              <a:ahLst/>
              <a:cxnLst/>
              <a:rect l="l" t="t" r="r" b="b"/>
              <a:pathLst>
                <a:path w="1683384" h="2380615">
                  <a:moveTo>
                    <a:pt x="1682922" y="0"/>
                  </a:moveTo>
                  <a:lnTo>
                    <a:pt x="0" y="0"/>
                  </a:lnTo>
                  <a:lnTo>
                    <a:pt x="0" y="2380136"/>
                  </a:lnTo>
                  <a:lnTo>
                    <a:pt x="1682922" y="2380136"/>
                  </a:lnTo>
                  <a:lnTo>
                    <a:pt x="16829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14373719" y="7365723"/>
              <a:ext cx="1522730" cy="1558290"/>
            </a:xfrm>
            <a:custGeom>
              <a:avLst/>
              <a:gdLst/>
              <a:ahLst/>
              <a:cxnLst/>
              <a:rect l="l" t="t" r="r" b="b"/>
              <a:pathLst>
                <a:path w="1522730" h="1558290">
                  <a:moveTo>
                    <a:pt x="1360503" y="1282228"/>
                  </a:moveTo>
                  <a:lnTo>
                    <a:pt x="777253" y="1282228"/>
                  </a:lnTo>
                  <a:lnTo>
                    <a:pt x="781672" y="1284019"/>
                  </a:lnTo>
                  <a:lnTo>
                    <a:pt x="1052334" y="1554681"/>
                  </a:lnTo>
                  <a:lnTo>
                    <a:pt x="1060459" y="1558042"/>
                  </a:lnTo>
                  <a:lnTo>
                    <a:pt x="1077380" y="1558042"/>
                  </a:lnTo>
                  <a:lnTo>
                    <a:pt x="1085464" y="1554681"/>
                  </a:lnTo>
                  <a:lnTo>
                    <a:pt x="1356084" y="1284019"/>
                  </a:lnTo>
                  <a:lnTo>
                    <a:pt x="1360503" y="1282228"/>
                  </a:lnTo>
                  <a:close/>
                </a:path>
                <a:path w="1522730" h="1558290">
                  <a:moveTo>
                    <a:pt x="1522643" y="0"/>
                  </a:moveTo>
                  <a:lnTo>
                    <a:pt x="0" y="0"/>
                  </a:lnTo>
                  <a:lnTo>
                    <a:pt x="0" y="864199"/>
                  </a:lnTo>
                  <a:lnTo>
                    <a:pt x="2816" y="912881"/>
                  </a:lnTo>
                  <a:lnTo>
                    <a:pt x="11057" y="959931"/>
                  </a:lnTo>
                  <a:lnTo>
                    <a:pt x="24405" y="1005034"/>
                  </a:lnTo>
                  <a:lnTo>
                    <a:pt x="42544" y="1047874"/>
                  </a:lnTo>
                  <a:lnTo>
                    <a:pt x="65159" y="1088134"/>
                  </a:lnTo>
                  <a:lnTo>
                    <a:pt x="91934" y="1125498"/>
                  </a:lnTo>
                  <a:lnTo>
                    <a:pt x="122553" y="1159650"/>
                  </a:lnTo>
                  <a:lnTo>
                    <a:pt x="156701" y="1190274"/>
                  </a:lnTo>
                  <a:lnTo>
                    <a:pt x="194060" y="1217054"/>
                  </a:lnTo>
                  <a:lnTo>
                    <a:pt x="234316" y="1239674"/>
                  </a:lnTo>
                  <a:lnTo>
                    <a:pt x="277153" y="1257817"/>
                  </a:lnTo>
                  <a:lnTo>
                    <a:pt x="322254" y="1271168"/>
                  </a:lnTo>
                  <a:lnTo>
                    <a:pt x="369304" y="1279411"/>
                  </a:lnTo>
                  <a:lnTo>
                    <a:pt x="417987" y="1282228"/>
                  </a:lnTo>
                  <a:lnTo>
                    <a:pt x="1522643" y="1282228"/>
                  </a:lnTo>
                  <a:lnTo>
                    <a:pt x="1522643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2" name="object 72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293575" y="9529476"/>
              <a:ext cx="121095" cy="90698"/>
            </a:xfrm>
            <a:prstGeom prst="rect">
              <a:avLst/>
            </a:prstGeom>
          </p:spPr>
        </p:pic>
        <p:sp>
          <p:nvSpPr>
            <p:cNvPr id="73" name="object 73" descr=""/>
            <p:cNvSpPr/>
            <p:nvPr/>
          </p:nvSpPr>
          <p:spPr>
            <a:xfrm>
              <a:off x="14373719" y="7365716"/>
              <a:ext cx="1522730" cy="1558290"/>
            </a:xfrm>
            <a:custGeom>
              <a:avLst/>
              <a:gdLst/>
              <a:ahLst/>
              <a:cxnLst/>
              <a:rect l="l" t="t" r="r" b="b"/>
              <a:pathLst>
                <a:path w="1522730" h="1558290">
                  <a:moveTo>
                    <a:pt x="1522644" y="0"/>
                  </a:moveTo>
                  <a:lnTo>
                    <a:pt x="0" y="0"/>
                  </a:lnTo>
                  <a:lnTo>
                    <a:pt x="0" y="864204"/>
                  </a:lnTo>
                  <a:lnTo>
                    <a:pt x="2816" y="912887"/>
                  </a:lnTo>
                  <a:lnTo>
                    <a:pt x="11057" y="959939"/>
                  </a:lnTo>
                  <a:lnTo>
                    <a:pt x="24405" y="1005043"/>
                  </a:lnTo>
                  <a:lnTo>
                    <a:pt x="42544" y="1047883"/>
                  </a:lnTo>
                  <a:lnTo>
                    <a:pt x="65159" y="1088142"/>
                  </a:lnTo>
                  <a:lnTo>
                    <a:pt x="91934" y="1125506"/>
                  </a:lnTo>
                  <a:lnTo>
                    <a:pt x="122553" y="1159658"/>
                  </a:lnTo>
                  <a:lnTo>
                    <a:pt x="156701" y="1190281"/>
                  </a:lnTo>
                  <a:lnTo>
                    <a:pt x="194060" y="1217061"/>
                  </a:lnTo>
                  <a:lnTo>
                    <a:pt x="234316" y="1239680"/>
                  </a:lnTo>
                  <a:lnTo>
                    <a:pt x="277153" y="1257823"/>
                  </a:lnTo>
                  <a:lnTo>
                    <a:pt x="322254" y="1271173"/>
                  </a:lnTo>
                  <a:lnTo>
                    <a:pt x="369304" y="1279415"/>
                  </a:lnTo>
                  <a:lnTo>
                    <a:pt x="417987" y="1282233"/>
                  </a:lnTo>
                  <a:lnTo>
                    <a:pt x="777253" y="1282233"/>
                  </a:lnTo>
                  <a:lnTo>
                    <a:pt x="781672" y="1284034"/>
                  </a:lnTo>
                  <a:lnTo>
                    <a:pt x="1052334" y="1554696"/>
                  </a:lnTo>
                  <a:lnTo>
                    <a:pt x="1060459" y="1558046"/>
                  </a:lnTo>
                  <a:lnTo>
                    <a:pt x="1077370" y="1558046"/>
                  </a:lnTo>
                  <a:lnTo>
                    <a:pt x="1085464" y="1554696"/>
                  </a:lnTo>
                  <a:lnTo>
                    <a:pt x="1356084" y="1284034"/>
                  </a:lnTo>
                  <a:lnTo>
                    <a:pt x="1360503" y="1282233"/>
                  </a:lnTo>
                  <a:lnTo>
                    <a:pt x="1522644" y="1282233"/>
                  </a:lnTo>
                  <a:lnTo>
                    <a:pt x="1522644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15920583" y="7342823"/>
              <a:ext cx="1768475" cy="2465705"/>
            </a:xfrm>
            <a:custGeom>
              <a:avLst/>
              <a:gdLst/>
              <a:ahLst/>
              <a:cxnLst/>
              <a:rect l="l" t="t" r="r" b="b"/>
              <a:pathLst>
                <a:path w="1768475" h="2465704">
                  <a:moveTo>
                    <a:pt x="1767904" y="0"/>
                  </a:moveTo>
                  <a:lnTo>
                    <a:pt x="0" y="0"/>
                  </a:lnTo>
                  <a:lnTo>
                    <a:pt x="0" y="2465265"/>
                  </a:lnTo>
                  <a:lnTo>
                    <a:pt x="1767904" y="2465265"/>
                  </a:lnTo>
                  <a:lnTo>
                    <a:pt x="1767904" y="0"/>
                  </a:ln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 descr=""/>
            <p:cNvSpPr/>
            <p:nvPr/>
          </p:nvSpPr>
          <p:spPr>
            <a:xfrm>
              <a:off x="15943483" y="7365723"/>
              <a:ext cx="1683385" cy="2380615"/>
            </a:xfrm>
            <a:custGeom>
              <a:avLst/>
              <a:gdLst/>
              <a:ahLst/>
              <a:cxnLst/>
              <a:rect l="l" t="t" r="r" b="b"/>
              <a:pathLst>
                <a:path w="1683384" h="2380615">
                  <a:moveTo>
                    <a:pt x="1682933" y="0"/>
                  </a:moveTo>
                  <a:lnTo>
                    <a:pt x="0" y="0"/>
                  </a:lnTo>
                  <a:lnTo>
                    <a:pt x="0" y="2380136"/>
                  </a:lnTo>
                  <a:lnTo>
                    <a:pt x="1682933" y="2380136"/>
                  </a:lnTo>
                  <a:lnTo>
                    <a:pt x="168293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 descr=""/>
            <p:cNvSpPr/>
            <p:nvPr/>
          </p:nvSpPr>
          <p:spPr>
            <a:xfrm>
              <a:off x="15943482" y="7365723"/>
              <a:ext cx="1522730" cy="1282700"/>
            </a:xfrm>
            <a:custGeom>
              <a:avLst/>
              <a:gdLst/>
              <a:ahLst/>
              <a:cxnLst/>
              <a:rect l="l" t="t" r="r" b="b"/>
              <a:pathLst>
                <a:path w="1522730" h="1282700">
                  <a:moveTo>
                    <a:pt x="1522652" y="0"/>
                  </a:moveTo>
                  <a:lnTo>
                    <a:pt x="0" y="0"/>
                  </a:lnTo>
                  <a:lnTo>
                    <a:pt x="0" y="1282228"/>
                  </a:lnTo>
                  <a:lnTo>
                    <a:pt x="1104622" y="1282228"/>
                  </a:lnTo>
                  <a:lnTo>
                    <a:pt x="1153306" y="1279411"/>
                  </a:lnTo>
                  <a:lnTo>
                    <a:pt x="1200358" y="1271168"/>
                  </a:lnTo>
                  <a:lnTo>
                    <a:pt x="1245462" y="1257817"/>
                  </a:lnTo>
                  <a:lnTo>
                    <a:pt x="1288301" y="1239674"/>
                  </a:lnTo>
                  <a:lnTo>
                    <a:pt x="1328561" y="1217054"/>
                  </a:lnTo>
                  <a:lnTo>
                    <a:pt x="1365925" y="1190274"/>
                  </a:lnTo>
                  <a:lnTo>
                    <a:pt x="1400077" y="1159650"/>
                  </a:lnTo>
                  <a:lnTo>
                    <a:pt x="1430700" y="1125498"/>
                  </a:lnTo>
                  <a:lnTo>
                    <a:pt x="1457480" y="1088134"/>
                  </a:lnTo>
                  <a:lnTo>
                    <a:pt x="1480099" y="1047874"/>
                  </a:lnTo>
                  <a:lnTo>
                    <a:pt x="1498242" y="1005034"/>
                  </a:lnTo>
                  <a:lnTo>
                    <a:pt x="1511592" y="959931"/>
                  </a:lnTo>
                  <a:lnTo>
                    <a:pt x="1519834" y="912881"/>
                  </a:lnTo>
                  <a:lnTo>
                    <a:pt x="1522652" y="864199"/>
                  </a:lnTo>
                  <a:lnTo>
                    <a:pt x="1522652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7" name="object 77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023622" y="9529476"/>
              <a:ext cx="121095" cy="90698"/>
            </a:xfrm>
            <a:prstGeom prst="rect">
              <a:avLst/>
            </a:prstGeom>
          </p:spPr>
        </p:pic>
        <p:sp>
          <p:nvSpPr>
            <p:cNvPr id="78" name="object 78" descr=""/>
            <p:cNvSpPr/>
            <p:nvPr/>
          </p:nvSpPr>
          <p:spPr>
            <a:xfrm>
              <a:off x="15943488" y="7365716"/>
              <a:ext cx="1522730" cy="1282700"/>
            </a:xfrm>
            <a:custGeom>
              <a:avLst/>
              <a:gdLst/>
              <a:ahLst/>
              <a:cxnLst/>
              <a:rect l="l" t="t" r="r" b="b"/>
              <a:pathLst>
                <a:path w="1522730" h="1282700">
                  <a:moveTo>
                    <a:pt x="1522644" y="0"/>
                  </a:moveTo>
                  <a:lnTo>
                    <a:pt x="0" y="0"/>
                  </a:lnTo>
                  <a:lnTo>
                    <a:pt x="0" y="1282233"/>
                  </a:lnTo>
                  <a:lnTo>
                    <a:pt x="1104615" y="1282233"/>
                  </a:lnTo>
                  <a:lnTo>
                    <a:pt x="1153299" y="1279415"/>
                  </a:lnTo>
                  <a:lnTo>
                    <a:pt x="1200350" y="1271173"/>
                  </a:lnTo>
                  <a:lnTo>
                    <a:pt x="1245454" y="1257823"/>
                  </a:lnTo>
                  <a:lnTo>
                    <a:pt x="1288294" y="1239680"/>
                  </a:lnTo>
                  <a:lnTo>
                    <a:pt x="1328554" y="1217061"/>
                  </a:lnTo>
                  <a:lnTo>
                    <a:pt x="1365918" y="1190281"/>
                  </a:lnTo>
                  <a:lnTo>
                    <a:pt x="1400069" y="1159658"/>
                  </a:lnTo>
                  <a:lnTo>
                    <a:pt x="1430693" y="1125506"/>
                  </a:lnTo>
                  <a:lnTo>
                    <a:pt x="1457472" y="1088142"/>
                  </a:lnTo>
                  <a:lnTo>
                    <a:pt x="1480091" y="1047883"/>
                  </a:lnTo>
                  <a:lnTo>
                    <a:pt x="1498234" y="1005043"/>
                  </a:lnTo>
                  <a:lnTo>
                    <a:pt x="1511585" y="959939"/>
                  </a:lnTo>
                  <a:lnTo>
                    <a:pt x="1519827" y="912887"/>
                  </a:lnTo>
                  <a:lnTo>
                    <a:pt x="1522644" y="864204"/>
                  </a:lnTo>
                  <a:lnTo>
                    <a:pt x="1522644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9" name="object 79" descr=""/>
          <p:cNvSpPr txBox="1"/>
          <p:nvPr/>
        </p:nvSpPr>
        <p:spPr>
          <a:xfrm>
            <a:off x="510844" y="2027235"/>
            <a:ext cx="4053204" cy="5073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9000"/>
              </a:lnSpc>
              <a:spcBef>
                <a:spcPts val="90"/>
              </a:spcBef>
            </a:pP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Exemplos</a:t>
            </a:r>
            <a:r>
              <a:rPr dirty="0" sz="1450" spc="9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de</a:t>
            </a:r>
            <a:r>
              <a:rPr dirty="0" sz="1450" spc="10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50">
                <a:solidFill>
                  <a:srgbClr val="5B646F"/>
                </a:solidFill>
                <a:latin typeface="Microsoft Sans Serif"/>
                <a:cs typeface="Microsoft Sans Serif"/>
              </a:rPr>
              <a:t>aplicação</a:t>
            </a:r>
            <a:r>
              <a:rPr dirty="0" sz="1450" spc="10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do</a:t>
            </a:r>
            <a:r>
              <a:rPr dirty="0" sz="1450" spc="9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b="1">
                <a:solidFill>
                  <a:srgbClr val="5B646F"/>
                </a:solidFill>
                <a:latin typeface="Arial"/>
                <a:cs typeface="Arial"/>
              </a:rPr>
              <a:t>Sistema</a:t>
            </a:r>
            <a:r>
              <a:rPr dirty="0" sz="1450" spc="80" b="1">
                <a:solidFill>
                  <a:srgbClr val="5B646F"/>
                </a:solidFill>
                <a:latin typeface="Arial"/>
                <a:cs typeface="Arial"/>
              </a:rPr>
              <a:t> </a:t>
            </a:r>
            <a:r>
              <a:rPr dirty="0" sz="1450" b="1">
                <a:solidFill>
                  <a:srgbClr val="5B646F"/>
                </a:solidFill>
                <a:latin typeface="Arial"/>
                <a:cs typeface="Arial"/>
              </a:rPr>
              <a:t>de</a:t>
            </a:r>
            <a:r>
              <a:rPr dirty="0" sz="1450" spc="75" b="1">
                <a:solidFill>
                  <a:srgbClr val="5B646F"/>
                </a:solidFill>
                <a:latin typeface="Arial"/>
                <a:cs typeface="Arial"/>
              </a:rPr>
              <a:t> </a:t>
            </a:r>
            <a:r>
              <a:rPr dirty="0" sz="1450" spc="-10" b="1" i="1">
                <a:solidFill>
                  <a:srgbClr val="5B646F"/>
                </a:solidFill>
                <a:latin typeface="Trebuchet MS"/>
                <a:cs typeface="Trebuchet MS"/>
              </a:rPr>
              <a:t>Layout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,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em</a:t>
            </a:r>
            <a:r>
              <a:rPr dirty="0" sz="1450" spc="9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b="1">
                <a:solidFill>
                  <a:srgbClr val="5B646F"/>
                </a:solidFill>
                <a:latin typeface="Arial"/>
                <a:cs typeface="Arial"/>
              </a:rPr>
              <a:t>formato</a:t>
            </a:r>
            <a:r>
              <a:rPr dirty="0" sz="1450" spc="75" b="1">
                <a:solidFill>
                  <a:srgbClr val="5B646F"/>
                </a:solidFill>
                <a:latin typeface="Arial"/>
                <a:cs typeface="Arial"/>
              </a:rPr>
              <a:t> </a:t>
            </a:r>
            <a:r>
              <a:rPr dirty="0" sz="1450" spc="-25" b="1">
                <a:solidFill>
                  <a:srgbClr val="5B646F"/>
                </a:solidFill>
                <a:latin typeface="Arial"/>
                <a:cs typeface="Arial"/>
              </a:rPr>
              <a:t>A4</a:t>
            </a:r>
            <a:r>
              <a:rPr dirty="0" sz="1450" spc="-25">
                <a:solidFill>
                  <a:srgbClr val="5B646F"/>
                </a:solidFill>
                <a:latin typeface="Microsoft Sans Serif"/>
                <a:cs typeface="Microsoft Sans Serif"/>
              </a:rPr>
              <a:t>.</a:t>
            </a:r>
            <a:endParaRPr sz="1450">
              <a:latin typeface="Microsoft Sans Serif"/>
              <a:cs typeface="Microsoft Sans Serif"/>
            </a:endParaRPr>
          </a:p>
        </p:txBody>
      </p:sp>
      <p:sp>
        <p:nvSpPr>
          <p:cNvPr id="82" name="object 8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920"/>
              </a:lnSpc>
            </a:pPr>
            <a:fld id="{81D60167-4931-47E6-BA6A-407CBD079E47}" type="slidenum">
              <a:rPr dirty="0" spc="65"/>
              <a:t>20</a:t>
            </a:fld>
          </a:p>
        </p:txBody>
      </p:sp>
      <p:sp>
        <p:nvSpPr>
          <p:cNvPr id="83" name="object 8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20"/>
              </a:lnSpc>
            </a:pPr>
            <a:r>
              <a:rPr dirty="0" b="0">
                <a:latin typeface="Microsoft Sans Serif"/>
                <a:cs typeface="Microsoft Sans Serif"/>
              </a:rPr>
              <a:t>Design</a:t>
            </a:r>
            <a:r>
              <a:rPr dirty="0" spc="-25" b="0">
                <a:latin typeface="Microsoft Sans Serif"/>
                <a:cs typeface="Microsoft Sans Serif"/>
              </a:rPr>
              <a:t> </a:t>
            </a:r>
            <a:r>
              <a:rPr dirty="0" b="0">
                <a:latin typeface="Microsoft Sans Serif"/>
                <a:cs typeface="Microsoft Sans Serif"/>
              </a:rPr>
              <a:t>System</a:t>
            </a:r>
            <a:r>
              <a:rPr dirty="0" spc="-20" b="0">
                <a:latin typeface="Microsoft Sans Serif"/>
                <a:cs typeface="Microsoft Sans Serif"/>
              </a:rPr>
              <a:t> </a:t>
            </a:r>
            <a:r>
              <a:rPr dirty="0"/>
              <a:t>Manual</a:t>
            </a:r>
            <a:r>
              <a:rPr dirty="0" spc="-45"/>
              <a:t> </a:t>
            </a:r>
            <a:r>
              <a:rPr dirty="0"/>
              <a:t>de</a:t>
            </a:r>
            <a:r>
              <a:rPr dirty="0" spc="-45"/>
              <a:t> </a:t>
            </a:r>
            <a:r>
              <a:rPr dirty="0" spc="-10"/>
              <a:t>Normas</a:t>
            </a:r>
          </a:p>
        </p:txBody>
      </p:sp>
      <p:sp>
        <p:nvSpPr>
          <p:cNvPr id="80" name="object 8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175" b="0">
                <a:latin typeface="Microsoft Sans Serif"/>
                <a:cs typeface="Microsoft Sans Serif"/>
              </a:rPr>
              <a:t>5</a:t>
            </a:r>
            <a:r>
              <a:rPr dirty="0" spc="-45" b="0">
                <a:latin typeface="Microsoft Sans Serif"/>
                <a:cs typeface="Microsoft Sans Serif"/>
              </a:rPr>
              <a:t> </a:t>
            </a:r>
            <a:r>
              <a:rPr dirty="0" spc="-165"/>
              <a:t>Layout</a:t>
            </a:r>
          </a:p>
        </p:txBody>
      </p:sp>
      <p:sp>
        <p:nvSpPr>
          <p:cNvPr id="81" name="object 81" descr=""/>
          <p:cNvSpPr txBox="1"/>
          <p:nvPr/>
        </p:nvSpPr>
        <p:spPr>
          <a:xfrm>
            <a:off x="5929526" y="573669"/>
            <a:ext cx="2279650" cy="5911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700" spc="-20">
                <a:solidFill>
                  <a:srgbClr val="0099CC"/>
                </a:solidFill>
                <a:latin typeface="Microsoft Sans Serif"/>
                <a:cs typeface="Microsoft Sans Serif"/>
              </a:rPr>
              <a:t>Aplicações</a:t>
            </a:r>
            <a:endParaRPr sz="37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5942227" y="1365141"/>
            <a:ext cx="13634719" cy="8896350"/>
            <a:chOff x="5942227" y="1365141"/>
            <a:chExt cx="13634719" cy="8896350"/>
          </a:xfrm>
        </p:grpSpPr>
        <p:sp>
          <p:nvSpPr>
            <p:cNvPr id="3" name="object 3" descr=""/>
            <p:cNvSpPr/>
            <p:nvPr/>
          </p:nvSpPr>
          <p:spPr>
            <a:xfrm>
              <a:off x="5942227" y="1365141"/>
              <a:ext cx="13634719" cy="8896350"/>
            </a:xfrm>
            <a:custGeom>
              <a:avLst/>
              <a:gdLst/>
              <a:ahLst/>
              <a:cxnLst/>
              <a:rect l="l" t="t" r="r" b="b"/>
              <a:pathLst>
                <a:path w="13634719" h="8896350">
                  <a:moveTo>
                    <a:pt x="13634401" y="0"/>
                  </a:moveTo>
                  <a:lnTo>
                    <a:pt x="0" y="0"/>
                  </a:lnTo>
                  <a:lnTo>
                    <a:pt x="0" y="8896325"/>
                  </a:lnTo>
                  <a:lnTo>
                    <a:pt x="13634401" y="8896325"/>
                  </a:lnTo>
                  <a:lnTo>
                    <a:pt x="13634401" y="0"/>
                  </a:lnTo>
                  <a:close/>
                </a:path>
              </a:pathLst>
            </a:custGeom>
            <a:solidFill>
              <a:srgbClr val="E2E5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9896389" y="1723015"/>
              <a:ext cx="5828030" cy="8199120"/>
            </a:xfrm>
            <a:custGeom>
              <a:avLst/>
              <a:gdLst/>
              <a:ahLst/>
              <a:cxnLst/>
              <a:rect l="l" t="t" r="r" b="b"/>
              <a:pathLst>
                <a:path w="5828030" h="8199120">
                  <a:moveTo>
                    <a:pt x="5827675" y="0"/>
                  </a:moveTo>
                  <a:lnTo>
                    <a:pt x="0" y="0"/>
                  </a:lnTo>
                  <a:lnTo>
                    <a:pt x="0" y="8198703"/>
                  </a:lnTo>
                  <a:lnTo>
                    <a:pt x="5827675" y="8198703"/>
                  </a:lnTo>
                  <a:lnTo>
                    <a:pt x="5827675" y="0"/>
                  </a:ln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974031" y="1747360"/>
              <a:ext cx="5723255" cy="8094345"/>
            </a:xfrm>
            <a:custGeom>
              <a:avLst/>
              <a:gdLst/>
              <a:ahLst/>
              <a:cxnLst/>
              <a:rect l="l" t="t" r="r" b="b"/>
              <a:pathLst>
                <a:path w="5723255" h="8094345">
                  <a:moveTo>
                    <a:pt x="5723113" y="0"/>
                  </a:moveTo>
                  <a:lnTo>
                    <a:pt x="0" y="0"/>
                  </a:lnTo>
                  <a:lnTo>
                    <a:pt x="0" y="8094120"/>
                  </a:lnTo>
                  <a:lnTo>
                    <a:pt x="5723113" y="8094120"/>
                  </a:lnTo>
                  <a:lnTo>
                    <a:pt x="57231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974032" y="8288057"/>
              <a:ext cx="5723255" cy="1553845"/>
            </a:xfrm>
            <a:custGeom>
              <a:avLst/>
              <a:gdLst/>
              <a:ahLst/>
              <a:cxnLst/>
              <a:rect l="l" t="t" r="r" b="b"/>
              <a:pathLst>
                <a:path w="5723255" h="1553845">
                  <a:moveTo>
                    <a:pt x="5723113" y="0"/>
                  </a:moveTo>
                  <a:lnTo>
                    <a:pt x="1421453" y="0"/>
                  </a:lnTo>
                  <a:lnTo>
                    <a:pt x="1373648" y="792"/>
                  </a:lnTo>
                  <a:lnTo>
                    <a:pt x="1326234" y="3153"/>
                  </a:lnTo>
                  <a:lnTo>
                    <a:pt x="1279236" y="7058"/>
                  </a:lnTo>
                  <a:lnTo>
                    <a:pt x="1232678" y="12481"/>
                  </a:lnTo>
                  <a:lnTo>
                    <a:pt x="1186587" y="19397"/>
                  </a:lnTo>
                  <a:lnTo>
                    <a:pt x="1140986" y="27782"/>
                  </a:lnTo>
                  <a:lnTo>
                    <a:pt x="1095900" y="37610"/>
                  </a:lnTo>
                  <a:lnTo>
                    <a:pt x="1051356" y="48856"/>
                  </a:lnTo>
                  <a:lnTo>
                    <a:pt x="1007378" y="61495"/>
                  </a:lnTo>
                  <a:lnTo>
                    <a:pt x="963991" y="75502"/>
                  </a:lnTo>
                  <a:lnTo>
                    <a:pt x="921220" y="90851"/>
                  </a:lnTo>
                  <a:lnTo>
                    <a:pt x="879090" y="107519"/>
                  </a:lnTo>
                  <a:lnTo>
                    <a:pt x="837626" y="125479"/>
                  </a:lnTo>
                  <a:lnTo>
                    <a:pt x="796854" y="144707"/>
                  </a:lnTo>
                  <a:lnTo>
                    <a:pt x="756798" y="165177"/>
                  </a:lnTo>
                  <a:lnTo>
                    <a:pt x="717483" y="186865"/>
                  </a:lnTo>
                  <a:lnTo>
                    <a:pt x="678935" y="209746"/>
                  </a:lnTo>
                  <a:lnTo>
                    <a:pt x="641178" y="233793"/>
                  </a:lnTo>
                  <a:lnTo>
                    <a:pt x="604238" y="258983"/>
                  </a:lnTo>
                  <a:lnTo>
                    <a:pt x="568140" y="285290"/>
                  </a:lnTo>
                  <a:lnTo>
                    <a:pt x="532908" y="312689"/>
                  </a:lnTo>
                  <a:lnTo>
                    <a:pt x="498568" y="341155"/>
                  </a:lnTo>
                  <a:lnTo>
                    <a:pt x="465144" y="370664"/>
                  </a:lnTo>
                  <a:lnTo>
                    <a:pt x="432663" y="401189"/>
                  </a:lnTo>
                  <a:lnTo>
                    <a:pt x="401148" y="432705"/>
                  </a:lnTo>
                  <a:lnTo>
                    <a:pt x="370625" y="465189"/>
                  </a:lnTo>
                  <a:lnTo>
                    <a:pt x="341120" y="498614"/>
                  </a:lnTo>
                  <a:lnTo>
                    <a:pt x="312656" y="532955"/>
                  </a:lnTo>
                  <a:lnTo>
                    <a:pt x="285259" y="568189"/>
                  </a:lnTo>
                  <a:lnTo>
                    <a:pt x="258955" y="604288"/>
                  </a:lnTo>
                  <a:lnTo>
                    <a:pt x="233768" y="641229"/>
                  </a:lnTo>
                  <a:lnTo>
                    <a:pt x="209723" y="678986"/>
                  </a:lnTo>
                  <a:lnTo>
                    <a:pt x="186846" y="717534"/>
                  </a:lnTo>
                  <a:lnTo>
                    <a:pt x="165160" y="756849"/>
                  </a:lnTo>
                  <a:lnTo>
                    <a:pt x="144693" y="796904"/>
                  </a:lnTo>
                  <a:lnTo>
                    <a:pt x="125468" y="837675"/>
                  </a:lnTo>
                  <a:lnTo>
                    <a:pt x="107510" y="879138"/>
                  </a:lnTo>
                  <a:lnTo>
                    <a:pt x="90845" y="921266"/>
                  </a:lnTo>
                  <a:lnTo>
                    <a:pt x="75498" y="964034"/>
                  </a:lnTo>
                  <a:lnTo>
                    <a:pt x="61493" y="1007419"/>
                  </a:lnTo>
                  <a:lnTo>
                    <a:pt x="48856" y="1051393"/>
                  </a:lnTo>
                  <a:lnTo>
                    <a:pt x="37612" y="1095934"/>
                  </a:lnTo>
                  <a:lnTo>
                    <a:pt x="27786" y="1141015"/>
                  </a:lnTo>
                  <a:lnTo>
                    <a:pt x="19403" y="1186611"/>
                  </a:lnTo>
                  <a:lnTo>
                    <a:pt x="12488" y="1232697"/>
                  </a:lnTo>
                  <a:lnTo>
                    <a:pt x="7066" y="1279248"/>
                  </a:lnTo>
                  <a:lnTo>
                    <a:pt x="3162" y="1326240"/>
                  </a:lnTo>
                  <a:lnTo>
                    <a:pt x="801" y="1373647"/>
                  </a:lnTo>
                  <a:lnTo>
                    <a:pt x="0" y="1421443"/>
                  </a:lnTo>
                  <a:lnTo>
                    <a:pt x="9" y="1553422"/>
                  </a:lnTo>
                  <a:lnTo>
                    <a:pt x="5723113" y="1553422"/>
                  </a:lnTo>
                  <a:lnTo>
                    <a:pt x="5723113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974034" y="2019890"/>
              <a:ext cx="5723255" cy="7821930"/>
            </a:xfrm>
            <a:custGeom>
              <a:avLst/>
              <a:gdLst/>
              <a:ahLst/>
              <a:cxnLst/>
              <a:rect l="l" t="t" r="r" b="b"/>
              <a:pathLst>
                <a:path w="5723255" h="7821930">
                  <a:moveTo>
                    <a:pt x="684339" y="55079"/>
                  </a:moveTo>
                  <a:lnTo>
                    <a:pt x="680008" y="33667"/>
                  </a:lnTo>
                  <a:lnTo>
                    <a:pt x="668185" y="16154"/>
                  </a:lnTo>
                  <a:lnTo>
                    <a:pt x="650684" y="4343"/>
                  </a:lnTo>
                  <a:lnTo>
                    <a:pt x="629259" y="0"/>
                  </a:lnTo>
                  <a:lnTo>
                    <a:pt x="619785" y="0"/>
                  </a:lnTo>
                  <a:lnTo>
                    <a:pt x="619785" y="78879"/>
                  </a:lnTo>
                  <a:lnTo>
                    <a:pt x="618782" y="84874"/>
                  </a:lnTo>
                  <a:lnTo>
                    <a:pt x="615391" y="90220"/>
                  </a:lnTo>
                  <a:lnTo>
                    <a:pt x="535076" y="173647"/>
                  </a:lnTo>
                  <a:lnTo>
                    <a:pt x="529971" y="177215"/>
                  </a:lnTo>
                  <a:lnTo>
                    <a:pt x="524078" y="178612"/>
                  </a:lnTo>
                  <a:lnTo>
                    <a:pt x="518071" y="177800"/>
                  </a:lnTo>
                  <a:lnTo>
                    <a:pt x="512610" y="174739"/>
                  </a:lnTo>
                  <a:lnTo>
                    <a:pt x="487070" y="153009"/>
                  </a:lnTo>
                  <a:lnTo>
                    <a:pt x="453999" y="214172"/>
                  </a:lnTo>
                  <a:lnTo>
                    <a:pt x="448818" y="217436"/>
                  </a:lnTo>
                  <a:lnTo>
                    <a:pt x="447662" y="217436"/>
                  </a:lnTo>
                  <a:lnTo>
                    <a:pt x="442556" y="217741"/>
                  </a:lnTo>
                  <a:lnTo>
                    <a:pt x="437019" y="217741"/>
                  </a:lnTo>
                  <a:lnTo>
                    <a:pt x="432028" y="215201"/>
                  </a:lnTo>
                  <a:lnTo>
                    <a:pt x="405993" y="178625"/>
                  </a:lnTo>
                  <a:lnTo>
                    <a:pt x="393661" y="161302"/>
                  </a:lnTo>
                  <a:lnTo>
                    <a:pt x="360337" y="177050"/>
                  </a:lnTo>
                  <a:lnTo>
                    <a:pt x="354126" y="178625"/>
                  </a:lnTo>
                  <a:lnTo>
                    <a:pt x="348183" y="177800"/>
                  </a:lnTo>
                  <a:lnTo>
                    <a:pt x="348030" y="177800"/>
                  </a:lnTo>
                  <a:lnTo>
                    <a:pt x="342646" y="174739"/>
                  </a:lnTo>
                  <a:lnTo>
                    <a:pt x="341757" y="173647"/>
                  </a:lnTo>
                  <a:lnTo>
                    <a:pt x="338683" y="169697"/>
                  </a:lnTo>
                  <a:lnTo>
                    <a:pt x="337083" y="163601"/>
                  </a:lnTo>
                  <a:lnTo>
                    <a:pt x="337959" y="157581"/>
                  </a:lnTo>
                  <a:lnTo>
                    <a:pt x="341083" y="152336"/>
                  </a:lnTo>
                  <a:lnTo>
                    <a:pt x="346214" y="148526"/>
                  </a:lnTo>
                  <a:lnTo>
                    <a:pt x="399173" y="123456"/>
                  </a:lnTo>
                  <a:lnTo>
                    <a:pt x="407809" y="125691"/>
                  </a:lnTo>
                  <a:lnTo>
                    <a:pt x="440410" y="171462"/>
                  </a:lnTo>
                  <a:lnTo>
                    <a:pt x="466369" y="123456"/>
                  </a:lnTo>
                  <a:lnTo>
                    <a:pt x="470255" y="116255"/>
                  </a:lnTo>
                  <a:lnTo>
                    <a:pt x="474433" y="113220"/>
                  </a:lnTo>
                  <a:lnTo>
                    <a:pt x="484187" y="111429"/>
                  </a:lnTo>
                  <a:lnTo>
                    <a:pt x="489191" y="112801"/>
                  </a:lnTo>
                  <a:lnTo>
                    <a:pt x="522135" y="140817"/>
                  </a:lnTo>
                  <a:lnTo>
                    <a:pt x="550430" y="111429"/>
                  </a:lnTo>
                  <a:lnTo>
                    <a:pt x="591756" y="68516"/>
                  </a:lnTo>
                  <a:lnTo>
                    <a:pt x="597014" y="64871"/>
                  </a:lnTo>
                  <a:lnTo>
                    <a:pt x="603084" y="63525"/>
                  </a:lnTo>
                  <a:lnTo>
                    <a:pt x="609219" y="64503"/>
                  </a:lnTo>
                  <a:lnTo>
                    <a:pt x="614692" y="67818"/>
                  </a:lnTo>
                  <a:lnTo>
                    <a:pt x="618401" y="72961"/>
                  </a:lnTo>
                  <a:lnTo>
                    <a:pt x="619785" y="78879"/>
                  </a:lnTo>
                  <a:lnTo>
                    <a:pt x="619785" y="0"/>
                  </a:lnTo>
                  <a:lnTo>
                    <a:pt x="327596" y="0"/>
                  </a:lnTo>
                  <a:lnTo>
                    <a:pt x="306171" y="4343"/>
                  </a:lnTo>
                  <a:lnTo>
                    <a:pt x="288671" y="16154"/>
                  </a:lnTo>
                  <a:lnTo>
                    <a:pt x="276860" y="33667"/>
                  </a:lnTo>
                  <a:lnTo>
                    <a:pt x="272529" y="55079"/>
                  </a:lnTo>
                  <a:lnTo>
                    <a:pt x="272592" y="217741"/>
                  </a:lnTo>
                  <a:lnTo>
                    <a:pt x="276860" y="238861"/>
                  </a:lnTo>
                  <a:lnTo>
                    <a:pt x="288671" y="256374"/>
                  </a:lnTo>
                  <a:lnTo>
                    <a:pt x="306171" y="268198"/>
                  </a:lnTo>
                  <a:lnTo>
                    <a:pt x="327596" y="272529"/>
                  </a:lnTo>
                  <a:lnTo>
                    <a:pt x="374929" y="272529"/>
                  </a:lnTo>
                  <a:lnTo>
                    <a:pt x="375526" y="272770"/>
                  </a:lnTo>
                  <a:lnTo>
                    <a:pt x="411187" y="308419"/>
                  </a:lnTo>
                  <a:lnTo>
                    <a:pt x="412267" y="308864"/>
                  </a:lnTo>
                  <a:lnTo>
                    <a:pt x="414477" y="308864"/>
                  </a:lnTo>
                  <a:lnTo>
                    <a:pt x="415556" y="308419"/>
                  </a:lnTo>
                  <a:lnTo>
                    <a:pt x="451205" y="272770"/>
                  </a:lnTo>
                  <a:lnTo>
                    <a:pt x="451789" y="272529"/>
                  </a:lnTo>
                  <a:lnTo>
                    <a:pt x="629259" y="272529"/>
                  </a:lnTo>
                  <a:lnTo>
                    <a:pt x="650684" y="268198"/>
                  </a:lnTo>
                  <a:lnTo>
                    <a:pt x="668185" y="256374"/>
                  </a:lnTo>
                  <a:lnTo>
                    <a:pt x="680008" y="238861"/>
                  </a:lnTo>
                  <a:lnTo>
                    <a:pt x="684276" y="217741"/>
                  </a:lnTo>
                  <a:lnTo>
                    <a:pt x="684339" y="178625"/>
                  </a:lnTo>
                  <a:lnTo>
                    <a:pt x="684339" y="63525"/>
                  </a:lnTo>
                  <a:lnTo>
                    <a:pt x="684339" y="55079"/>
                  </a:lnTo>
                  <a:close/>
                </a:path>
                <a:path w="5723255" h="7821930">
                  <a:moveTo>
                    <a:pt x="5723115" y="6268174"/>
                  </a:moveTo>
                  <a:lnTo>
                    <a:pt x="1421434" y="6268174"/>
                  </a:lnTo>
                  <a:lnTo>
                    <a:pt x="1373632" y="6268961"/>
                  </a:lnTo>
                  <a:lnTo>
                    <a:pt x="1326222" y="6271323"/>
                  </a:lnTo>
                  <a:lnTo>
                    <a:pt x="1279220" y="6275235"/>
                  </a:lnTo>
                  <a:lnTo>
                    <a:pt x="1232662" y="6280658"/>
                  </a:lnTo>
                  <a:lnTo>
                    <a:pt x="1186573" y="6287567"/>
                  </a:lnTo>
                  <a:lnTo>
                    <a:pt x="1140968" y="6295961"/>
                  </a:lnTo>
                  <a:lnTo>
                    <a:pt x="1095883" y="6305778"/>
                  </a:lnTo>
                  <a:lnTo>
                    <a:pt x="1051344" y="6317031"/>
                  </a:lnTo>
                  <a:lnTo>
                    <a:pt x="1007364" y="6329667"/>
                  </a:lnTo>
                  <a:lnTo>
                    <a:pt x="963980" y="6343675"/>
                  </a:lnTo>
                  <a:lnTo>
                    <a:pt x="921207" y="6359030"/>
                  </a:lnTo>
                  <a:lnTo>
                    <a:pt x="879081" y="6375692"/>
                  </a:lnTo>
                  <a:lnTo>
                    <a:pt x="837615" y="6393650"/>
                  </a:lnTo>
                  <a:lnTo>
                    <a:pt x="796836" y="6412878"/>
                  </a:lnTo>
                  <a:lnTo>
                    <a:pt x="756780" y="6433350"/>
                  </a:lnTo>
                  <a:lnTo>
                    <a:pt x="717473" y="6455042"/>
                  </a:lnTo>
                  <a:lnTo>
                    <a:pt x="678916" y="6477914"/>
                  </a:lnTo>
                  <a:lnTo>
                    <a:pt x="641159" y="6501968"/>
                  </a:lnTo>
                  <a:lnTo>
                    <a:pt x="604227" y="6527152"/>
                  </a:lnTo>
                  <a:lnTo>
                    <a:pt x="568121" y="6553467"/>
                  </a:lnTo>
                  <a:lnTo>
                    <a:pt x="532892" y="6580860"/>
                  </a:lnTo>
                  <a:lnTo>
                    <a:pt x="498551" y="6609334"/>
                  </a:lnTo>
                  <a:lnTo>
                    <a:pt x="465124" y="6638836"/>
                  </a:lnTo>
                  <a:lnTo>
                    <a:pt x="432650" y="6669367"/>
                  </a:lnTo>
                  <a:lnTo>
                    <a:pt x="401129" y="6700875"/>
                  </a:lnTo>
                  <a:lnTo>
                    <a:pt x="370611" y="6733362"/>
                  </a:lnTo>
                  <a:lnTo>
                    <a:pt x="341109" y="6766788"/>
                  </a:lnTo>
                  <a:lnTo>
                    <a:pt x="312648" y="6801129"/>
                  </a:lnTo>
                  <a:lnTo>
                    <a:pt x="285242" y="6836359"/>
                  </a:lnTo>
                  <a:lnTo>
                    <a:pt x="258940" y="6872465"/>
                  </a:lnTo>
                  <a:lnTo>
                    <a:pt x="233756" y="6909397"/>
                  </a:lnTo>
                  <a:lnTo>
                    <a:pt x="209715" y="6947154"/>
                  </a:lnTo>
                  <a:lnTo>
                    <a:pt x="186829" y="6985711"/>
                  </a:lnTo>
                  <a:lnTo>
                    <a:pt x="165150" y="7025018"/>
                  </a:lnTo>
                  <a:lnTo>
                    <a:pt x="144678" y="7065073"/>
                  </a:lnTo>
                  <a:lnTo>
                    <a:pt x="125450" y="7105853"/>
                  </a:lnTo>
                  <a:lnTo>
                    <a:pt x="107492" y="7147306"/>
                  </a:lnTo>
                  <a:lnTo>
                    <a:pt x="90830" y="7189444"/>
                  </a:lnTo>
                  <a:lnTo>
                    <a:pt x="75488" y="7232205"/>
                  </a:lnTo>
                  <a:lnTo>
                    <a:pt x="61480" y="7275589"/>
                  </a:lnTo>
                  <a:lnTo>
                    <a:pt x="48844" y="7319569"/>
                  </a:lnTo>
                  <a:lnTo>
                    <a:pt x="37604" y="7364108"/>
                  </a:lnTo>
                  <a:lnTo>
                    <a:pt x="27774" y="7409193"/>
                  </a:lnTo>
                  <a:lnTo>
                    <a:pt x="19392" y="7454786"/>
                  </a:lnTo>
                  <a:lnTo>
                    <a:pt x="12471" y="7500874"/>
                  </a:lnTo>
                  <a:lnTo>
                    <a:pt x="7048" y="7547419"/>
                  </a:lnTo>
                  <a:lnTo>
                    <a:pt x="3149" y="7594409"/>
                  </a:lnTo>
                  <a:lnTo>
                    <a:pt x="787" y="7641818"/>
                  </a:lnTo>
                  <a:lnTo>
                    <a:pt x="0" y="7689621"/>
                  </a:lnTo>
                  <a:lnTo>
                    <a:pt x="0" y="7821587"/>
                  </a:lnTo>
                  <a:lnTo>
                    <a:pt x="5723115" y="7821587"/>
                  </a:lnTo>
                  <a:lnTo>
                    <a:pt x="5723115" y="6268174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1572862" y="1723015"/>
              <a:ext cx="4150360" cy="5828030"/>
            </a:xfrm>
            <a:custGeom>
              <a:avLst/>
              <a:gdLst/>
              <a:ahLst/>
              <a:cxnLst/>
              <a:rect l="l" t="t" r="r" b="b"/>
              <a:pathLst>
                <a:path w="4150359" h="5828030">
                  <a:moveTo>
                    <a:pt x="4150240" y="0"/>
                  </a:moveTo>
                  <a:lnTo>
                    <a:pt x="0" y="0"/>
                  </a:lnTo>
                  <a:lnTo>
                    <a:pt x="0" y="5827675"/>
                  </a:lnTo>
                  <a:lnTo>
                    <a:pt x="4150240" y="5827675"/>
                  </a:lnTo>
                  <a:lnTo>
                    <a:pt x="4150240" y="0"/>
                  </a:ln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1650503" y="1747360"/>
              <a:ext cx="4046854" cy="5723255"/>
            </a:xfrm>
            <a:custGeom>
              <a:avLst/>
              <a:gdLst/>
              <a:ahLst/>
              <a:cxnLst/>
              <a:rect l="l" t="t" r="r" b="b"/>
              <a:pathLst>
                <a:path w="4046855" h="5723255">
                  <a:moveTo>
                    <a:pt x="4046641" y="0"/>
                  </a:moveTo>
                  <a:lnTo>
                    <a:pt x="0" y="0"/>
                  </a:lnTo>
                  <a:lnTo>
                    <a:pt x="0" y="5723113"/>
                  </a:lnTo>
                  <a:lnTo>
                    <a:pt x="4046641" y="5723113"/>
                  </a:lnTo>
                  <a:lnTo>
                    <a:pt x="40466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1650503" y="6372095"/>
              <a:ext cx="4046854" cy="1098550"/>
            </a:xfrm>
            <a:custGeom>
              <a:avLst/>
              <a:gdLst/>
              <a:ahLst/>
              <a:cxnLst/>
              <a:rect l="l" t="t" r="r" b="b"/>
              <a:pathLst>
                <a:path w="4046855" h="1098550">
                  <a:moveTo>
                    <a:pt x="4046641" y="0"/>
                  </a:moveTo>
                  <a:lnTo>
                    <a:pt x="1005063" y="0"/>
                  </a:lnTo>
                  <a:lnTo>
                    <a:pt x="956437" y="1161"/>
                  </a:lnTo>
                  <a:lnTo>
                    <a:pt x="908400" y="4610"/>
                  </a:lnTo>
                  <a:lnTo>
                    <a:pt x="861006" y="10292"/>
                  </a:lnTo>
                  <a:lnTo>
                    <a:pt x="814308" y="18157"/>
                  </a:lnTo>
                  <a:lnTo>
                    <a:pt x="768359" y="28149"/>
                  </a:lnTo>
                  <a:lnTo>
                    <a:pt x="723212" y="40216"/>
                  </a:lnTo>
                  <a:lnTo>
                    <a:pt x="678920" y="54305"/>
                  </a:lnTo>
                  <a:lnTo>
                    <a:pt x="635536" y="70363"/>
                  </a:lnTo>
                  <a:lnTo>
                    <a:pt x="593113" y="88337"/>
                  </a:lnTo>
                  <a:lnTo>
                    <a:pt x="551704" y="108173"/>
                  </a:lnTo>
                  <a:lnTo>
                    <a:pt x="511362" y="129820"/>
                  </a:lnTo>
                  <a:lnTo>
                    <a:pt x="472141" y="153222"/>
                  </a:lnTo>
                  <a:lnTo>
                    <a:pt x="434093" y="178328"/>
                  </a:lnTo>
                  <a:lnTo>
                    <a:pt x="397271" y="205085"/>
                  </a:lnTo>
                  <a:lnTo>
                    <a:pt x="361728" y="233439"/>
                  </a:lnTo>
                  <a:lnTo>
                    <a:pt x="327517" y="263337"/>
                  </a:lnTo>
                  <a:lnTo>
                    <a:pt x="294692" y="294726"/>
                  </a:lnTo>
                  <a:lnTo>
                    <a:pt x="263305" y="327553"/>
                  </a:lnTo>
                  <a:lnTo>
                    <a:pt x="233410" y="361766"/>
                  </a:lnTo>
                  <a:lnTo>
                    <a:pt x="205059" y="397310"/>
                  </a:lnTo>
                  <a:lnTo>
                    <a:pt x="178305" y="434133"/>
                  </a:lnTo>
                  <a:lnTo>
                    <a:pt x="153202" y="472182"/>
                  </a:lnTo>
                  <a:lnTo>
                    <a:pt x="129803" y="511404"/>
                  </a:lnTo>
                  <a:lnTo>
                    <a:pt x="108160" y="551745"/>
                  </a:lnTo>
                  <a:lnTo>
                    <a:pt x="88326" y="593152"/>
                  </a:lnTo>
                  <a:lnTo>
                    <a:pt x="70355" y="635574"/>
                  </a:lnTo>
                  <a:lnTo>
                    <a:pt x="54300" y="678955"/>
                  </a:lnTo>
                  <a:lnTo>
                    <a:pt x="40213" y="723244"/>
                  </a:lnTo>
                  <a:lnTo>
                    <a:pt x="28148" y="768387"/>
                  </a:lnTo>
                  <a:lnTo>
                    <a:pt x="18158" y="814331"/>
                  </a:lnTo>
                  <a:lnTo>
                    <a:pt x="10296" y="861023"/>
                  </a:lnTo>
                  <a:lnTo>
                    <a:pt x="4614" y="908411"/>
                  </a:lnTo>
                  <a:lnTo>
                    <a:pt x="1166" y="956440"/>
                  </a:lnTo>
                  <a:lnTo>
                    <a:pt x="0" y="1005058"/>
                  </a:lnTo>
                  <a:lnTo>
                    <a:pt x="0" y="1098379"/>
                  </a:lnTo>
                  <a:lnTo>
                    <a:pt x="4046641" y="1098379"/>
                  </a:lnTo>
                  <a:lnTo>
                    <a:pt x="4046641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1650498" y="1940057"/>
              <a:ext cx="4046854" cy="5530850"/>
            </a:xfrm>
            <a:custGeom>
              <a:avLst/>
              <a:gdLst/>
              <a:ahLst/>
              <a:cxnLst/>
              <a:rect l="l" t="t" r="r" b="b"/>
              <a:pathLst>
                <a:path w="4046855" h="5530850">
                  <a:moveTo>
                    <a:pt x="483882" y="38950"/>
                  </a:moveTo>
                  <a:lnTo>
                    <a:pt x="480809" y="23799"/>
                  </a:lnTo>
                  <a:lnTo>
                    <a:pt x="472465" y="11417"/>
                  </a:lnTo>
                  <a:lnTo>
                    <a:pt x="460082" y="3073"/>
                  </a:lnTo>
                  <a:lnTo>
                    <a:pt x="444944" y="0"/>
                  </a:lnTo>
                  <a:lnTo>
                    <a:pt x="439458" y="0"/>
                  </a:lnTo>
                  <a:lnTo>
                    <a:pt x="439458" y="59296"/>
                  </a:lnTo>
                  <a:lnTo>
                    <a:pt x="374129" y="127177"/>
                  </a:lnTo>
                  <a:lnTo>
                    <a:pt x="367118" y="127508"/>
                  </a:lnTo>
                  <a:lnTo>
                    <a:pt x="344398" y="108178"/>
                  </a:lnTo>
                  <a:lnTo>
                    <a:pt x="321017" y="151434"/>
                  </a:lnTo>
                  <a:lnTo>
                    <a:pt x="317347" y="153746"/>
                  </a:lnTo>
                  <a:lnTo>
                    <a:pt x="316522" y="153746"/>
                  </a:lnTo>
                  <a:lnTo>
                    <a:pt x="312902" y="153962"/>
                  </a:lnTo>
                  <a:lnTo>
                    <a:pt x="309003" y="153962"/>
                  </a:lnTo>
                  <a:lnTo>
                    <a:pt x="305485" y="152171"/>
                  </a:lnTo>
                  <a:lnTo>
                    <a:pt x="288213" y="127914"/>
                  </a:lnTo>
                  <a:lnTo>
                    <a:pt x="278345" y="114058"/>
                  </a:lnTo>
                  <a:lnTo>
                    <a:pt x="249135" y="127914"/>
                  </a:lnTo>
                  <a:lnTo>
                    <a:pt x="242227" y="125564"/>
                  </a:lnTo>
                  <a:lnTo>
                    <a:pt x="236715" y="114414"/>
                  </a:lnTo>
                  <a:lnTo>
                    <a:pt x="239102" y="107721"/>
                  </a:lnTo>
                  <a:lnTo>
                    <a:pt x="282257" y="87287"/>
                  </a:lnTo>
                  <a:lnTo>
                    <a:pt x="288353" y="88874"/>
                  </a:lnTo>
                  <a:lnTo>
                    <a:pt x="311404" y="121234"/>
                  </a:lnTo>
                  <a:lnTo>
                    <a:pt x="329755" y="87287"/>
                  </a:lnTo>
                  <a:lnTo>
                    <a:pt x="332511" y="82207"/>
                  </a:lnTo>
                  <a:lnTo>
                    <a:pt x="335470" y="80060"/>
                  </a:lnTo>
                  <a:lnTo>
                    <a:pt x="342366" y="78790"/>
                  </a:lnTo>
                  <a:lnTo>
                    <a:pt x="345897" y="79756"/>
                  </a:lnTo>
                  <a:lnTo>
                    <a:pt x="369189" y="99568"/>
                  </a:lnTo>
                  <a:lnTo>
                    <a:pt x="389204" y="78790"/>
                  </a:lnTo>
                  <a:lnTo>
                    <a:pt x="422757" y="43916"/>
                  </a:lnTo>
                  <a:lnTo>
                    <a:pt x="430022" y="43726"/>
                  </a:lnTo>
                  <a:lnTo>
                    <a:pt x="439242" y="52197"/>
                  </a:lnTo>
                  <a:lnTo>
                    <a:pt x="439458" y="59296"/>
                  </a:lnTo>
                  <a:lnTo>
                    <a:pt x="439458" y="0"/>
                  </a:lnTo>
                  <a:lnTo>
                    <a:pt x="231635" y="0"/>
                  </a:lnTo>
                  <a:lnTo>
                    <a:pt x="216496" y="3073"/>
                  </a:lnTo>
                  <a:lnTo>
                    <a:pt x="204114" y="11417"/>
                  </a:lnTo>
                  <a:lnTo>
                    <a:pt x="195757" y="23799"/>
                  </a:lnTo>
                  <a:lnTo>
                    <a:pt x="192697" y="38950"/>
                  </a:lnTo>
                  <a:lnTo>
                    <a:pt x="192735" y="153962"/>
                  </a:lnTo>
                  <a:lnTo>
                    <a:pt x="195757" y="168897"/>
                  </a:lnTo>
                  <a:lnTo>
                    <a:pt x="204114" y="181279"/>
                  </a:lnTo>
                  <a:lnTo>
                    <a:pt x="216496" y="189636"/>
                  </a:lnTo>
                  <a:lnTo>
                    <a:pt x="231635" y="192697"/>
                  </a:lnTo>
                  <a:lnTo>
                    <a:pt x="265112" y="192697"/>
                  </a:lnTo>
                  <a:lnTo>
                    <a:pt x="265518" y="192874"/>
                  </a:lnTo>
                  <a:lnTo>
                    <a:pt x="265836" y="193167"/>
                  </a:lnTo>
                  <a:lnTo>
                    <a:pt x="290728" y="218084"/>
                  </a:lnTo>
                  <a:lnTo>
                    <a:pt x="291503" y="218401"/>
                  </a:lnTo>
                  <a:lnTo>
                    <a:pt x="293065" y="218401"/>
                  </a:lnTo>
                  <a:lnTo>
                    <a:pt x="293827" y="218084"/>
                  </a:lnTo>
                  <a:lnTo>
                    <a:pt x="319036" y="192874"/>
                  </a:lnTo>
                  <a:lnTo>
                    <a:pt x="319455" y="192697"/>
                  </a:lnTo>
                  <a:lnTo>
                    <a:pt x="444944" y="192697"/>
                  </a:lnTo>
                  <a:lnTo>
                    <a:pt x="460082" y="189636"/>
                  </a:lnTo>
                  <a:lnTo>
                    <a:pt x="472465" y="181279"/>
                  </a:lnTo>
                  <a:lnTo>
                    <a:pt x="480809" y="168897"/>
                  </a:lnTo>
                  <a:lnTo>
                    <a:pt x="483831" y="153962"/>
                  </a:lnTo>
                  <a:lnTo>
                    <a:pt x="483882" y="127508"/>
                  </a:lnTo>
                  <a:lnTo>
                    <a:pt x="483882" y="43726"/>
                  </a:lnTo>
                  <a:lnTo>
                    <a:pt x="483882" y="38950"/>
                  </a:lnTo>
                  <a:close/>
                </a:path>
                <a:path w="4046855" h="5530850">
                  <a:moveTo>
                    <a:pt x="4046639" y="4432046"/>
                  </a:moveTo>
                  <a:lnTo>
                    <a:pt x="1005065" y="4432046"/>
                  </a:lnTo>
                  <a:lnTo>
                    <a:pt x="956437" y="4433201"/>
                  </a:lnTo>
                  <a:lnTo>
                    <a:pt x="908392" y="4436656"/>
                  </a:lnTo>
                  <a:lnTo>
                    <a:pt x="861009" y="4442333"/>
                  </a:lnTo>
                  <a:lnTo>
                    <a:pt x="814311" y="4450194"/>
                  </a:lnTo>
                  <a:lnTo>
                    <a:pt x="768362" y="4460189"/>
                  </a:lnTo>
                  <a:lnTo>
                    <a:pt x="723214" y="4472254"/>
                  </a:lnTo>
                  <a:lnTo>
                    <a:pt x="678916" y="4486351"/>
                  </a:lnTo>
                  <a:lnTo>
                    <a:pt x="635533" y="4502404"/>
                  </a:lnTo>
                  <a:lnTo>
                    <a:pt x="593115" y="4520374"/>
                  </a:lnTo>
                  <a:lnTo>
                    <a:pt x="551700" y="4540212"/>
                  </a:lnTo>
                  <a:lnTo>
                    <a:pt x="511365" y="4561865"/>
                  </a:lnTo>
                  <a:lnTo>
                    <a:pt x="472135" y="4585271"/>
                  </a:lnTo>
                  <a:lnTo>
                    <a:pt x="434086" y="4610366"/>
                  </a:lnTo>
                  <a:lnTo>
                    <a:pt x="397268" y="4637125"/>
                  </a:lnTo>
                  <a:lnTo>
                    <a:pt x="361721" y="4665484"/>
                  </a:lnTo>
                  <a:lnTo>
                    <a:pt x="327520" y="4695380"/>
                  </a:lnTo>
                  <a:lnTo>
                    <a:pt x="294690" y="4726775"/>
                  </a:lnTo>
                  <a:lnTo>
                    <a:pt x="263309" y="4759591"/>
                  </a:lnTo>
                  <a:lnTo>
                    <a:pt x="233413" y="4793805"/>
                  </a:lnTo>
                  <a:lnTo>
                    <a:pt x="205054" y="4829353"/>
                  </a:lnTo>
                  <a:lnTo>
                    <a:pt x="178308" y="4866183"/>
                  </a:lnTo>
                  <a:lnTo>
                    <a:pt x="153200" y="4904219"/>
                  </a:lnTo>
                  <a:lnTo>
                    <a:pt x="129806" y="4943449"/>
                  </a:lnTo>
                  <a:lnTo>
                    <a:pt x="108153" y="4983785"/>
                  </a:lnTo>
                  <a:lnTo>
                    <a:pt x="88328" y="5025199"/>
                  </a:lnTo>
                  <a:lnTo>
                    <a:pt x="70358" y="5067617"/>
                  </a:lnTo>
                  <a:lnTo>
                    <a:pt x="54292" y="5111000"/>
                  </a:lnTo>
                  <a:lnTo>
                    <a:pt x="40208" y="5155285"/>
                  </a:lnTo>
                  <a:lnTo>
                    <a:pt x="28143" y="5200434"/>
                  </a:lnTo>
                  <a:lnTo>
                    <a:pt x="18161" y="5246370"/>
                  </a:lnTo>
                  <a:lnTo>
                    <a:pt x="10299" y="5293068"/>
                  </a:lnTo>
                  <a:lnTo>
                    <a:pt x="4610" y="5340451"/>
                  </a:lnTo>
                  <a:lnTo>
                    <a:pt x="1168" y="5388483"/>
                  </a:lnTo>
                  <a:lnTo>
                    <a:pt x="0" y="5437098"/>
                  </a:lnTo>
                  <a:lnTo>
                    <a:pt x="0" y="5530418"/>
                  </a:lnTo>
                  <a:lnTo>
                    <a:pt x="4046639" y="5530418"/>
                  </a:lnTo>
                  <a:lnTo>
                    <a:pt x="4046639" y="4432046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2758240" y="1723015"/>
              <a:ext cx="2966720" cy="4150360"/>
            </a:xfrm>
            <a:custGeom>
              <a:avLst/>
              <a:gdLst/>
              <a:ahLst/>
              <a:cxnLst/>
              <a:rect l="l" t="t" r="r" b="b"/>
              <a:pathLst>
                <a:path w="2966719" h="4150360">
                  <a:moveTo>
                    <a:pt x="2966611" y="0"/>
                  </a:moveTo>
                  <a:lnTo>
                    <a:pt x="0" y="0"/>
                  </a:lnTo>
                  <a:lnTo>
                    <a:pt x="0" y="4150240"/>
                  </a:lnTo>
                  <a:lnTo>
                    <a:pt x="2966611" y="4150240"/>
                  </a:lnTo>
                  <a:lnTo>
                    <a:pt x="2966611" y="0"/>
                  </a:ln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2835881" y="1747360"/>
              <a:ext cx="2861310" cy="4046854"/>
            </a:xfrm>
            <a:custGeom>
              <a:avLst/>
              <a:gdLst/>
              <a:ahLst/>
              <a:cxnLst/>
              <a:rect l="l" t="t" r="r" b="b"/>
              <a:pathLst>
                <a:path w="2861309" h="4046854">
                  <a:moveTo>
                    <a:pt x="2861274" y="0"/>
                  </a:moveTo>
                  <a:lnTo>
                    <a:pt x="0" y="0"/>
                  </a:lnTo>
                  <a:lnTo>
                    <a:pt x="0" y="4046641"/>
                  </a:lnTo>
                  <a:lnTo>
                    <a:pt x="2861274" y="4046641"/>
                  </a:lnTo>
                  <a:lnTo>
                    <a:pt x="28612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2835882" y="5017379"/>
              <a:ext cx="2861310" cy="777240"/>
            </a:xfrm>
            <a:custGeom>
              <a:avLst/>
              <a:gdLst/>
              <a:ahLst/>
              <a:cxnLst/>
              <a:rect l="l" t="t" r="r" b="b"/>
              <a:pathLst>
                <a:path w="2861309" h="777239">
                  <a:moveTo>
                    <a:pt x="2861274" y="0"/>
                  </a:moveTo>
                  <a:lnTo>
                    <a:pt x="710648" y="0"/>
                  </a:lnTo>
                  <a:lnTo>
                    <a:pt x="662061" y="1642"/>
                  </a:lnTo>
                  <a:lnTo>
                    <a:pt x="614343" y="6499"/>
                  </a:lnTo>
                  <a:lnTo>
                    <a:pt x="567599" y="14464"/>
                  </a:lnTo>
                  <a:lnTo>
                    <a:pt x="521937" y="25430"/>
                  </a:lnTo>
                  <a:lnTo>
                    <a:pt x="477463" y="39291"/>
                  </a:lnTo>
                  <a:lnTo>
                    <a:pt x="434283" y="55939"/>
                  </a:lnTo>
                  <a:lnTo>
                    <a:pt x="392506" y="75267"/>
                  </a:lnTo>
                  <a:lnTo>
                    <a:pt x="352236" y="97170"/>
                  </a:lnTo>
                  <a:lnTo>
                    <a:pt x="313580" y="121541"/>
                  </a:lnTo>
                  <a:lnTo>
                    <a:pt x="276646" y="148273"/>
                  </a:lnTo>
                  <a:lnTo>
                    <a:pt x="241540" y="177258"/>
                  </a:lnTo>
                  <a:lnTo>
                    <a:pt x="208368" y="208391"/>
                  </a:lnTo>
                  <a:lnTo>
                    <a:pt x="177237" y="241565"/>
                  </a:lnTo>
                  <a:lnTo>
                    <a:pt x="148254" y="276673"/>
                  </a:lnTo>
                  <a:lnTo>
                    <a:pt x="121525" y="313608"/>
                  </a:lnTo>
                  <a:lnTo>
                    <a:pt x="97157" y="352263"/>
                  </a:lnTo>
                  <a:lnTo>
                    <a:pt x="75256" y="392533"/>
                  </a:lnTo>
                  <a:lnTo>
                    <a:pt x="55930" y="434310"/>
                  </a:lnTo>
                  <a:lnTo>
                    <a:pt x="39284" y="477487"/>
                  </a:lnTo>
                  <a:lnTo>
                    <a:pt x="25426" y="521959"/>
                  </a:lnTo>
                  <a:lnTo>
                    <a:pt x="14462" y="567617"/>
                  </a:lnTo>
                  <a:lnTo>
                    <a:pt x="6498" y="614356"/>
                  </a:lnTo>
                  <a:lnTo>
                    <a:pt x="1642" y="662068"/>
                  </a:lnTo>
                  <a:lnTo>
                    <a:pt x="0" y="710648"/>
                  </a:lnTo>
                  <a:lnTo>
                    <a:pt x="0" y="776622"/>
                  </a:lnTo>
                  <a:lnTo>
                    <a:pt x="2861274" y="776622"/>
                  </a:lnTo>
                  <a:lnTo>
                    <a:pt x="2861274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72129" y="1883605"/>
              <a:ext cx="205889" cy="154424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12835885" y="5017379"/>
              <a:ext cx="2861310" cy="777240"/>
            </a:xfrm>
            <a:custGeom>
              <a:avLst/>
              <a:gdLst/>
              <a:ahLst/>
              <a:cxnLst/>
              <a:rect l="l" t="t" r="r" b="b"/>
              <a:pathLst>
                <a:path w="2861309" h="777239">
                  <a:moveTo>
                    <a:pt x="2861263" y="0"/>
                  </a:moveTo>
                  <a:lnTo>
                    <a:pt x="710648" y="0"/>
                  </a:lnTo>
                  <a:lnTo>
                    <a:pt x="662060" y="1642"/>
                  </a:lnTo>
                  <a:lnTo>
                    <a:pt x="614340" y="6499"/>
                  </a:lnTo>
                  <a:lnTo>
                    <a:pt x="567596" y="14464"/>
                  </a:lnTo>
                  <a:lnTo>
                    <a:pt x="521933" y="25430"/>
                  </a:lnTo>
                  <a:lnTo>
                    <a:pt x="477459" y="39291"/>
                  </a:lnTo>
                  <a:lnTo>
                    <a:pt x="434279" y="55939"/>
                  </a:lnTo>
                  <a:lnTo>
                    <a:pt x="392501" y="75267"/>
                  </a:lnTo>
                  <a:lnTo>
                    <a:pt x="352231" y="97170"/>
                  </a:lnTo>
                  <a:lnTo>
                    <a:pt x="313575" y="121541"/>
                  </a:lnTo>
                  <a:lnTo>
                    <a:pt x="276641" y="148273"/>
                  </a:lnTo>
                  <a:lnTo>
                    <a:pt x="241535" y="177258"/>
                  </a:lnTo>
                  <a:lnTo>
                    <a:pt x="208364" y="208391"/>
                  </a:lnTo>
                  <a:lnTo>
                    <a:pt x="177233" y="241565"/>
                  </a:lnTo>
                  <a:lnTo>
                    <a:pt x="148250" y="276673"/>
                  </a:lnTo>
                  <a:lnTo>
                    <a:pt x="121522" y="313608"/>
                  </a:lnTo>
                  <a:lnTo>
                    <a:pt x="97154" y="352263"/>
                  </a:lnTo>
                  <a:lnTo>
                    <a:pt x="75254" y="392533"/>
                  </a:lnTo>
                  <a:lnTo>
                    <a:pt x="55928" y="434310"/>
                  </a:lnTo>
                  <a:lnTo>
                    <a:pt x="39283" y="477487"/>
                  </a:lnTo>
                  <a:lnTo>
                    <a:pt x="25425" y="521959"/>
                  </a:lnTo>
                  <a:lnTo>
                    <a:pt x="14461" y="567617"/>
                  </a:lnTo>
                  <a:lnTo>
                    <a:pt x="6498" y="614356"/>
                  </a:lnTo>
                  <a:lnTo>
                    <a:pt x="1642" y="662068"/>
                  </a:lnTo>
                  <a:lnTo>
                    <a:pt x="0" y="710648"/>
                  </a:lnTo>
                  <a:lnTo>
                    <a:pt x="0" y="776625"/>
                  </a:lnTo>
                  <a:lnTo>
                    <a:pt x="2861263" y="776625"/>
                  </a:lnTo>
                  <a:lnTo>
                    <a:pt x="2861263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3596382" y="1723015"/>
              <a:ext cx="2126615" cy="2966720"/>
            </a:xfrm>
            <a:custGeom>
              <a:avLst/>
              <a:gdLst/>
              <a:ahLst/>
              <a:cxnLst/>
              <a:rect l="l" t="t" r="r" b="b"/>
              <a:pathLst>
                <a:path w="2126615" h="2966720">
                  <a:moveTo>
                    <a:pt x="2126008" y="0"/>
                  </a:moveTo>
                  <a:lnTo>
                    <a:pt x="0" y="0"/>
                  </a:lnTo>
                  <a:lnTo>
                    <a:pt x="0" y="2966611"/>
                  </a:lnTo>
                  <a:lnTo>
                    <a:pt x="2126008" y="2966611"/>
                  </a:lnTo>
                  <a:lnTo>
                    <a:pt x="2126008" y="0"/>
                  </a:ln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3674033" y="1747360"/>
              <a:ext cx="2023745" cy="2861310"/>
            </a:xfrm>
            <a:custGeom>
              <a:avLst/>
              <a:gdLst/>
              <a:ahLst/>
              <a:cxnLst/>
              <a:rect l="l" t="t" r="r" b="b"/>
              <a:pathLst>
                <a:path w="2023744" h="2861310">
                  <a:moveTo>
                    <a:pt x="2023121" y="0"/>
                  </a:moveTo>
                  <a:lnTo>
                    <a:pt x="0" y="0"/>
                  </a:lnTo>
                  <a:lnTo>
                    <a:pt x="0" y="2861263"/>
                  </a:lnTo>
                  <a:lnTo>
                    <a:pt x="2023121" y="2861263"/>
                  </a:lnTo>
                  <a:lnTo>
                    <a:pt x="20231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3674033" y="4059494"/>
              <a:ext cx="2023745" cy="549275"/>
            </a:xfrm>
            <a:custGeom>
              <a:avLst/>
              <a:gdLst/>
              <a:ahLst/>
              <a:cxnLst/>
              <a:rect l="l" t="t" r="r" b="b"/>
              <a:pathLst>
                <a:path w="2023744" h="549275">
                  <a:moveTo>
                    <a:pt x="2023121" y="0"/>
                  </a:moveTo>
                  <a:lnTo>
                    <a:pt x="502479" y="0"/>
                  </a:lnTo>
                  <a:lnTo>
                    <a:pt x="454152" y="2304"/>
                  </a:lnTo>
                  <a:lnTo>
                    <a:pt x="407111" y="9077"/>
                  </a:lnTo>
                  <a:lnTo>
                    <a:pt x="361568" y="20106"/>
                  </a:lnTo>
                  <a:lnTo>
                    <a:pt x="317735" y="35178"/>
                  </a:lnTo>
                  <a:lnTo>
                    <a:pt x="275824" y="54081"/>
                  </a:lnTo>
                  <a:lnTo>
                    <a:pt x="236046" y="76604"/>
                  </a:lnTo>
                  <a:lnTo>
                    <a:pt x="198615" y="102532"/>
                  </a:lnTo>
                  <a:lnTo>
                    <a:pt x="163742" y="131655"/>
                  </a:lnTo>
                  <a:lnTo>
                    <a:pt x="131639" y="163760"/>
                  </a:lnTo>
                  <a:lnTo>
                    <a:pt x="102519" y="198635"/>
                  </a:lnTo>
                  <a:lnTo>
                    <a:pt x="76593" y="236067"/>
                  </a:lnTo>
                  <a:lnTo>
                    <a:pt x="54074" y="275844"/>
                  </a:lnTo>
                  <a:lnTo>
                    <a:pt x="35174" y="317754"/>
                  </a:lnTo>
                  <a:lnTo>
                    <a:pt x="20104" y="361585"/>
                  </a:lnTo>
                  <a:lnTo>
                    <a:pt x="9077" y="407124"/>
                  </a:lnTo>
                  <a:lnTo>
                    <a:pt x="2306" y="454158"/>
                  </a:lnTo>
                  <a:lnTo>
                    <a:pt x="0" y="502476"/>
                  </a:lnTo>
                  <a:lnTo>
                    <a:pt x="0" y="549129"/>
                  </a:lnTo>
                  <a:lnTo>
                    <a:pt x="2023121" y="549129"/>
                  </a:lnTo>
                  <a:lnTo>
                    <a:pt x="2023121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70373" y="1843695"/>
              <a:ext cx="145576" cy="109190"/>
            </a:xfrm>
            <a:prstGeom prst="rect">
              <a:avLst/>
            </a:prstGeom>
          </p:spPr>
        </p:pic>
        <p:sp>
          <p:nvSpPr>
            <p:cNvPr id="21" name="object 21" descr=""/>
            <p:cNvSpPr/>
            <p:nvPr/>
          </p:nvSpPr>
          <p:spPr>
            <a:xfrm>
              <a:off x="13674036" y="4059494"/>
              <a:ext cx="2023110" cy="549275"/>
            </a:xfrm>
            <a:custGeom>
              <a:avLst/>
              <a:gdLst/>
              <a:ahLst/>
              <a:cxnLst/>
              <a:rect l="l" t="t" r="r" b="b"/>
              <a:pathLst>
                <a:path w="2023109" h="549275">
                  <a:moveTo>
                    <a:pt x="2023111" y="0"/>
                  </a:moveTo>
                  <a:lnTo>
                    <a:pt x="502476" y="0"/>
                  </a:lnTo>
                  <a:lnTo>
                    <a:pt x="454150" y="2304"/>
                  </a:lnTo>
                  <a:lnTo>
                    <a:pt x="407109" y="9077"/>
                  </a:lnTo>
                  <a:lnTo>
                    <a:pt x="361566" y="20106"/>
                  </a:lnTo>
                  <a:lnTo>
                    <a:pt x="317733" y="35178"/>
                  </a:lnTo>
                  <a:lnTo>
                    <a:pt x="275821" y="54081"/>
                  </a:lnTo>
                  <a:lnTo>
                    <a:pt x="236044" y="76604"/>
                  </a:lnTo>
                  <a:lnTo>
                    <a:pt x="198613" y="102532"/>
                  </a:lnTo>
                  <a:lnTo>
                    <a:pt x="163740" y="131655"/>
                  </a:lnTo>
                  <a:lnTo>
                    <a:pt x="131637" y="163760"/>
                  </a:lnTo>
                  <a:lnTo>
                    <a:pt x="102517" y="198635"/>
                  </a:lnTo>
                  <a:lnTo>
                    <a:pt x="76591" y="236067"/>
                  </a:lnTo>
                  <a:lnTo>
                    <a:pt x="54072" y="275844"/>
                  </a:lnTo>
                  <a:lnTo>
                    <a:pt x="35171" y="317754"/>
                  </a:lnTo>
                  <a:lnTo>
                    <a:pt x="20102" y="361585"/>
                  </a:lnTo>
                  <a:lnTo>
                    <a:pt x="9075" y="407124"/>
                  </a:lnTo>
                  <a:lnTo>
                    <a:pt x="2304" y="454158"/>
                  </a:lnTo>
                  <a:lnTo>
                    <a:pt x="0" y="502476"/>
                  </a:lnTo>
                  <a:lnTo>
                    <a:pt x="0" y="549135"/>
                  </a:lnTo>
                  <a:lnTo>
                    <a:pt x="2023111" y="549135"/>
                  </a:lnTo>
                  <a:lnTo>
                    <a:pt x="2023111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4189013" y="1723015"/>
              <a:ext cx="1534795" cy="2126615"/>
            </a:xfrm>
            <a:custGeom>
              <a:avLst/>
              <a:gdLst/>
              <a:ahLst/>
              <a:cxnLst/>
              <a:rect l="l" t="t" r="r" b="b"/>
              <a:pathLst>
                <a:path w="1534794" h="2126615">
                  <a:moveTo>
                    <a:pt x="1534194" y="0"/>
                  </a:moveTo>
                  <a:lnTo>
                    <a:pt x="0" y="0"/>
                  </a:lnTo>
                  <a:lnTo>
                    <a:pt x="0" y="2126008"/>
                  </a:lnTo>
                  <a:lnTo>
                    <a:pt x="1534194" y="2126008"/>
                  </a:lnTo>
                  <a:lnTo>
                    <a:pt x="1534194" y="0"/>
                  </a:ln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14266665" y="1747360"/>
              <a:ext cx="1430655" cy="2023745"/>
            </a:xfrm>
            <a:custGeom>
              <a:avLst/>
              <a:gdLst/>
              <a:ahLst/>
              <a:cxnLst/>
              <a:rect l="l" t="t" r="r" b="b"/>
              <a:pathLst>
                <a:path w="1430655" h="2023745">
                  <a:moveTo>
                    <a:pt x="1430480" y="0"/>
                  </a:moveTo>
                  <a:lnTo>
                    <a:pt x="0" y="0"/>
                  </a:lnTo>
                  <a:lnTo>
                    <a:pt x="0" y="2023121"/>
                  </a:lnTo>
                  <a:lnTo>
                    <a:pt x="1430480" y="2023121"/>
                  </a:lnTo>
                  <a:lnTo>
                    <a:pt x="14304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14266666" y="3382203"/>
              <a:ext cx="1430655" cy="388620"/>
            </a:xfrm>
            <a:custGeom>
              <a:avLst/>
              <a:gdLst/>
              <a:ahLst/>
              <a:cxnLst/>
              <a:rect l="l" t="t" r="r" b="b"/>
              <a:pathLst>
                <a:path w="1430655" h="388620">
                  <a:moveTo>
                    <a:pt x="1430480" y="0"/>
                  </a:moveTo>
                  <a:lnTo>
                    <a:pt x="355290" y="0"/>
                  </a:lnTo>
                  <a:lnTo>
                    <a:pt x="307141" y="3249"/>
                  </a:lnTo>
                  <a:lnTo>
                    <a:pt x="260941" y="12714"/>
                  </a:lnTo>
                  <a:lnTo>
                    <a:pt x="217118" y="27966"/>
                  </a:lnTo>
                  <a:lnTo>
                    <a:pt x="176098" y="48580"/>
                  </a:lnTo>
                  <a:lnTo>
                    <a:pt x="138307" y="74129"/>
                  </a:lnTo>
                  <a:lnTo>
                    <a:pt x="104172" y="104185"/>
                  </a:lnTo>
                  <a:lnTo>
                    <a:pt x="74119" y="138322"/>
                  </a:lnTo>
                  <a:lnTo>
                    <a:pt x="48574" y="176114"/>
                  </a:lnTo>
                  <a:lnTo>
                    <a:pt x="27964" y="217133"/>
                  </a:lnTo>
                  <a:lnTo>
                    <a:pt x="12714" y="260952"/>
                  </a:lnTo>
                  <a:lnTo>
                    <a:pt x="3252" y="307146"/>
                  </a:lnTo>
                  <a:lnTo>
                    <a:pt x="0" y="355287"/>
                  </a:lnTo>
                  <a:lnTo>
                    <a:pt x="0" y="388279"/>
                  </a:lnTo>
                  <a:lnTo>
                    <a:pt x="1430480" y="388279"/>
                  </a:lnTo>
                  <a:lnTo>
                    <a:pt x="1430480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34786" y="1815473"/>
              <a:ext cx="102928" cy="77097"/>
            </a:xfrm>
            <a:prstGeom prst="rect">
              <a:avLst/>
            </a:prstGeom>
          </p:spPr>
        </p:pic>
        <p:sp>
          <p:nvSpPr>
            <p:cNvPr id="26" name="object 26" descr=""/>
            <p:cNvSpPr/>
            <p:nvPr/>
          </p:nvSpPr>
          <p:spPr>
            <a:xfrm>
              <a:off x="14266665" y="3382202"/>
              <a:ext cx="1430655" cy="388620"/>
            </a:xfrm>
            <a:custGeom>
              <a:avLst/>
              <a:gdLst/>
              <a:ahLst/>
              <a:cxnLst/>
              <a:rect l="l" t="t" r="r" b="b"/>
              <a:pathLst>
                <a:path w="1430655" h="388620">
                  <a:moveTo>
                    <a:pt x="1430490" y="0"/>
                  </a:moveTo>
                  <a:lnTo>
                    <a:pt x="355287" y="0"/>
                  </a:lnTo>
                  <a:lnTo>
                    <a:pt x="307140" y="3249"/>
                  </a:lnTo>
                  <a:lnTo>
                    <a:pt x="260941" y="12714"/>
                  </a:lnTo>
                  <a:lnTo>
                    <a:pt x="217119" y="27966"/>
                  </a:lnTo>
                  <a:lnTo>
                    <a:pt x="176100" y="48580"/>
                  </a:lnTo>
                  <a:lnTo>
                    <a:pt x="138309" y="74129"/>
                  </a:lnTo>
                  <a:lnTo>
                    <a:pt x="104173" y="104185"/>
                  </a:lnTo>
                  <a:lnTo>
                    <a:pt x="74119" y="138322"/>
                  </a:lnTo>
                  <a:lnTo>
                    <a:pt x="48573" y="176114"/>
                  </a:lnTo>
                  <a:lnTo>
                    <a:pt x="27962" y="217133"/>
                  </a:lnTo>
                  <a:lnTo>
                    <a:pt x="12711" y="260952"/>
                  </a:lnTo>
                  <a:lnTo>
                    <a:pt x="3249" y="307146"/>
                  </a:lnTo>
                  <a:lnTo>
                    <a:pt x="0" y="355287"/>
                  </a:lnTo>
                  <a:lnTo>
                    <a:pt x="0" y="388270"/>
                  </a:lnTo>
                  <a:lnTo>
                    <a:pt x="1430490" y="388270"/>
                  </a:lnTo>
                  <a:lnTo>
                    <a:pt x="1430490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10084942" y="3776983"/>
              <a:ext cx="4176395" cy="5929630"/>
            </a:xfrm>
            <a:custGeom>
              <a:avLst/>
              <a:gdLst/>
              <a:ahLst/>
              <a:cxnLst/>
              <a:rect l="l" t="t" r="r" b="b"/>
              <a:pathLst>
                <a:path w="4176394" h="5929630">
                  <a:moveTo>
                    <a:pt x="4176312" y="0"/>
                  </a:moveTo>
                  <a:lnTo>
                    <a:pt x="0" y="5929065"/>
                  </a:lnTo>
                </a:path>
              </a:pathLst>
            </a:custGeom>
            <a:ln w="4010">
              <a:solidFill>
                <a:srgbClr val="5B646F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10057689" y="3768984"/>
              <a:ext cx="4211955" cy="5965190"/>
            </a:xfrm>
            <a:custGeom>
              <a:avLst/>
              <a:gdLst/>
              <a:ahLst/>
              <a:cxnLst/>
              <a:rect l="l" t="t" r="r" b="b"/>
              <a:pathLst>
                <a:path w="4211955" h="5965190">
                  <a:moveTo>
                    <a:pt x="61569" y="5953734"/>
                  </a:moveTo>
                  <a:lnTo>
                    <a:pt x="0" y="5910377"/>
                  </a:lnTo>
                  <a:lnTo>
                    <a:pt x="7467" y="5965164"/>
                  </a:lnTo>
                  <a:lnTo>
                    <a:pt x="61569" y="5953734"/>
                  </a:lnTo>
                  <a:close/>
                </a:path>
                <a:path w="4211955" h="5965190">
                  <a:moveTo>
                    <a:pt x="4211574" y="3581"/>
                  </a:moveTo>
                  <a:lnTo>
                    <a:pt x="4207980" y="0"/>
                  </a:lnTo>
                  <a:lnTo>
                    <a:pt x="4199140" y="0"/>
                  </a:lnTo>
                  <a:lnTo>
                    <a:pt x="4195546" y="3581"/>
                  </a:lnTo>
                  <a:lnTo>
                    <a:pt x="4195546" y="12433"/>
                  </a:lnTo>
                  <a:lnTo>
                    <a:pt x="4199140" y="16014"/>
                  </a:lnTo>
                  <a:lnTo>
                    <a:pt x="4203560" y="16014"/>
                  </a:lnTo>
                  <a:lnTo>
                    <a:pt x="4207980" y="16014"/>
                  </a:lnTo>
                  <a:lnTo>
                    <a:pt x="4211574" y="12433"/>
                  </a:lnTo>
                  <a:lnTo>
                    <a:pt x="4211574" y="3581"/>
                  </a:lnTo>
                  <a:close/>
                </a:path>
              </a:pathLst>
            </a:custGeom>
            <a:solidFill>
              <a:srgbClr val="5B646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13815599" y="2953607"/>
              <a:ext cx="448945" cy="0"/>
            </a:xfrm>
            <a:custGeom>
              <a:avLst/>
              <a:gdLst/>
              <a:ahLst/>
              <a:cxnLst/>
              <a:rect l="l" t="t" r="r" b="b"/>
              <a:pathLst>
                <a:path w="448944" h="0">
                  <a:moveTo>
                    <a:pt x="448614" y="0"/>
                  </a:moveTo>
                  <a:lnTo>
                    <a:pt x="0" y="0"/>
                  </a:lnTo>
                </a:path>
              </a:pathLst>
            </a:custGeom>
            <a:ln w="4010">
              <a:solidFill>
                <a:srgbClr val="5B646F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13781250" y="2915954"/>
              <a:ext cx="40640" cy="75565"/>
            </a:xfrm>
            <a:custGeom>
              <a:avLst/>
              <a:gdLst/>
              <a:ahLst/>
              <a:cxnLst/>
              <a:rect l="l" t="t" r="r" b="b"/>
              <a:pathLst>
                <a:path w="40640" h="75564">
                  <a:moveTo>
                    <a:pt x="40501" y="0"/>
                  </a:moveTo>
                  <a:lnTo>
                    <a:pt x="0" y="37653"/>
                  </a:lnTo>
                  <a:lnTo>
                    <a:pt x="40501" y="75306"/>
                  </a:lnTo>
                  <a:lnTo>
                    <a:pt x="40501" y="0"/>
                  </a:lnTo>
                  <a:close/>
                </a:path>
              </a:pathLst>
            </a:custGeom>
            <a:solidFill>
              <a:srgbClr val="5B646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13012409" y="2953607"/>
              <a:ext cx="661670" cy="0"/>
            </a:xfrm>
            <a:custGeom>
              <a:avLst/>
              <a:gdLst/>
              <a:ahLst/>
              <a:cxnLst/>
              <a:rect l="l" t="t" r="r" b="b"/>
              <a:pathLst>
                <a:path w="661669" h="0">
                  <a:moveTo>
                    <a:pt x="661623" y="0"/>
                  </a:moveTo>
                  <a:lnTo>
                    <a:pt x="0" y="0"/>
                  </a:lnTo>
                </a:path>
              </a:pathLst>
            </a:custGeom>
            <a:ln w="4010">
              <a:solidFill>
                <a:srgbClr val="5B646F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12978056" y="2915954"/>
              <a:ext cx="40640" cy="75565"/>
            </a:xfrm>
            <a:custGeom>
              <a:avLst/>
              <a:gdLst/>
              <a:ahLst/>
              <a:cxnLst/>
              <a:rect l="l" t="t" r="r" b="b"/>
              <a:pathLst>
                <a:path w="40640" h="75564">
                  <a:moveTo>
                    <a:pt x="40501" y="0"/>
                  </a:moveTo>
                  <a:lnTo>
                    <a:pt x="0" y="37653"/>
                  </a:lnTo>
                  <a:lnTo>
                    <a:pt x="40501" y="75306"/>
                  </a:lnTo>
                  <a:lnTo>
                    <a:pt x="40501" y="0"/>
                  </a:lnTo>
                  <a:close/>
                </a:path>
              </a:pathLst>
            </a:custGeom>
            <a:solidFill>
              <a:srgbClr val="5B646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11877042" y="2953607"/>
              <a:ext cx="958850" cy="0"/>
            </a:xfrm>
            <a:custGeom>
              <a:avLst/>
              <a:gdLst/>
              <a:ahLst/>
              <a:cxnLst/>
              <a:rect l="l" t="t" r="r" b="b"/>
              <a:pathLst>
                <a:path w="958850" h="0">
                  <a:moveTo>
                    <a:pt x="958839" y="0"/>
                  </a:moveTo>
                  <a:lnTo>
                    <a:pt x="0" y="0"/>
                  </a:lnTo>
                </a:path>
              </a:pathLst>
            </a:custGeom>
            <a:ln w="4010">
              <a:solidFill>
                <a:srgbClr val="5B646F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11842694" y="2915954"/>
              <a:ext cx="40640" cy="75565"/>
            </a:xfrm>
            <a:custGeom>
              <a:avLst/>
              <a:gdLst/>
              <a:ahLst/>
              <a:cxnLst/>
              <a:rect l="l" t="t" r="r" b="b"/>
              <a:pathLst>
                <a:path w="40640" h="75564">
                  <a:moveTo>
                    <a:pt x="40501" y="0"/>
                  </a:moveTo>
                  <a:lnTo>
                    <a:pt x="0" y="37653"/>
                  </a:lnTo>
                  <a:lnTo>
                    <a:pt x="40501" y="75306"/>
                  </a:lnTo>
                  <a:lnTo>
                    <a:pt x="40501" y="0"/>
                  </a:lnTo>
                  <a:close/>
                </a:path>
              </a:pathLst>
            </a:custGeom>
            <a:solidFill>
              <a:srgbClr val="5B646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10281678" y="2953607"/>
              <a:ext cx="1369060" cy="0"/>
            </a:xfrm>
            <a:custGeom>
              <a:avLst/>
              <a:gdLst/>
              <a:ahLst/>
              <a:cxnLst/>
              <a:rect l="l" t="t" r="r" b="b"/>
              <a:pathLst>
                <a:path w="1369059" h="0">
                  <a:moveTo>
                    <a:pt x="1368827" y="0"/>
                  </a:moveTo>
                  <a:lnTo>
                    <a:pt x="0" y="0"/>
                  </a:lnTo>
                </a:path>
              </a:pathLst>
            </a:custGeom>
            <a:ln w="4010">
              <a:solidFill>
                <a:srgbClr val="5B646F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10247326" y="2915954"/>
              <a:ext cx="40640" cy="75565"/>
            </a:xfrm>
            <a:custGeom>
              <a:avLst/>
              <a:gdLst/>
              <a:ahLst/>
              <a:cxnLst/>
              <a:rect l="l" t="t" r="r" b="b"/>
              <a:pathLst>
                <a:path w="40640" h="75564">
                  <a:moveTo>
                    <a:pt x="40501" y="0"/>
                  </a:moveTo>
                  <a:lnTo>
                    <a:pt x="0" y="37653"/>
                  </a:lnTo>
                  <a:lnTo>
                    <a:pt x="40501" y="75306"/>
                  </a:lnTo>
                  <a:lnTo>
                    <a:pt x="40501" y="0"/>
                  </a:lnTo>
                  <a:close/>
                </a:path>
              </a:pathLst>
            </a:custGeom>
            <a:solidFill>
              <a:srgbClr val="5B646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 descr=""/>
          <p:cNvSpPr txBox="1"/>
          <p:nvPr/>
        </p:nvSpPr>
        <p:spPr>
          <a:xfrm>
            <a:off x="510844" y="2027235"/>
            <a:ext cx="4110354" cy="1229995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O</a:t>
            </a:r>
            <a:r>
              <a:rPr dirty="0" sz="1450" spc="14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b="1">
                <a:solidFill>
                  <a:srgbClr val="5B646F"/>
                </a:solidFill>
                <a:latin typeface="Arial"/>
                <a:cs typeface="Arial"/>
              </a:rPr>
              <a:t>formato</a:t>
            </a:r>
            <a:r>
              <a:rPr dirty="0" sz="1450" spc="130" b="1">
                <a:solidFill>
                  <a:srgbClr val="5B646F"/>
                </a:solidFill>
                <a:latin typeface="Arial"/>
                <a:cs typeface="Arial"/>
              </a:rPr>
              <a:t> </a:t>
            </a:r>
            <a:r>
              <a:rPr dirty="0" sz="1450" b="1">
                <a:solidFill>
                  <a:srgbClr val="5B646F"/>
                </a:solidFill>
                <a:latin typeface="Arial"/>
                <a:cs typeface="Arial"/>
              </a:rPr>
              <a:t>A4</a:t>
            </a:r>
            <a:r>
              <a:rPr dirty="0" sz="1450" spc="135" b="1">
                <a:solidFill>
                  <a:srgbClr val="5B646F"/>
                </a:solidFill>
                <a:latin typeface="Arial"/>
                <a:cs typeface="Arial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serve</a:t>
            </a:r>
            <a:r>
              <a:rPr dirty="0" sz="1450" spc="14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de</a:t>
            </a:r>
            <a:r>
              <a:rPr dirty="0" sz="1450" spc="15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referência</a:t>
            </a:r>
            <a:r>
              <a:rPr dirty="0" sz="1450" spc="15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20">
                <a:solidFill>
                  <a:srgbClr val="5B646F"/>
                </a:solidFill>
                <a:latin typeface="Microsoft Sans Serif"/>
                <a:cs typeface="Microsoft Sans Serif"/>
              </a:rPr>
              <a:t>para</a:t>
            </a:r>
            <a:endParaRPr sz="1450">
              <a:latin typeface="Microsoft Sans Serif"/>
              <a:cs typeface="Microsoft Sans Serif"/>
            </a:endParaRPr>
          </a:p>
          <a:p>
            <a:pPr marL="12700" marR="5080">
              <a:lnSpc>
                <a:spcPct val="109000"/>
              </a:lnSpc>
            </a:pP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</a:t>
            </a:r>
            <a:r>
              <a:rPr dirty="0" sz="1450" spc="7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45">
                <a:solidFill>
                  <a:srgbClr val="5B646F"/>
                </a:solidFill>
                <a:latin typeface="Microsoft Sans Serif"/>
                <a:cs typeface="Microsoft Sans Serif"/>
              </a:rPr>
              <a:t>aplicação</a:t>
            </a:r>
            <a:r>
              <a:rPr dirty="0" sz="1450" spc="8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do</a:t>
            </a:r>
            <a:r>
              <a:rPr dirty="0" sz="1450" spc="8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b="1">
                <a:solidFill>
                  <a:srgbClr val="5B646F"/>
                </a:solidFill>
                <a:latin typeface="Arial"/>
                <a:cs typeface="Arial"/>
              </a:rPr>
              <a:t>Sistema</a:t>
            </a:r>
            <a:r>
              <a:rPr dirty="0" sz="1450" spc="55" b="1">
                <a:solidFill>
                  <a:srgbClr val="5B646F"/>
                </a:solidFill>
                <a:latin typeface="Arial"/>
                <a:cs typeface="Arial"/>
              </a:rPr>
              <a:t> </a:t>
            </a:r>
            <a:r>
              <a:rPr dirty="0" sz="1450" b="1">
                <a:solidFill>
                  <a:srgbClr val="5B646F"/>
                </a:solidFill>
                <a:latin typeface="Arial"/>
                <a:cs typeface="Arial"/>
              </a:rPr>
              <a:t>de</a:t>
            </a:r>
            <a:r>
              <a:rPr dirty="0" sz="1450" spc="60" b="1">
                <a:solidFill>
                  <a:srgbClr val="5B646F"/>
                </a:solidFill>
                <a:latin typeface="Arial"/>
                <a:cs typeface="Arial"/>
              </a:rPr>
              <a:t> </a:t>
            </a:r>
            <a:r>
              <a:rPr dirty="0" sz="1450" b="1" i="1">
                <a:solidFill>
                  <a:srgbClr val="5B646F"/>
                </a:solidFill>
                <a:latin typeface="Trebuchet MS"/>
                <a:cs typeface="Trebuchet MS"/>
              </a:rPr>
              <a:t>Layout</a:t>
            </a:r>
            <a:r>
              <a:rPr dirty="0" sz="1450" spc="25" b="1" i="1">
                <a:solidFill>
                  <a:srgbClr val="5B646F"/>
                </a:solidFill>
                <a:latin typeface="Trebuchet MS"/>
                <a:cs typeface="Trebuchet MS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</a:t>
            </a:r>
            <a:r>
              <a:rPr dirty="0" sz="1450" spc="7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outros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suportes</a:t>
            </a:r>
            <a:r>
              <a:rPr dirty="0" sz="1450" spc="18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físicos</a:t>
            </a:r>
            <a:r>
              <a:rPr dirty="0" sz="1450" spc="19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normalizados</a:t>
            </a:r>
            <a:r>
              <a:rPr dirty="0" sz="1450" spc="18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(A3,</a:t>
            </a:r>
            <a:r>
              <a:rPr dirty="0" sz="1450" spc="19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A2,</a:t>
            </a:r>
            <a:r>
              <a:rPr dirty="0" sz="1450" spc="18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A0,</a:t>
            </a:r>
            <a:r>
              <a:rPr dirty="0" sz="1450" spc="19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etc.),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</a:t>
            </a:r>
            <a:r>
              <a:rPr dirty="0" sz="1450" spc="16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partir</a:t>
            </a:r>
            <a:r>
              <a:rPr dirty="0" sz="1450" spc="16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de</a:t>
            </a:r>
            <a:r>
              <a:rPr dirty="0" sz="1450" spc="16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um</a:t>
            </a:r>
            <a:r>
              <a:rPr dirty="0" sz="1450" spc="16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sistema</a:t>
            </a:r>
            <a:r>
              <a:rPr dirty="0" sz="1450" spc="16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de</a:t>
            </a:r>
            <a:r>
              <a:rPr dirty="0" sz="1450" spc="16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b="1">
                <a:solidFill>
                  <a:srgbClr val="5B646F"/>
                </a:solidFill>
                <a:latin typeface="Arial"/>
                <a:cs typeface="Arial"/>
              </a:rPr>
              <a:t>ampliação</a:t>
            </a:r>
            <a:r>
              <a:rPr dirty="0" sz="1450" spc="145" b="1">
                <a:solidFill>
                  <a:srgbClr val="5B646F"/>
                </a:solidFill>
                <a:latin typeface="Arial"/>
                <a:cs typeface="Arial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/</a:t>
            </a:r>
            <a:r>
              <a:rPr dirty="0" sz="1450" spc="16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 b="1">
                <a:solidFill>
                  <a:srgbClr val="5B646F"/>
                </a:solidFill>
                <a:latin typeface="Arial"/>
                <a:cs typeface="Arial"/>
              </a:rPr>
              <a:t>redução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proporcional.</a:t>
            </a:r>
            <a:endParaRPr sz="1450">
              <a:latin typeface="Microsoft Sans Serif"/>
              <a:cs typeface="Microsoft Sans Serif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175" b="0">
                <a:latin typeface="Microsoft Sans Serif"/>
                <a:cs typeface="Microsoft Sans Serif"/>
              </a:rPr>
              <a:t>5</a:t>
            </a:r>
            <a:r>
              <a:rPr dirty="0" spc="-45" b="0">
                <a:latin typeface="Microsoft Sans Serif"/>
                <a:cs typeface="Microsoft Sans Serif"/>
              </a:rPr>
              <a:t> </a:t>
            </a:r>
            <a:r>
              <a:rPr dirty="0" spc="-165"/>
              <a:t>Layout</a:t>
            </a:r>
          </a:p>
        </p:txBody>
      </p:sp>
      <p:sp>
        <p:nvSpPr>
          <p:cNvPr id="39" name="object 39" descr=""/>
          <p:cNvSpPr txBox="1"/>
          <p:nvPr/>
        </p:nvSpPr>
        <p:spPr>
          <a:xfrm>
            <a:off x="5929526" y="573669"/>
            <a:ext cx="2279650" cy="5911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700" spc="-20">
                <a:solidFill>
                  <a:srgbClr val="0099CC"/>
                </a:solidFill>
                <a:latin typeface="Microsoft Sans Serif"/>
                <a:cs typeface="Microsoft Sans Serif"/>
              </a:rPr>
              <a:t>Aplicações</a:t>
            </a:r>
            <a:endParaRPr sz="3700">
              <a:latin typeface="Microsoft Sans Serif"/>
              <a:cs typeface="Microsoft Sans Serif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5942227" y="1365141"/>
            <a:ext cx="13634719" cy="88963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55"/>
              </a:spcBef>
            </a:pPr>
            <a:endParaRPr sz="1150">
              <a:latin typeface="Times New Roman"/>
              <a:cs typeface="Times New Roman"/>
            </a:endParaRPr>
          </a:p>
          <a:p>
            <a:pPr marL="4304665">
              <a:lnSpc>
                <a:spcPct val="100000"/>
              </a:lnSpc>
              <a:tabLst>
                <a:tab pos="5899785" algn="l"/>
                <a:tab pos="7026909" algn="l"/>
                <a:tab pos="7828915" algn="l"/>
                <a:tab pos="8394700" algn="l"/>
              </a:tabLst>
            </a:pPr>
            <a:r>
              <a:rPr dirty="0" sz="1150" spc="-25">
                <a:solidFill>
                  <a:srgbClr val="5B646F"/>
                </a:solidFill>
                <a:latin typeface="Microsoft Sans Serif"/>
                <a:cs typeface="Microsoft Sans Serif"/>
              </a:rPr>
              <a:t>A0</a:t>
            </a:r>
            <a:r>
              <a:rPr dirty="0" sz="1150">
                <a:solidFill>
                  <a:srgbClr val="5B646F"/>
                </a:solidFill>
                <a:latin typeface="Microsoft Sans Serif"/>
                <a:cs typeface="Microsoft Sans Serif"/>
              </a:rPr>
              <a:t>	</a:t>
            </a:r>
            <a:r>
              <a:rPr dirty="0" sz="1150" spc="-25">
                <a:solidFill>
                  <a:srgbClr val="5B646F"/>
                </a:solidFill>
                <a:latin typeface="Microsoft Sans Serif"/>
                <a:cs typeface="Microsoft Sans Serif"/>
              </a:rPr>
              <a:t>A1</a:t>
            </a:r>
            <a:r>
              <a:rPr dirty="0" sz="1150">
                <a:solidFill>
                  <a:srgbClr val="5B646F"/>
                </a:solidFill>
                <a:latin typeface="Microsoft Sans Serif"/>
                <a:cs typeface="Microsoft Sans Serif"/>
              </a:rPr>
              <a:t>	</a:t>
            </a:r>
            <a:r>
              <a:rPr dirty="0" sz="1150" spc="-25">
                <a:solidFill>
                  <a:srgbClr val="5B646F"/>
                </a:solidFill>
                <a:latin typeface="Microsoft Sans Serif"/>
                <a:cs typeface="Microsoft Sans Serif"/>
              </a:rPr>
              <a:t>A2</a:t>
            </a:r>
            <a:r>
              <a:rPr dirty="0" sz="1150">
                <a:solidFill>
                  <a:srgbClr val="5B646F"/>
                </a:solidFill>
                <a:latin typeface="Microsoft Sans Serif"/>
                <a:cs typeface="Microsoft Sans Serif"/>
              </a:rPr>
              <a:t>	</a:t>
            </a:r>
            <a:r>
              <a:rPr dirty="0" sz="1150" spc="-25">
                <a:solidFill>
                  <a:srgbClr val="5B646F"/>
                </a:solidFill>
                <a:latin typeface="Microsoft Sans Serif"/>
                <a:cs typeface="Microsoft Sans Serif"/>
              </a:rPr>
              <a:t>A3</a:t>
            </a:r>
            <a:r>
              <a:rPr dirty="0" sz="1150">
                <a:solidFill>
                  <a:srgbClr val="5B646F"/>
                </a:solidFill>
                <a:latin typeface="Microsoft Sans Serif"/>
                <a:cs typeface="Microsoft Sans Serif"/>
              </a:rPr>
              <a:t>	</a:t>
            </a:r>
            <a:r>
              <a:rPr dirty="0" sz="1150" spc="-25">
                <a:solidFill>
                  <a:srgbClr val="5B646F"/>
                </a:solidFill>
                <a:latin typeface="Microsoft Sans Serif"/>
                <a:cs typeface="Microsoft Sans Serif"/>
              </a:rPr>
              <a:t>A4</a:t>
            </a:r>
            <a:endParaRPr sz="1150">
              <a:latin typeface="Microsoft Sans Serif"/>
              <a:cs typeface="Microsoft Sans Serif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10057696" y="3768979"/>
            <a:ext cx="4211955" cy="5965190"/>
            <a:chOff x="10057696" y="3768979"/>
            <a:chExt cx="4211955" cy="5965190"/>
          </a:xfrm>
        </p:grpSpPr>
        <p:sp>
          <p:nvSpPr>
            <p:cNvPr id="42" name="object 42" descr=""/>
            <p:cNvSpPr/>
            <p:nvPr/>
          </p:nvSpPr>
          <p:spPr>
            <a:xfrm>
              <a:off x="10084942" y="3776983"/>
              <a:ext cx="4176395" cy="5929630"/>
            </a:xfrm>
            <a:custGeom>
              <a:avLst/>
              <a:gdLst/>
              <a:ahLst/>
              <a:cxnLst/>
              <a:rect l="l" t="t" r="r" b="b"/>
              <a:pathLst>
                <a:path w="4176394" h="5929630">
                  <a:moveTo>
                    <a:pt x="4176312" y="0"/>
                  </a:moveTo>
                  <a:lnTo>
                    <a:pt x="0" y="5929065"/>
                  </a:lnTo>
                </a:path>
              </a:pathLst>
            </a:custGeom>
            <a:ln w="4010">
              <a:solidFill>
                <a:srgbClr val="5B646F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10057689" y="3768985"/>
              <a:ext cx="4211955" cy="5965190"/>
            </a:xfrm>
            <a:custGeom>
              <a:avLst/>
              <a:gdLst/>
              <a:ahLst/>
              <a:cxnLst/>
              <a:rect l="l" t="t" r="r" b="b"/>
              <a:pathLst>
                <a:path w="4211955" h="5965190">
                  <a:moveTo>
                    <a:pt x="61569" y="5953734"/>
                  </a:moveTo>
                  <a:lnTo>
                    <a:pt x="0" y="5910377"/>
                  </a:lnTo>
                  <a:lnTo>
                    <a:pt x="7467" y="5965164"/>
                  </a:lnTo>
                  <a:lnTo>
                    <a:pt x="61569" y="5953734"/>
                  </a:lnTo>
                  <a:close/>
                </a:path>
                <a:path w="4211955" h="5965190">
                  <a:moveTo>
                    <a:pt x="4211574" y="3581"/>
                  </a:moveTo>
                  <a:lnTo>
                    <a:pt x="4207980" y="0"/>
                  </a:lnTo>
                  <a:lnTo>
                    <a:pt x="4199140" y="0"/>
                  </a:lnTo>
                  <a:lnTo>
                    <a:pt x="4195546" y="3581"/>
                  </a:lnTo>
                  <a:lnTo>
                    <a:pt x="4195546" y="12433"/>
                  </a:lnTo>
                  <a:lnTo>
                    <a:pt x="4199140" y="16014"/>
                  </a:lnTo>
                  <a:lnTo>
                    <a:pt x="4203560" y="16014"/>
                  </a:lnTo>
                  <a:lnTo>
                    <a:pt x="4207980" y="16014"/>
                  </a:lnTo>
                  <a:lnTo>
                    <a:pt x="4211574" y="12433"/>
                  </a:lnTo>
                  <a:lnTo>
                    <a:pt x="4211574" y="3581"/>
                  </a:lnTo>
                  <a:close/>
                </a:path>
              </a:pathLst>
            </a:custGeom>
            <a:solidFill>
              <a:srgbClr val="5B646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920"/>
              </a:lnSpc>
            </a:pPr>
            <a:fld id="{81D60167-4931-47E6-BA6A-407CBD079E47}" type="slidenum">
              <a:rPr dirty="0" spc="65"/>
              <a:t>20</a:t>
            </a:fld>
          </a:p>
        </p:txBody>
      </p:sp>
      <p:sp>
        <p:nvSpPr>
          <p:cNvPr id="45" name="object 4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20"/>
              </a:lnSpc>
            </a:pPr>
            <a:r>
              <a:rPr dirty="0" b="0">
                <a:latin typeface="Microsoft Sans Serif"/>
                <a:cs typeface="Microsoft Sans Serif"/>
              </a:rPr>
              <a:t>Design</a:t>
            </a:r>
            <a:r>
              <a:rPr dirty="0" spc="-25" b="0">
                <a:latin typeface="Microsoft Sans Serif"/>
                <a:cs typeface="Microsoft Sans Serif"/>
              </a:rPr>
              <a:t> </a:t>
            </a:r>
            <a:r>
              <a:rPr dirty="0" b="0">
                <a:latin typeface="Microsoft Sans Serif"/>
                <a:cs typeface="Microsoft Sans Serif"/>
              </a:rPr>
              <a:t>System</a:t>
            </a:r>
            <a:r>
              <a:rPr dirty="0" spc="-20" b="0">
                <a:latin typeface="Microsoft Sans Serif"/>
                <a:cs typeface="Microsoft Sans Serif"/>
              </a:rPr>
              <a:t> </a:t>
            </a:r>
            <a:r>
              <a:rPr dirty="0"/>
              <a:t>Manual</a:t>
            </a:r>
            <a:r>
              <a:rPr dirty="0" spc="-45"/>
              <a:t> </a:t>
            </a:r>
            <a:r>
              <a:rPr dirty="0"/>
              <a:t>de</a:t>
            </a:r>
            <a:r>
              <a:rPr dirty="0" spc="-45"/>
              <a:t> </a:t>
            </a:r>
            <a:r>
              <a:rPr dirty="0" spc="-10"/>
              <a:t>Normas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10844" y="2027235"/>
            <a:ext cx="4191635" cy="17113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323850">
              <a:lnSpc>
                <a:spcPct val="109000"/>
              </a:lnSpc>
              <a:spcBef>
                <a:spcPts val="90"/>
              </a:spcBef>
            </a:pP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</a:t>
            </a:r>
            <a:r>
              <a:rPr dirty="0" sz="1450" spc="14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b="1">
                <a:solidFill>
                  <a:srgbClr val="5B646F"/>
                </a:solidFill>
                <a:latin typeface="Arial"/>
                <a:cs typeface="Arial"/>
              </a:rPr>
              <a:t>iconografia</a:t>
            </a:r>
            <a:r>
              <a:rPr dirty="0" sz="1450" spc="130" b="1">
                <a:solidFill>
                  <a:srgbClr val="5B646F"/>
                </a:solidFill>
                <a:latin typeface="Arial"/>
                <a:cs typeface="Arial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representa</a:t>
            </a:r>
            <a:r>
              <a:rPr dirty="0" sz="1450" spc="14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uma</a:t>
            </a:r>
            <a:r>
              <a:rPr dirty="0" sz="1450" spc="14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das</a:t>
            </a:r>
            <a:r>
              <a:rPr dirty="0" sz="1450" spc="14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principais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componentes</a:t>
            </a:r>
            <a:r>
              <a:rPr dirty="0" sz="1450" spc="22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do</a:t>
            </a:r>
            <a:r>
              <a:rPr dirty="0" sz="1450" spc="22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universo</a:t>
            </a:r>
            <a:r>
              <a:rPr dirty="0" sz="1450" spc="22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gráfico</a:t>
            </a:r>
            <a:r>
              <a:rPr dirty="0" sz="1450" spc="22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50">
                <a:solidFill>
                  <a:srgbClr val="5B646F"/>
                </a:solidFill>
                <a:latin typeface="Microsoft Sans Serif"/>
                <a:cs typeface="Microsoft Sans Serif"/>
              </a:rPr>
              <a:t>da</a:t>
            </a:r>
            <a:r>
              <a:rPr dirty="0" sz="1450" spc="22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marca </a:t>
            </a:r>
            <a:r>
              <a:rPr dirty="0" sz="1450">
                <a:solidFill>
                  <a:srgbClr val="0099CC"/>
                </a:solidFill>
                <a:latin typeface="Microsoft Sans Serif"/>
                <a:cs typeface="Microsoft Sans Serif"/>
              </a:rPr>
              <a:t>doutor</a:t>
            </a:r>
            <a:r>
              <a:rPr dirty="0" sz="1450" b="1">
                <a:solidFill>
                  <a:srgbClr val="0099CC"/>
                </a:solidFill>
                <a:latin typeface="Arial"/>
                <a:cs typeface="Arial"/>
              </a:rPr>
              <a:t>finanças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.</a:t>
            </a:r>
            <a:r>
              <a:rPr dirty="0" sz="1450" spc="20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São</a:t>
            </a:r>
            <a:r>
              <a:rPr dirty="0" sz="1450" spc="20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uma</a:t>
            </a:r>
            <a:r>
              <a:rPr dirty="0" sz="1450" spc="20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referência</a:t>
            </a:r>
            <a:r>
              <a:rPr dirty="0" sz="1450" spc="20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visual</a:t>
            </a:r>
            <a:endParaRPr sz="14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de</a:t>
            </a:r>
            <a:r>
              <a:rPr dirty="0" sz="1450" spc="17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um</a:t>
            </a:r>
            <a:r>
              <a:rPr dirty="0" sz="1450" spc="17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conjunto</a:t>
            </a:r>
            <a:r>
              <a:rPr dirty="0" sz="1450" spc="17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de</a:t>
            </a:r>
            <a:r>
              <a:rPr dirty="0" sz="1450" spc="17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áreas</a:t>
            </a:r>
            <a:r>
              <a:rPr dirty="0" sz="1450" spc="17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relacionadas</a:t>
            </a:r>
            <a:r>
              <a:rPr dirty="0" sz="1450" spc="17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25">
                <a:solidFill>
                  <a:srgbClr val="5B646F"/>
                </a:solidFill>
                <a:latin typeface="Microsoft Sans Serif"/>
                <a:cs typeface="Microsoft Sans Serif"/>
              </a:rPr>
              <a:t>com</a:t>
            </a:r>
            <a:endParaRPr sz="1450">
              <a:latin typeface="Microsoft Sans Serif"/>
              <a:cs typeface="Microsoft Sans Serif"/>
            </a:endParaRPr>
          </a:p>
          <a:p>
            <a:pPr marL="12700" marR="5080">
              <a:lnSpc>
                <a:spcPct val="109000"/>
              </a:lnSpc>
            </a:pP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</a:t>
            </a:r>
            <a:r>
              <a:rPr dirty="0" sz="1450" spc="16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50">
                <a:solidFill>
                  <a:srgbClr val="5B646F"/>
                </a:solidFill>
                <a:latin typeface="Microsoft Sans Serif"/>
                <a:cs typeface="Microsoft Sans Serif"/>
              </a:rPr>
              <a:t>actividade</a:t>
            </a:r>
            <a:r>
              <a:rPr dirty="0" sz="1450" spc="16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50">
                <a:solidFill>
                  <a:srgbClr val="5B646F"/>
                </a:solidFill>
                <a:latin typeface="Microsoft Sans Serif"/>
                <a:cs typeface="Microsoft Sans Serif"/>
              </a:rPr>
              <a:t>da</a:t>
            </a:r>
            <a:r>
              <a:rPr dirty="0" sz="1450" spc="16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marca,</a:t>
            </a:r>
            <a:r>
              <a:rPr dirty="0" sz="1450" spc="16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facilmente</a:t>
            </a:r>
            <a:r>
              <a:rPr dirty="0" sz="1450" spc="16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identificáveis, </a:t>
            </a:r>
            <a:r>
              <a:rPr dirty="0" sz="1450" spc="50">
                <a:solidFill>
                  <a:srgbClr val="5B646F"/>
                </a:solidFill>
                <a:latin typeface="Microsoft Sans Serif"/>
                <a:cs typeface="Microsoft Sans Serif"/>
              </a:rPr>
              <a:t>pelo</a:t>
            </a:r>
            <a:r>
              <a:rPr dirty="0" sz="1450" spc="204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reconhecimento</a:t>
            </a:r>
            <a:r>
              <a:rPr dirty="0" sz="1450" spc="21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de</a:t>
            </a:r>
            <a:r>
              <a:rPr dirty="0" sz="1450" spc="204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muitas</a:t>
            </a:r>
            <a:r>
              <a:rPr dirty="0" sz="1450" spc="21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formas</a:t>
            </a:r>
            <a:r>
              <a:rPr dirty="0" sz="1450" spc="204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25">
                <a:solidFill>
                  <a:srgbClr val="5B646F"/>
                </a:solidFill>
                <a:latin typeface="Microsoft Sans Serif"/>
                <a:cs typeface="Microsoft Sans Serif"/>
              </a:rPr>
              <a:t>que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universalmente</a:t>
            </a:r>
            <a:r>
              <a:rPr dirty="0" sz="1450" spc="49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estabelecidas.</a:t>
            </a:r>
            <a:endParaRPr sz="1450">
              <a:latin typeface="Microsoft Sans Serif"/>
              <a:cs typeface="Microsoft Sans Serif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10844" y="3901524"/>
            <a:ext cx="3706495" cy="12299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9000"/>
              </a:lnSpc>
              <a:spcBef>
                <a:spcPts val="90"/>
              </a:spcBef>
            </a:pP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Foi</a:t>
            </a:r>
            <a:r>
              <a:rPr dirty="0" sz="1450" spc="15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desenvolvido</a:t>
            </a:r>
            <a:r>
              <a:rPr dirty="0" sz="1450" spc="15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um</a:t>
            </a:r>
            <a:r>
              <a:rPr dirty="0" sz="1450" spc="15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50">
                <a:solidFill>
                  <a:srgbClr val="5B646F"/>
                </a:solidFill>
                <a:latin typeface="Microsoft Sans Serif"/>
                <a:cs typeface="Microsoft Sans Serif"/>
              </a:rPr>
              <a:t>portefólio</a:t>
            </a:r>
            <a:r>
              <a:rPr dirty="0" sz="1450" spc="15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de</a:t>
            </a:r>
            <a:r>
              <a:rPr dirty="0" sz="1450" spc="15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 b="1">
                <a:solidFill>
                  <a:srgbClr val="5B646F"/>
                </a:solidFill>
                <a:latin typeface="Arial"/>
                <a:cs typeface="Arial"/>
              </a:rPr>
              <a:t>ícones </a:t>
            </a:r>
            <a:r>
              <a:rPr dirty="0" sz="1450" b="1">
                <a:solidFill>
                  <a:srgbClr val="5B646F"/>
                </a:solidFill>
                <a:latin typeface="Arial"/>
                <a:cs typeface="Arial"/>
              </a:rPr>
              <a:t>temáticos</a:t>
            </a:r>
            <a:r>
              <a:rPr dirty="0" sz="1450" spc="140" b="1">
                <a:solidFill>
                  <a:srgbClr val="5B646F"/>
                </a:solidFill>
                <a:latin typeface="Arial"/>
                <a:cs typeface="Arial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para</a:t>
            </a:r>
            <a:r>
              <a:rPr dirty="0" sz="1450" spc="16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</a:t>
            </a:r>
            <a:r>
              <a:rPr dirty="0" sz="1450" spc="16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comunicação</a:t>
            </a:r>
            <a:r>
              <a:rPr dirty="0" sz="1450" spc="16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50">
                <a:solidFill>
                  <a:srgbClr val="5B646F"/>
                </a:solidFill>
                <a:latin typeface="Microsoft Sans Serif"/>
                <a:cs typeface="Microsoft Sans Serif"/>
              </a:rPr>
              <a:t>da</a:t>
            </a:r>
            <a:r>
              <a:rPr dirty="0" sz="1450" spc="16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marca,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de</a:t>
            </a:r>
            <a:r>
              <a:rPr dirty="0" sz="1450" spc="21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modo</a:t>
            </a:r>
            <a:r>
              <a:rPr dirty="0" sz="1450" spc="21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</a:t>
            </a:r>
            <a:r>
              <a:rPr dirty="0" sz="1450" spc="21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poderem</a:t>
            </a:r>
            <a:r>
              <a:rPr dirty="0" sz="1450" spc="21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identificar</a:t>
            </a:r>
            <a:r>
              <a:rPr dirty="0" sz="1450" spc="21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ou</a:t>
            </a:r>
            <a:r>
              <a:rPr dirty="0" sz="1450" spc="21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estarem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associados</a:t>
            </a:r>
            <a:r>
              <a:rPr dirty="0" sz="1450" spc="21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</a:t>
            </a:r>
            <a:r>
              <a:rPr dirty="0" sz="1450" spc="21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algumas</a:t>
            </a:r>
            <a:r>
              <a:rPr dirty="0" sz="1450" spc="21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àreas</a:t>
            </a:r>
            <a:r>
              <a:rPr dirty="0" sz="1450" spc="21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de</a:t>
            </a:r>
            <a:r>
              <a:rPr dirty="0" sz="1450" spc="21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40">
                <a:solidFill>
                  <a:srgbClr val="5B646F"/>
                </a:solidFill>
                <a:latin typeface="Microsoft Sans Serif"/>
                <a:cs typeface="Microsoft Sans Serif"/>
              </a:rPr>
              <a:t>actuação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ou</a:t>
            </a:r>
            <a:r>
              <a:rPr dirty="0" sz="1450" spc="22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categorias</a:t>
            </a:r>
            <a:r>
              <a:rPr dirty="0" sz="1450" spc="22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de</a:t>
            </a:r>
            <a:r>
              <a:rPr dirty="0" sz="1450" spc="22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informação.</a:t>
            </a:r>
            <a:endParaRPr sz="1450">
              <a:latin typeface="Microsoft Sans Serif"/>
              <a:cs typeface="Microsoft Sans Serif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10844" y="5294152"/>
            <a:ext cx="4227830" cy="21932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24510">
              <a:lnSpc>
                <a:spcPct val="109000"/>
              </a:lnSpc>
              <a:spcBef>
                <a:spcPts val="90"/>
              </a:spcBef>
            </a:pP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</a:t>
            </a:r>
            <a:r>
              <a:rPr dirty="0" sz="1450" spc="17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expressão</a:t>
            </a:r>
            <a:r>
              <a:rPr dirty="0" sz="1450" spc="17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gráfica</a:t>
            </a:r>
            <a:r>
              <a:rPr dirty="0" sz="1450" spc="18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dos</a:t>
            </a:r>
            <a:r>
              <a:rPr dirty="0" sz="1450" spc="17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ícones,</a:t>
            </a:r>
            <a:r>
              <a:rPr dirty="0" sz="1450" spc="18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foi</a:t>
            </a:r>
            <a:r>
              <a:rPr dirty="0" sz="1450" spc="17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criada</a:t>
            </a:r>
            <a:r>
              <a:rPr dirty="0" sz="1450" spc="50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</a:t>
            </a:r>
            <a:r>
              <a:rPr dirty="0" sz="1450" spc="13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partir</a:t>
            </a:r>
            <a:r>
              <a:rPr dirty="0" sz="1450" spc="14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50">
                <a:solidFill>
                  <a:srgbClr val="5B646F"/>
                </a:solidFill>
                <a:latin typeface="Microsoft Sans Serif"/>
                <a:cs typeface="Microsoft Sans Serif"/>
              </a:rPr>
              <a:t>da</a:t>
            </a:r>
            <a:r>
              <a:rPr dirty="0" sz="1450" spc="14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expressão</a:t>
            </a:r>
            <a:r>
              <a:rPr dirty="0" sz="1450" spc="14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do</a:t>
            </a:r>
            <a:r>
              <a:rPr dirty="0" sz="1450" spc="14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b="1">
                <a:solidFill>
                  <a:srgbClr val="5B646F"/>
                </a:solidFill>
                <a:latin typeface="Arial"/>
                <a:cs typeface="Arial"/>
              </a:rPr>
              <a:t>Gráfico</a:t>
            </a:r>
            <a:r>
              <a:rPr dirty="0" sz="1450" spc="114" b="1">
                <a:solidFill>
                  <a:srgbClr val="5B646F"/>
                </a:solidFill>
                <a:latin typeface="Arial"/>
                <a:cs typeface="Arial"/>
              </a:rPr>
              <a:t> </a:t>
            </a:r>
            <a:r>
              <a:rPr dirty="0" sz="1450" b="1">
                <a:solidFill>
                  <a:srgbClr val="5B646F"/>
                </a:solidFill>
                <a:latin typeface="Arial"/>
                <a:cs typeface="Arial"/>
              </a:rPr>
              <a:t>de</a:t>
            </a:r>
            <a:r>
              <a:rPr dirty="0" sz="1450" spc="120" b="1">
                <a:solidFill>
                  <a:srgbClr val="5B646F"/>
                </a:solidFill>
                <a:latin typeface="Arial"/>
                <a:cs typeface="Arial"/>
              </a:rPr>
              <a:t> </a:t>
            </a:r>
            <a:r>
              <a:rPr dirty="0" sz="1450" spc="-10" b="1">
                <a:solidFill>
                  <a:srgbClr val="5B646F"/>
                </a:solidFill>
                <a:latin typeface="Arial"/>
                <a:cs typeface="Arial"/>
              </a:rPr>
              <a:t>Linha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,</a:t>
            </a:r>
            <a:endParaRPr sz="1450">
              <a:latin typeface="Microsoft Sans Serif"/>
              <a:cs typeface="Microsoft Sans Serif"/>
            </a:endParaRPr>
          </a:p>
          <a:p>
            <a:pPr marL="12700" marR="189865">
              <a:lnSpc>
                <a:spcPct val="109000"/>
              </a:lnSpc>
            </a:pP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ícone</a:t>
            </a:r>
            <a:r>
              <a:rPr dirty="0" sz="1450" spc="15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inscrito</a:t>
            </a:r>
            <a:r>
              <a:rPr dirty="0" sz="1450" spc="15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no</a:t>
            </a:r>
            <a:r>
              <a:rPr dirty="0" sz="1450" spc="15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b="1">
                <a:solidFill>
                  <a:srgbClr val="5B646F"/>
                </a:solidFill>
                <a:latin typeface="Arial"/>
                <a:cs typeface="Arial"/>
              </a:rPr>
              <a:t>Balão</a:t>
            </a:r>
            <a:r>
              <a:rPr dirty="0" sz="1450" spc="130" b="1">
                <a:solidFill>
                  <a:srgbClr val="5B646F"/>
                </a:solidFill>
                <a:latin typeface="Arial"/>
                <a:cs typeface="Arial"/>
              </a:rPr>
              <a:t> </a:t>
            </a:r>
            <a:r>
              <a:rPr dirty="0" sz="1450" b="1">
                <a:solidFill>
                  <a:srgbClr val="5B646F"/>
                </a:solidFill>
                <a:latin typeface="Arial"/>
                <a:cs typeface="Arial"/>
              </a:rPr>
              <a:t>de</a:t>
            </a:r>
            <a:r>
              <a:rPr dirty="0" sz="1450" spc="135" b="1">
                <a:solidFill>
                  <a:srgbClr val="5B646F"/>
                </a:solidFill>
                <a:latin typeface="Arial"/>
                <a:cs typeface="Arial"/>
              </a:rPr>
              <a:t> </a:t>
            </a:r>
            <a:r>
              <a:rPr dirty="0" sz="1450" b="1">
                <a:solidFill>
                  <a:srgbClr val="5B646F"/>
                </a:solidFill>
                <a:latin typeface="Arial"/>
                <a:cs typeface="Arial"/>
              </a:rPr>
              <a:t>Diálogo</a:t>
            </a:r>
            <a:r>
              <a:rPr dirty="0" sz="1450" spc="135" b="1">
                <a:solidFill>
                  <a:srgbClr val="5B646F"/>
                </a:solidFill>
                <a:latin typeface="Arial"/>
                <a:cs typeface="Arial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do</a:t>
            </a:r>
            <a:r>
              <a:rPr dirty="0" sz="1450" spc="15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símbolo </a:t>
            </a:r>
            <a:r>
              <a:rPr dirty="0" sz="1450" spc="50">
                <a:solidFill>
                  <a:srgbClr val="5B646F"/>
                </a:solidFill>
                <a:latin typeface="Microsoft Sans Serif"/>
                <a:cs typeface="Microsoft Sans Serif"/>
              </a:rPr>
              <a:t>da</a:t>
            </a:r>
            <a:r>
              <a:rPr dirty="0" sz="1450" spc="10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marca.</a:t>
            </a:r>
            <a:r>
              <a:rPr dirty="0" sz="1450" spc="10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Todos</a:t>
            </a:r>
            <a:r>
              <a:rPr dirty="0" sz="1450" spc="11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os</a:t>
            </a:r>
            <a:r>
              <a:rPr dirty="0" sz="1450" spc="10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ícones</a:t>
            </a:r>
            <a:r>
              <a:rPr dirty="0" sz="1450" spc="10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são</a:t>
            </a:r>
            <a:r>
              <a:rPr dirty="0" sz="1450" spc="11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desenhados</a:t>
            </a:r>
            <a:r>
              <a:rPr dirty="0" sz="1450" spc="50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por</a:t>
            </a:r>
            <a:r>
              <a:rPr dirty="0" sz="1450" spc="17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uma</a:t>
            </a:r>
            <a:r>
              <a:rPr dirty="0" sz="1450" spc="18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linha,</a:t>
            </a:r>
            <a:r>
              <a:rPr dirty="0" sz="1450" spc="18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de</a:t>
            </a:r>
            <a:r>
              <a:rPr dirty="0" sz="1450" spc="18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espessura</a:t>
            </a:r>
            <a:r>
              <a:rPr dirty="0" sz="1450" spc="18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robusta</a:t>
            </a:r>
            <a:r>
              <a:rPr dirty="0" sz="1450" spc="17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e</a:t>
            </a:r>
            <a:r>
              <a:rPr dirty="0" sz="1450" spc="18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25">
                <a:solidFill>
                  <a:srgbClr val="5B646F"/>
                </a:solidFill>
                <a:latin typeface="Microsoft Sans Serif"/>
                <a:cs typeface="Microsoft Sans Serif"/>
              </a:rPr>
              <a:t>com</a:t>
            </a:r>
            <a:endParaRPr sz="1450">
              <a:latin typeface="Microsoft Sans Serif"/>
              <a:cs typeface="Microsoft Sans Serif"/>
            </a:endParaRPr>
          </a:p>
          <a:p>
            <a:pPr marL="12700" marR="5080">
              <a:lnSpc>
                <a:spcPct val="109000"/>
              </a:lnSpc>
            </a:pP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terminações</a:t>
            </a:r>
            <a:r>
              <a:rPr dirty="0" sz="1450" spc="26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arredondadas.</a:t>
            </a:r>
            <a:r>
              <a:rPr dirty="0" sz="1450" spc="27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Outra</a:t>
            </a:r>
            <a:r>
              <a:rPr dirty="0" sz="1450" spc="26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característica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identitária</a:t>
            </a:r>
            <a:r>
              <a:rPr dirty="0" sz="1450" spc="13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é</a:t>
            </a:r>
            <a:r>
              <a:rPr dirty="0" sz="1450" spc="14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</a:t>
            </a:r>
            <a:r>
              <a:rPr dirty="0" sz="1450" spc="13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interrupção</a:t>
            </a:r>
            <a:r>
              <a:rPr dirty="0" sz="1450" spc="14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que</a:t>
            </a:r>
            <a:r>
              <a:rPr dirty="0" sz="1450" spc="13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ocorre</a:t>
            </a:r>
            <a:r>
              <a:rPr dirty="0" sz="1450" spc="14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no</a:t>
            </a:r>
            <a:r>
              <a:rPr dirty="0" sz="1450" spc="13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desenho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e</a:t>
            </a:r>
            <a:r>
              <a:rPr dirty="0" sz="1450" spc="13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que</a:t>
            </a:r>
            <a:r>
              <a:rPr dirty="0" sz="1450" spc="14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permite</a:t>
            </a:r>
            <a:r>
              <a:rPr dirty="0" sz="1450" spc="14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destacar</a:t>
            </a:r>
            <a:r>
              <a:rPr dirty="0" sz="1450" spc="14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algumas</a:t>
            </a:r>
            <a:r>
              <a:rPr dirty="0" sz="1450" spc="14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componentes</a:t>
            </a:r>
            <a:endParaRPr sz="14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do</a:t>
            </a:r>
            <a:r>
              <a:rPr dirty="0" sz="1450" spc="12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ícone</a:t>
            </a:r>
            <a:r>
              <a:rPr dirty="0" sz="1450" spc="12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que</a:t>
            </a:r>
            <a:r>
              <a:rPr dirty="0" sz="1450" spc="14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se</a:t>
            </a:r>
            <a:r>
              <a:rPr dirty="0" sz="1450" spc="16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pretendem</a:t>
            </a:r>
            <a:r>
              <a:rPr dirty="0" sz="1450" spc="16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acentuar.</a:t>
            </a:r>
            <a:endParaRPr sz="1450">
              <a:latin typeface="Microsoft Sans Serif"/>
              <a:cs typeface="Microsoft Sans Serif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929526" y="573669"/>
            <a:ext cx="6111875" cy="5911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700" spc="-70">
                <a:solidFill>
                  <a:srgbClr val="0099CC"/>
                </a:solidFill>
                <a:latin typeface="Microsoft Sans Serif"/>
                <a:cs typeface="Microsoft Sans Serif"/>
              </a:rPr>
              <a:t>Ícones</a:t>
            </a:r>
            <a:r>
              <a:rPr dirty="0" sz="3700" spc="-135">
                <a:solidFill>
                  <a:srgbClr val="0099CC"/>
                </a:solidFill>
                <a:latin typeface="Microsoft Sans Serif"/>
                <a:cs typeface="Microsoft Sans Serif"/>
              </a:rPr>
              <a:t> </a:t>
            </a:r>
            <a:r>
              <a:rPr dirty="0" sz="3700" spc="-80">
                <a:solidFill>
                  <a:srgbClr val="0099CC"/>
                </a:solidFill>
                <a:latin typeface="Microsoft Sans Serif"/>
                <a:cs typeface="Microsoft Sans Serif"/>
              </a:rPr>
              <a:t>Referência</a:t>
            </a:r>
            <a:r>
              <a:rPr dirty="0" sz="3700" spc="-135">
                <a:solidFill>
                  <a:srgbClr val="0099CC"/>
                </a:solidFill>
                <a:latin typeface="Microsoft Sans Serif"/>
                <a:cs typeface="Microsoft Sans Serif"/>
              </a:rPr>
              <a:t> </a:t>
            </a:r>
            <a:r>
              <a:rPr dirty="0" sz="3700" spc="905">
                <a:solidFill>
                  <a:srgbClr val="0099CC"/>
                </a:solidFill>
                <a:latin typeface="Microsoft Sans Serif"/>
                <a:cs typeface="Microsoft Sans Serif"/>
              </a:rPr>
              <a:t>—</a:t>
            </a:r>
            <a:r>
              <a:rPr dirty="0" sz="3700" spc="-135">
                <a:solidFill>
                  <a:srgbClr val="0099CC"/>
                </a:solidFill>
                <a:latin typeface="Microsoft Sans Serif"/>
                <a:cs typeface="Microsoft Sans Serif"/>
              </a:rPr>
              <a:t> </a:t>
            </a:r>
            <a:r>
              <a:rPr dirty="0" sz="3700">
                <a:solidFill>
                  <a:srgbClr val="0099CC"/>
                </a:solidFill>
                <a:latin typeface="Microsoft Sans Serif"/>
                <a:cs typeface="Microsoft Sans Serif"/>
              </a:rPr>
              <a:t>Uma</a:t>
            </a:r>
            <a:r>
              <a:rPr dirty="0" sz="3700" spc="-130">
                <a:solidFill>
                  <a:srgbClr val="0099CC"/>
                </a:solidFill>
                <a:latin typeface="Microsoft Sans Serif"/>
                <a:cs typeface="Microsoft Sans Serif"/>
              </a:rPr>
              <a:t> </a:t>
            </a:r>
            <a:r>
              <a:rPr dirty="0" sz="3700" spc="-25">
                <a:solidFill>
                  <a:srgbClr val="0099CC"/>
                </a:solidFill>
                <a:latin typeface="Microsoft Sans Serif"/>
                <a:cs typeface="Microsoft Sans Serif"/>
              </a:rPr>
              <a:t>Cor</a:t>
            </a:r>
            <a:endParaRPr sz="37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175" b="0">
                <a:latin typeface="Microsoft Sans Serif"/>
                <a:cs typeface="Microsoft Sans Serif"/>
              </a:rPr>
              <a:t>6</a:t>
            </a:r>
            <a:r>
              <a:rPr dirty="0" spc="-45" b="0">
                <a:latin typeface="Microsoft Sans Serif"/>
                <a:cs typeface="Microsoft Sans Serif"/>
              </a:rPr>
              <a:t> </a:t>
            </a:r>
            <a:r>
              <a:rPr dirty="0" spc="-160"/>
              <a:t>Iconografia</a:t>
            </a:r>
          </a:p>
        </p:txBody>
      </p:sp>
      <p:grpSp>
        <p:nvGrpSpPr>
          <p:cNvPr id="7" name="object 7" descr=""/>
          <p:cNvGrpSpPr/>
          <p:nvPr/>
        </p:nvGrpSpPr>
        <p:grpSpPr>
          <a:xfrm>
            <a:off x="6046914" y="2172423"/>
            <a:ext cx="782955" cy="991235"/>
            <a:chOff x="6046914" y="2172423"/>
            <a:chExt cx="782955" cy="991235"/>
          </a:xfrm>
        </p:grpSpPr>
        <p:sp>
          <p:nvSpPr>
            <p:cNvPr id="8" name="object 8" descr=""/>
            <p:cNvSpPr/>
            <p:nvPr/>
          </p:nvSpPr>
          <p:spPr>
            <a:xfrm>
              <a:off x="6072991" y="2198501"/>
              <a:ext cx="730250" cy="939165"/>
            </a:xfrm>
            <a:custGeom>
              <a:avLst/>
              <a:gdLst/>
              <a:ahLst/>
              <a:cxnLst/>
              <a:rect l="l" t="t" r="r" b="b"/>
              <a:pathLst>
                <a:path w="730250" h="939164">
                  <a:moveTo>
                    <a:pt x="625928" y="938882"/>
                  </a:moveTo>
                  <a:lnTo>
                    <a:pt x="730250" y="938882"/>
                  </a:lnTo>
                  <a:lnTo>
                    <a:pt x="730250" y="365119"/>
                  </a:lnTo>
                  <a:lnTo>
                    <a:pt x="365130" y="0"/>
                  </a:lnTo>
                  <a:lnTo>
                    <a:pt x="0" y="365119"/>
                  </a:lnTo>
                  <a:lnTo>
                    <a:pt x="0" y="938882"/>
                  </a:lnTo>
                  <a:lnTo>
                    <a:pt x="104321" y="938882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6333797" y="2720101"/>
              <a:ext cx="208915" cy="417830"/>
            </a:xfrm>
            <a:custGeom>
              <a:avLst/>
              <a:gdLst/>
              <a:ahLst/>
              <a:cxnLst/>
              <a:rect l="l" t="t" r="r" b="b"/>
              <a:pathLst>
                <a:path w="208915" h="417830">
                  <a:moveTo>
                    <a:pt x="0" y="0"/>
                  </a:moveTo>
                  <a:lnTo>
                    <a:pt x="208642" y="0"/>
                  </a:lnTo>
                  <a:lnTo>
                    <a:pt x="208642" y="417285"/>
                  </a:lnTo>
                  <a:lnTo>
                    <a:pt x="0" y="417285"/>
                  </a:lnTo>
                  <a:lnTo>
                    <a:pt x="0" y="0"/>
                  </a:lnTo>
                  <a:close/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/>
          <p:nvPr/>
        </p:nvSpPr>
        <p:spPr>
          <a:xfrm>
            <a:off x="7858221" y="2198500"/>
            <a:ext cx="730250" cy="365125"/>
          </a:xfrm>
          <a:custGeom>
            <a:avLst/>
            <a:gdLst/>
            <a:ahLst/>
            <a:cxnLst/>
            <a:rect l="l" t="t" r="r" b="b"/>
            <a:pathLst>
              <a:path w="730250" h="365125">
                <a:moveTo>
                  <a:pt x="0" y="365119"/>
                </a:moveTo>
                <a:lnTo>
                  <a:pt x="365119" y="0"/>
                </a:lnTo>
                <a:lnTo>
                  <a:pt x="730250" y="365119"/>
                </a:lnTo>
                <a:lnTo>
                  <a:pt x="0" y="365119"/>
                </a:lnTo>
                <a:close/>
              </a:path>
            </a:pathLst>
          </a:custGeom>
          <a:ln w="52155">
            <a:solidFill>
              <a:srgbClr val="0099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8536306" y="2667940"/>
            <a:ext cx="0" cy="365125"/>
          </a:xfrm>
          <a:custGeom>
            <a:avLst/>
            <a:gdLst/>
            <a:ahLst/>
            <a:cxnLst/>
            <a:rect l="l" t="t" r="r" b="b"/>
            <a:pathLst>
              <a:path w="0" h="365125">
                <a:moveTo>
                  <a:pt x="0" y="0"/>
                </a:moveTo>
                <a:lnTo>
                  <a:pt x="0" y="365119"/>
                </a:lnTo>
              </a:path>
            </a:pathLst>
          </a:custGeom>
          <a:ln w="52155">
            <a:solidFill>
              <a:srgbClr val="0099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8379825" y="2667940"/>
            <a:ext cx="0" cy="365125"/>
          </a:xfrm>
          <a:custGeom>
            <a:avLst/>
            <a:gdLst/>
            <a:ahLst/>
            <a:cxnLst/>
            <a:rect l="l" t="t" r="r" b="b"/>
            <a:pathLst>
              <a:path w="0" h="365125">
                <a:moveTo>
                  <a:pt x="0" y="0"/>
                </a:moveTo>
                <a:lnTo>
                  <a:pt x="0" y="365119"/>
                </a:lnTo>
              </a:path>
            </a:pathLst>
          </a:custGeom>
          <a:ln w="52155">
            <a:solidFill>
              <a:srgbClr val="0099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7910382" y="2667940"/>
            <a:ext cx="0" cy="365125"/>
          </a:xfrm>
          <a:custGeom>
            <a:avLst/>
            <a:gdLst/>
            <a:ahLst/>
            <a:cxnLst/>
            <a:rect l="l" t="t" r="r" b="b"/>
            <a:pathLst>
              <a:path w="0" h="365125">
                <a:moveTo>
                  <a:pt x="0" y="0"/>
                </a:moveTo>
                <a:lnTo>
                  <a:pt x="0" y="365119"/>
                </a:lnTo>
              </a:path>
            </a:pathLst>
          </a:custGeom>
          <a:ln w="52155">
            <a:solidFill>
              <a:srgbClr val="0099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8066863" y="2667940"/>
            <a:ext cx="0" cy="365125"/>
          </a:xfrm>
          <a:custGeom>
            <a:avLst/>
            <a:gdLst/>
            <a:ahLst/>
            <a:cxnLst/>
            <a:rect l="l" t="t" r="r" b="b"/>
            <a:pathLst>
              <a:path w="0" h="365125">
                <a:moveTo>
                  <a:pt x="0" y="0"/>
                </a:moveTo>
                <a:lnTo>
                  <a:pt x="0" y="365119"/>
                </a:lnTo>
              </a:path>
            </a:pathLst>
          </a:custGeom>
          <a:ln w="52155">
            <a:solidFill>
              <a:srgbClr val="0099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8223344" y="2667940"/>
            <a:ext cx="0" cy="365125"/>
          </a:xfrm>
          <a:custGeom>
            <a:avLst/>
            <a:gdLst/>
            <a:ahLst/>
            <a:cxnLst/>
            <a:rect l="l" t="t" r="r" b="b"/>
            <a:pathLst>
              <a:path w="0" h="365125">
                <a:moveTo>
                  <a:pt x="0" y="0"/>
                </a:moveTo>
                <a:lnTo>
                  <a:pt x="0" y="365119"/>
                </a:lnTo>
              </a:path>
            </a:pathLst>
          </a:custGeom>
          <a:ln w="52155">
            <a:solidFill>
              <a:srgbClr val="0099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7858221" y="3137384"/>
            <a:ext cx="730250" cy="0"/>
          </a:xfrm>
          <a:custGeom>
            <a:avLst/>
            <a:gdLst/>
            <a:ahLst/>
            <a:cxnLst/>
            <a:rect l="l" t="t" r="r" b="b"/>
            <a:pathLst>
              <a:path w="730250" h="0">
                <a:moveTo>
                  <a:pt x="0" y="0"/>
                </a:moveTo>
                <a:lnTo>
                  <a:pt x="730250" y="0"/>
                </a:lnTo>
              </a:path>
            </a:pathLst>
          </a:custGeom>
          <a:ln w="52155">
            <a:solidFill>
              <a:srgbClr val="0099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15364245" y="6478696"/>
            <a:ext cx="0" cy="313055"/>
          </a:xfrm>
          <a:custGeom>
            <a:avLst/>
            <a:gdLst/>
            <a:ahLst/>
            <a:cxnLst/>
            <a:rect l="l" t="t" r="r" b="b"/>
            <a:pathLst>
              <a:path w="0" h="313054">
                <a:moveTo>
                  <a:pt x="0" y="0"/>
                </a:moveTo>
                <a:lnTo>
                  <a:pt x="0" y="312964"/>
                </a:lnTo>
              </a:path>
            </a:pathLst>
          </a:custGeom>
          <a:ln w="52155">
            <a:solidFill>
              <a:srgbClr val="0099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15103442" y="5852774"/>
            <a:ext cx="521970" cy="521970"/>
          </a:xfrm>
          <a:custGeom>
            <a:avLst/>
            <a:gdLst/>
            <a:ahLst/>
            <a:cxnLst/>
            <a:rect l="l" t="t" r="r" b="b"/>
            <a:pathLst>
              <a:path w="521969" h="521970">
                <a:moveTo>
                  <a:pt x="0" y="260798"/>
                </a:moveTo>
                <a:lnTo>
                  <a:pt x="4201" y="213918"/>
                </a:lnTo>
                <a:lnTo>
                  <a:pt x="16315" y="169796"/>
                </a:lnTo>
                <a:lnTo>
                  <a:pt x="35606" y="129167"/>
                </a:lnTo>
                <a:lnTo>
                  <a:pt x="61335" y="92768"/>
                </a:lnTo>
                <a:lnTo>
                  <a:pt x="92768" y="61335"/>
                </a:lnTo>
                <a:lnTo>
                  <a:pt x="129167" y="35606"/>
                </a:lnTo>
                <a:lnTo>
                  <a:pt x="169796" y="16315"/>
                </a:lnTo>
                <a:lnTo>
                  <a:pt x="213918" y="4201"/>
                </a:lnTo>
                <a:lnTo>
                  <a:pt x="260798" y="0"/>
                </a:lnTo>
                <a:lnTo>
                  <a:pt x="307678" y="4201"/>
                </a:lnTo>
                <a:lnTo>
                  <a:pt x="351801" y="16315"/>
                </a:lnTo>
                <a:lnTo>
                  <a:pt x="392432" y="35606"/>
                </a:lnTo>
                <a:lnTo>
                  <a:pt x="428832" y="61335"/>
                </a:lnTo>
                <a:lnTo>
                  <a:pt x="460267" y="92768"/>
                </a:lnTo>
                <a:lnTo>
                  <a:pt x="485998" y="129167"/>
                </a:lnTo>
                <a:lnTo>
                  <a:pt x="505289" y="169796"/>
                </a:lnTo>
                <a:lnTo>
                  <a:pt x="517405" y="213918"/>
                </a:lnTo>
                <a:lnTo>
                  <a:pt x="521607" y="260798"/>
                </a:lnTo>
                <a:lnTo>
                  <a:pt x="517405" y="307677"/>
                </a:lnTo>
                <a:lnTo>
                  <a:pt x="505289" y="351800"/>
                </a:lnTo>
                <a:lnTo>
                  <a:pt x="485998" y="392429"/>
                </a:lnTo>
                <a:lnTo>
                  <a:pt x="460267" y="428828"/>
                </a:lnTo>
                <a:lnTo>
                  <a:pt x="428832" y="460261"/>
                </a:lnTo>
                <a:lnTo>
                  <a:pt x="392432" y="485990"/>
                </a:lnTo>
                <a:lnTo>
                  <a:pt x="351801" y="505280"/>
                </a:lnTo>
                <a:lnTo>
                  <a:pt x="307678" y="517394"/>
                </a:lnTo>
                <a:lnTo>
                  <a:pt x="260798" y="521596"/>
                </a:lnTo>
                <a:lnTo>
                  <a:pt x="213918" y="517394"/>
                </a:lnTo>
                <a:lnTo>
                  <a:pt x="169796" y="505280"/>
                </a:lnTo>
                <a:lnTo>
                  <a:pt x="129167" y="485990"/>
                </a:lnTo>
                <a:lnTo>
                  <a:pt x="92768" y="460261"/>
                </a:lnTo>
                <a:lnTo>
                  <a:pt x="61335" y="428828"/>
                </a:lnTo>
                <a:lnTo>
                  <a:pt x="35606" y="392429"/>
                </a:lnTo>
                <a:lnTo>
                  <a:pt x="16315" y="351800"/>
                </a:lnTo>
                <a:lnTo>
                  <a:pt x="4201" y="307677"/>
                </a:lnTo>
                <a:lnTo>
                  <a:pt x="0" y="260798"/>
                </a:lnTo>
                <a:close/>
              </a:path>
            </a:pathLst>
          </a:custGeom>
          <a:ln w="52155">
            <a:solidFill>
              <a:srgbClr val="0099CC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9" name="object 19" descr=""/>
          <p:cNvGrpSpPr/>
          <p:nvPr/>
        </p:nvGrpSpPr>
        <p:grpSpPr>
          <a:xfrm>
            <a:off x="11454755" y="2537542"/>
            <a:ext cx="678180" cy="626110"/>
            <a:chOff x="11454755" y="2537542"/>
            <a:chExt cx="678180" cy="626110"/>
          </a:xfrm>
        </p:grpSpPr>
        <p:sp>
          <p:nvSpPr>
            <p:cNvPr id="20" name="object 20" descr=""/>
            <p:cNvSpPr/>
            <p:nvPr/>
          </p:nvSpPr>
          <p:spPr>
            <a:xfrm>
              <a:off x="11706860" y="2720096"/>
              <a:ext cx="173990" cy="260985"/>
            </a:xfrm>
            <a:custGeom>
              <a:avLst/>
              <a:gdLst/>
              <a:ahLst/>
              <a:cxnLst/>
              <a:rect l="l" t="t" r="r" b="b"/>
              <a:pathLst>
                <a:path w="173990" h="260985">
                  <a:moveTo>
                    <a:pt x="173869" y="86939"/>
                  </a:moveTo>
                  <a:lnTo>
                    <a:pt x="167037" y="53101"/>
                  </a:lnTo>
                  <a:lnTo>
                    <a:pt x="148406" y="25466"/>
                  </a:lnTo>
                  <a:lnTo>
                    <a:pt x="120771" y="6833"/>
                  </a:lnTo>
                  <a:lnTo>
                    <a:pt x="86929" y="0"/>
                  </a:lnTo>
                  <a:lnTo>
                    <a:pt x="53092" y="6833"/>
                  </a:lnTo>
                  <a:lnTo>
                    <a:pt x="25461" y="25466"/>
                  </a:lnTo>
                  <a:lnTo>
                    <a:pt x="6831" y="53101"/>
                  </a:lnTo>
                  <a:lnTo>
                    <a:pt x="0" y="86939"/>
                  </a:lnTo>
                  <a:lnTo>
                    <a:pt x="2471" y="107554"/>
                  </a:lnTo>
                  <a:lnTo>
                    <a:pt x="9490" y="126378"/>
                  </a:lnTo>
                  <a:lnTo>
                    <a:pt x="20465" y="142846"/>
                  </a:lnTo>
                  <a:lnTo>
                    <a:pt x="34805" y="156393"/>
                  </a:lnTo>
                  <a:lnTo>
                    <a:pt x="0" y="260808"/>
                  </a:lnTo>
                  <a:lnTo>
                    <a:pt x="173869" y="260808"/>
                  </a:lnTo>
                  <a:lnTo>
                    <a:pt x="139063" y="156393"/>
                  </a:lnTo>
                  <a:lnTo>
                    <a:pt x="153403" y="142846"/>
                  </a:lnTo>
                  <a:lnTo>
                    <a:pt x="164378" y="126378"/>
                  </a:lnTo>
                  <a:lnTo>
                    <a:pt x="171397" y="107554"/>
                  </a:lnTo>
                  <a:lnTo>
                    <a:pt x="173869" y="86939"/>
                  </a:lnTo>
                  <a:close/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1480832" y="2563620"/>
              <a:ext cx="626110" cy="574040"/>
            </a:xfrm>
            <a:custGeom>
              <a:avLst/>
              <a:gdLst/>
              <a:ahLst/>
              <a:cxnLst/>
              <a:rect l="l" t="t" r="r" b="b"/>
              <a:pathLst>
                <a:path w="626109" h="574039">
                  <a:moveTo>
                    <a:pt x="0" y="0"/>
                  </a:moveTo>
                  <a:lnTo>
                    <a:pt x="0" y="573762"/>
                  </a:lnTo>
                  <a:lnTo>
                    <a:pt x="625928" y="573762"/>
                  </a:lnTo>
                  <a:lnTo>
                    <a:pt x="625928" y="0"/>
                  </a:lnTo>
                  <a:lnTo>
                    <a:pt x="312964" y="0"/>
                  </a:lnTo>
                  <a:lnTo>
                    <a:pt x="0" y="0"/>
                  </a:lnTo>
                  <a:close/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/>
          <p:nvPr/>
        </p:nvSpPr>
        <p:spPr>
          <a:xfrm>
            <a:off x="11637311" y="2198500"/>
            <a:ext cx="313055" cy="260985"/>
          </a:xfrm>
          <a:custGeom>
            <a:avLst/>
            <a:gdLst/>
            <a:ahLst/>
            <a:cxnLst/>
            <a:rect l="l" t="t" r="r" b="b"/>
            <a:pathLst>
              <a:path w="313054" h="260985">
                <a:moveTo>
                  <a:pt x="312964" y="260798"/>
                </a:moveTo>
                <a:lnTo>
                  <a:pt x="312964" y="156476"/>
                </a:lnTo>
                <a:lnTo>
                  <a:pt x="304986" y="107015"/>
                </a:lnTo>
                <a:lnTo>
                  <a:pt x="282772" y="64060"/>
                </a:lnTo>
                <a:lnTo>
                  <a:pt x="248899" y="30188"/>
                </a:lnTo>
                <a:lnTo>
                  <a:pt x="205944" y="7976"/>
                </a:lnTo>
                <a:lnTo>
                  <a:pt x="156487" y="0"/>
                </a:lnTo>
                <a:lnTo>
                  <a:pt x="107024" y="7976"/>
                </a:lnTo>
                <a:lnTo>
                  <a:pt x="64067" y="30188"/>
                </a:lnTo>
                <a:lnTo>
                  <a:pt x="30192" y="64060"/>
                </a:lnTo>
                <a:lnTo>
                  <a:pt x="7977" y="107015"/>
                </a:lnTo>
                <a:lnTo>
                  <a:pt x="0" y="156476"/>
                </a:lnTo>
                <a:lnTo>
                  <a:pt x="0" y="260798"/>
                </a:lnTo>
              </a:path>
            </a:pathLst>
          </a:custGeom>
          <a:ln w="52155">
            <a:solidFill>
              <a:srgbClr val="0099CC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3" name="object 23" descr=""/>
          <p:cNvGrpSpPr/>
          <p:nvPr/>
        </p:nvGrpSpPr>
        <p:grpSpPr>
          <a:xfrm>
            <a:off x="9617364" y="2224580"/>
            <a:ext cx="782955" cy="887094"/>
            <a:chOff x="9617364" y="2224580"/>
            <a:chExt cx="782955" cy="887094"/>
          </a:xfrm>
        </p:grpSpPr>
        <p:sp>
          <p:nvSpPr>
            <p:cNvPr id="24" name="object 24" descr=""/>
            <p:cNvSpPr/>
            <p:nvPr/>
          </p:nvSpPr>
          <p:spPr>
            <a:xfrm>
              <a:off x="9799927" y="2459302"/>
              <a:ext cx="417830" cy="313055"/>
            </a:xfrm>
            <a:custGeom>
              <a:avLst/>
              <a:gdLst/>
              <a:ahLst/>
              <a:cxnLst/>
              <a:rect l="l" t="t" r="r" b="b"/>
              <a:pathLst>
                <a:path w="417829" h="313055">
                  <a:moveTo>
                    <a:pt x="0" y="153000"/>
                  </a:moveTo>
                  <a:lnTo>
                    <a:pt x="156476" y="312964"/>
                  </a:lnTo>
                  <a:lnTo>
                    <a:pt x="417285" y="0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9643442" y="2250658"/>
              <a:ext cx="730250" cy="835025"/>
            </a:xfrm>
            <a:custGeom>
              <a:avLst/>
              <a:gdLst/>
              <a:ahLst/>
              <a:cxnLst/>
              <a:rect l="l" t="t" r="r" b="b"/>
              <a:pathLst>
                <a:path w="730250" h="835025">
                  <a:moveTo>
                    <a:pt x="730250" y="0"/>
                  </a:moveTo>
                  <a:lnTo>
                    <a:pt x="730250" y="361643"/>
                  </a:lnTo>
                  <a:lnTo>
                    <a:pt x="726657" y="422309"/>
                  </a:lnTo>
                  <a:lnTo>
                    <a:pt x="716411" y="477804"/>
                  </a:lnTo>
                  <a:lnTo>
                    <a:pt x="700310" y="528388"/>
                  </a:lnTo>
                  <a:lnTo>
                    <a:pt x="679153" y="574319"/>
                  </a:lnTo>
                  <a:lnTo>
                    <a:pt x="653739" y="615854"/>
                  </a:lnTo>
                  <a:lnTo>
                    <a:pt x="624864" y="653254"/>
                  </a:lnTo>
                  <a:lnTo>
                    <a:pt x="593328" y="686776"/>
                  </a:lnTo>
                  <a:lnTo>
                    <a:pt x="559930" y="716678"/>
                  </a:lnTo>
                  <a:lnTo>
                    <a:pt x="525467" y="743220"/>
                  </a:lnTo>
                  <a:lnTo>
                    <a:pt x="490738" y="766659"/>
                  </a:lnTo>
                  <a:lnTo>
                    <a:pt x="456541" y="787254"/>
                  </a:lnTo>
                  <a:lnTo>
                    <a:pt x="392939" y="820946"/>
                  </a:lnTo>
                  <a:lnTo>
                    <a:pt x="365130" y="834560"/>
                  </a:lnTo>
                  <a:lnTo>
                    <a:pt x="337319" y="820946"/>
                  </a:lnTo>
                  <a:lnTo>
                    <a:pt x="273713" y="787254"/>
                  </a:lnTo>
                  <a:lnTo>
                    <a:pt x="239515" y="766659"/>
                  </a:lnTo>
                  <a:lnTo>
                    <a:pt x="204785" y="743220"/>
                  </a:lnTo>
                  <a:lnTo>
                    <a:pt x="170321" y="716678"/>
                  </a:lnTo>
                  <a:lnTo>
                    <a:pt x="136922" y="686776"/>
                  </a:lnTo>
                  <a:lnTo>
                    <a:pt x="105386" y="653254"/>
                  </a:lnTo>
                  <a:lnTo>
                    <a:pt x="76511" y="615854"/>
                  </a:lnTo>
                  <a:lnTo>
                    <a:pt x="51096" y="574319"/>
                  </a:lnTo>
                  <a:lnTo>
                    <a:pt x="29939" y="528388"/>
                  </a:lnTo>
                  <a:lnTo>
                    <a:pt x="13838" y="477804"/>
                  </a:lnTo>
                  <a:lnTo>
                    <a:pt x="3592" y="422309"/>
                  </a:lnTo>
                  <a:lnTo>
                    <a:pt x="0" y="361643"/>
                  </a:lnTo>
                  <a:lnTo>
                    <a:pt x="0" y="0"/>
                  </a:lnTo>
                  <a:lnTo>
                    <a:pt x="625928" y="0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6" name="object 26" descr=""/>
          <p:cNvGrpSpPr/>
          <p:nvPr/>
        </p:nvGrpSpPr>
        <p:grpSpPr>
          <a:xfrm>
            <a:off x="11402599" y="6139655"/>
            <a:ext cx="782955" cy="678180"/>
            <a:chOff x="11402599" y="6139655"/>
            <a:chExt cx="782955" cy="678180"/>
          </a:xfrm>
        </p:grpSpPr>
        <p:sp>
          <p:nvSpPr>
            <p:cNvPr id="27" name="object 27" descr=""/>
            <p:cNvSpPr/>
            <p:nvPr/>
          </p:nvSpPr>
          <p:spPr>
            <a:xfrm>
              <a:off x="11428677" y="6165733"/>
              <a:ext cx="730250" cy="626110"/>
            </a:xfrm>
            <a:custGeom>
              <a:avLst/>
              <a:gdLst/>
              <a:ahLst/>
              <a:cxnLst/>
              <a:rect l="l" t="t" r="r" b="b"/>
              <a:pathLst>
                <a:path w="730250" h="626109">
                  <a:moveTo>
                    <a:pt x="730239" y="0"/>
                  </a:moveTo>
                  <a:lnTo>
                    <a:pt x="730239" y="573762"/>
                  </a:lnTo>
                  <a:lnTo>
                    <a:pt x="726141" y="594065"/>
                  </a:lnTo>
                  <a:lnTo>
                    <a:pt x="714963" y="610647"/>
                  </a:lnTo>
                  <a:lnTo>
                    <a:pt x="698385" y="621828"/>
                  </a:lnTo>
                  <a:lnTo>
                    <a:pt x="678084" y="625928"/>
                  </a:lnTo>
                  <a:lnTo>
                    <a:pt x="52155" y="625928"/>
                  </a:lnTo>
                  <a:lnTo>
                    <a:pt x="31853" y="621828"/>
                  </a:lnTo>
                  <a:lnTo>
                    <a:pt x="15275" y="610647"/>
                  </a:lnTo>
                  <a:lnTo>
                    <a:pt x="4098" y="594065"/>
                  </a:lnTo>
                  <a:lnTo>
                    <a:pt x="0" y="573762"/>
                  </a:lnTo>
                  <a:lnTo>
                    <a:pt x="0" y="0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06919" y="6139655"/>
              <a:ext cx="156466" cy="156476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15561" y="6139655"/>
              <a:ext cx="156466" cy="156476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06919" y="6348296"/>
              <a:ext cx="156466" cy="156476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15561" y="6348296"/>
              <a:ext cx="156466" cy="156476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06919" y="6556938"/>
              <a:ext cx="156466" cy="156476"/>
            </a:xfrm>
            <a:prstGeom prst="rect">
              <a:avLst/>
            </a:prstGeom>
          </p:spPr>
        </p:pic>
        <p:pic>
          <p:nvPicPr>
            <p:cNvPr id="33" name="object 3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15561" y="6556938"/>
              <a:ext cx="156466" cy="156476"/>
            </a:xfrm>
            <a:prstGeom prst="rect">
              <a:avLst/>
            </a:prstGeom>
          </p:spPr>
        </p:pic>
        <p:pic>
          <p:nvPicPr>
            <p:cNvPr id="34" name="object 3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24203" y="6139655"/>
              <a:ext cx="156466" cy="156476"/>
            </a:xfrm>
            <a:prstGeom prst="rect">
              <a:avLst/>
            </a:prstGeom>
          </p:spPr>
        </p:pic>
        <p:sp>
          <p:nvSpPr>
            <p:cNvPr id="35" name="object 35" descr=""/>
            <p:cNvSpPr/>
            <p:nvPr/>
          </p:nvSpPr>
          <p:spPr>
            <a:xfrm>
              <a:off x="11950281" y="6374373"/>
              <a:ext cx="104775" cy="313055"/>
            </a:xfrm>
            <a:custGeom>
              <a:avLst/>
              <a:gdLst/>
              <a:ahLst/>
              <a:cxnLst/>
              <a:rect l="l" t="t" r="r" b="b"/>
              <a:pathLst>
                <a:path w="104775" h="313054">
                  <a:moveTo>
                    <a:pt x="52155" y="312964"/>
                  </a:moveTo>
                  <a:lnTo>
                    <a:pt x="31853" y="308865"/>
                  </a:lnTo>
                  <a:lnTo>
                    <a:pt x="15275" y="297688"/>
                  </a:lnTo>
                  <a:lnTo>
                    <a:pt x="4098" y="281110"/>
                  </a:lnTo>
                  <a:lnTo>
                    <a:pt x="0" y="260808"/>
                  </a:lnTo>
                  <a:lnTo>
                    <a:pt x="0" y="52165"/>
                  </a:lnTo>
                  <a:lnTo>
                    <a:pt x="4098" y="31858"/>
                  </a:lnTo>
                  <a:lnTo>
                    <a:pt x="15275" y="15277"/>
                  </a:lnTo>
                  <a:lnTo>
                    <a:pt x="31853" y="4098"/>
                  </a:lnTo>
                  <a:lnTo>
                    <a:pt x="52155" y="0"/>
                  </a:lnTo>
                  <a:lnTo>
                    <a:pt x="72457" y="4098"/>
                  </a:lnTo>
                  <a:lnTo>
                    <a:pt x="89035" y="15277"/>
                  </a:lnTo>
                  <a:lnTo>
                    <a:pt x="100212" y="31858"/>
                  </a:lnTo>
                  <a:lnTo>
                    <a:pt x="104310" y="52165"/>
                  </a:lnTo>
                  <a:lnTo>
                    <a:pt x="104310" y="260808"/>
                  </a:lnTo>
                  <a:lnTo>
                    <a:pt x="100212" y="281110"/>
                  </a:lnTo>
                  <a:lnTo>
                    <a:pt x="89035" y="297688"/>
                  </a:lnTo>
                  <a:lnTo>
                    <a:pt x="72457" y="308865"/>
                  </a:lnTo>
                  <a:lnTo>
                    <a:pt x="52155" y="312964"/>
                  </a:lnTo>
                  <a:close/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 descr=""/>
          <p:cNvSpPr/>
          <p:nvPr/>
        </p:nvSpPr>
        <p:spPr>
          <a:xfrm>
            <a:off x="11428676" y="5852770"/>
            <a:ext cx="730250" cy="208915"/>
          </a:xfrm>
          <a:custGeom>
            <a:avLst/>
            <a:gdLst/>
            <a:ahLst/>
            <a:cxnLst/>
            <a:rect l="l" t="t" r="r" b="b"/>
            <a:pathLst>
              <a:path w="730250" h="208914">
                <a:moveTo>
                  <a:pt x="730239" y="208642"/>
                </a:moveTo>
                <a:lnTo>
                  <a:pt x="0" y="208642"/>
                </a:lnTo>
                <a:lnTo>
                  <a:pt x="0" y="52165"/>
                </a:lnTo>
                <a:lnTo>
                  <a:pt x="4098" y="31858"/>
                </a:lnTo>
                <a:lnTo>
                  <a:pt x="15275" y="15277"/>
                </a:lnTo>
                <a:lnTo>
                  <a:pt x="31853" y="4098"/>
                </a:lnTo>
                <a:lnTo>
                  <a:pt x="52155" y="0"/>
                </a:lnTo>
                <a:lnTo>
                  <a:pt x="678084" y="0"/>
                </a:lnTo>
                <a:lnTo>
                  <a:pt x="698385" y="4098"/>
                </a:lnTo>
                <a:lnTo>
                  <a:pt x="714963" y="15277"/>
                </a:lnTo>
                <a:lnTo>
                  <a:pt x="726141" y="31858"/>
                </a:lnTo>
                <a:lnTo>
                  <a:pt x="730239" y="52165"/>
                </a:lnTo>
                <a:lnTo>
                  <a:pt x="730239" y="208642"/>
                </a:lnTo>
                <a:close/>
              </a:path>
            </a:pathLst>
          </a:custGeom>
          <a:ln w="52155">
            <a:solidFill>
              <a:srgbClr val="0099CC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7" name="object 37" descr=""/>
          <p:cNvGrpSpPr/>
          <p:nvPr/>
        </p:nvGrpSpPr>
        <p:grpSpPr>
          <a:xfrm>
            <a:off x="9513047" y="6191816"/>
            <a:ext cx="939165" cy="626110"/>
            <a:chOff x="9513047" y="6191816"/>
            <a:chExt cx="939165" cy="626110"/>
          </a:xfrm>
        </p:grpSpPr>
        <p:sp>
          <p:nvSpPr>
            <p:cNvPr id="38" name="object 38" descr=""/>
            <p:cNvSpPr/>
            <p:nvPr/>
          </p:nvSpPr>
          <p:spPr>
            <a:xfrm>
              <a:off x="9539124" y="6217894"/>
              <a:ext cx="887094" cy="574040"/>
            </a:xfrm>
            <a:custGeom>
              <a:avLst/>
              <a:gdLst/>
              <a:ahLst/>
              <a:cxnLst/>
              <a:rect l="l" t="t" r="r" b="b"/>
              <a:pathLst>
                <a:path w="887095" h="574040">
                  <a:moveTo>
                    <a:pt x="886726" y="0"/>
                  </a:moveTo>
                  <a:lnTo>
                    <a:pt x="886726" y="521607"/>
                  </a:lnTo>
                  <a:lnTo>
                    <a:pt x="882628" y="541908"/>
                  </a:lnTo>
                  <a:lnTo>
                    <a:pt x="871451" y="558486"/>
                  </a:lnTo>
                  <a:lnTo>
                    <a:pt x="854873" y="569664"/>
                  </a:lnTo>
                  <a:lnTo>
                    <a:pt x="834571" y="573762"/>
                  </a:lnTo>
                  <a:lnTo>
                    <a:pt x="52165" y="573762"/>
                  </a:lnTo>
                  <a:lnTo>
                    <a:pt x="31858" y="569664"/>
                  </a:lnTo>
                  <a:lnTo>
                    <a:pt x="15277" y="558486"/>
                  </a:lnTo>
                  <a:lnTo>
                    <a:pt x="4098" y="541908"/>
                  </a:lnTo>
                  <a:lnTo>
                    <a:pt x="0" y="521607"/>
                  </a:lnTo>
                  <a:lnTo>
                    <a:pt x="0" y="0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9695607" y="6270054"/>
              <a:ext cx="0" cy="104775"/>
            </a:xfrm>
            <a:custGeom>
              <a:avLst/>
              <a:gdLst/>
              <a:ahLst/>
              <a:cxnLst/>
              <a:rect l="l" t="t" r="r" b="b"/>
              <a:pathLst>
                <a:path w="0" h="104775">
                  <a:moveTo>
                    <a:pt x="0" y="0"/>
                  </a:moveTo>
                  <a:lnTo>
                    <a:pt x="0" y="104321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9643446" y="6322214"/>
              <a:ext cx="104775" cy="0"/>
            </a:xfrm>
            <a:custGeom>
              <a:avLst/>
              <a:gdLst/>
              <a:ahLst/>
              <a:cxnLst/>
              <a:rect l="l" t="t" r="r" b="b"/>
              <a:pathLst>
                <a:path w="104775" h="0">
                  <a:moveTo>
                    <a:pt x="0" y="0"/>
                  </a:moveTo>
                  <a:lnTo>
                    <a:pt x="104321" y="0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9956408" y="6635176"/>
              <a:ext cx="104775" cy="0"/>
            </a:xfrm>
            <a:custGeom>
              <a:avLst/>
              <a:gdLst/>
              <a:ahLst/>
              <a:cxnLst/>
              <a:rect l="l" t="t" r="r" b="b"/>
              <a:pathLst>
                <a:path w="104775" h="0">
                  <a:moveTo>
                    <a:pt x="0" y="0"/>
                  </a:moveTo>
                  <a:lnTo>
                    <a:pt x="104321" y="0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9643446" y="6635176"/>
              <a:ext cx="104775" cy="0"/>
            </a:xfrm>
            <a:custGeom>
              <a:avLst/>
              <a:gdLst/>
              <a:ahLst/>
              <a:cxnLst/>
              <a:rect l="l" t="t" r="r" b="b"/>
              <a:pathLst>
                <a:path w="104775" h="0">
                  <a:moveTo>
                    <a:pt x="0" y="0"/>
                  </a:moveTo>
                  <a:lnTo>
                    <a:pt x="104321" y="0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9556420" y="6478695"/>
              <a:ext cx="608965" cy="0"/>
            </a:xfrm>
            <a:custGeom>
              <a:avLst/>
              <a:gdLst/>
              <a:ahLst/>
              <a:cxnLst/>
              <a:rect l="l" t="t" r="r" b="b"/>
              <a:pathLst>
                <a:path w="608965" h="0">
                  <a:moveTo>
                    <a:pt x="0" y="0"/>
                  </a:moveTo>
                  <a:lnTo>
                    <a:pt x="608819" y="0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9852273" y="6217894"/>
              <a:ext cx="0" cy="574040"/>
            </a:xfrm>
            <a:custGeom>
              <a:avLst/>
              <a:gdLst/>
              <a:ahLst/>
              <a:cxnLst/>
              <a:rect l="l" t="t" r="r" b="b"/>
              <a:pathLst>
                <a:path w="0" h="574040">
                  <a:moveTo>
                    <a:pt x="0" y="0"/>
                  </a:moveTo>
                  <a:lnTo>
                    <a:pt x="0" y="573762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10165236" y="6217894"/>
              <a:ext cx="0" cy="574040"/>
            </a:xfrm>
            <a:custGeom>
              <a:avLst/>
              <a:gdLst/>
              <a:ahLst/>
              <a:cxnLst/>
              <a:rect l="l" t="t" r="r" b="b"/>
              <a:pathLst>
                <a:path w="0" h="574040">
                  <a:moveTo>
                    <a:pt x="0" y="0"/>
                  </a:moveTo>
                  <a:lnTo>
                    <a:pt x="0" y="573762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9972057" y="6285332"/>
              <a:ext cx="74295" cy="74295"/>
            </a:xfrm>
            <a:custGeom>
              <a:avLst/>
              <a:gdLst/>
              <a:ahLst/>
              <a:cxnLst/>
              <a:rect l="l" t="t" r="r" b="b"/>
              <a:pathLst>
                <a:path w="74295" h="74295">
                  <a:moveTo>
                    <a:pt x="73767" y="0"/>
                  </a:moveTo>
                  <a:lnTo>
                    <a:pt x="0" y="73767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9972057" y="6285332"/>
              <a:ext cx="74295" cy="74295"/>
            </a:xfrm>
            <a:custGeom>
              <a:avLst/>
              <a:gdLst/>
              <a:ahLst/>
              <a:cxnLst/>
              <a:rect l="l" t="t" r="r" b="b"/>
              <a:pathLst>
                <a:path w="74295" h="74295">
                  <a:moveTo>
                    <a:pt x="0" y="0"/>
                  </a:moveTo>
                  <a:lnTo>
                    <a:pt x="73767" y="73767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10269370" y="6426535"/>
              <a:ext cx="52705" cy="0"/>
            </a:xfrm>
            <a:custGeom>
              <a:avLst/>
              <a:gdLst/>
              <a:ahLst/>
              <a:cxnLst/>
              <a:rect l="l" t="t" r="r" b="b"/>
              <a:pathLst>
                <a:path w="52704" h="0">
                  <a:moveTo>
                    <a:pt x="0" y="0"/>
                  </a:moveTo>
                  <a:lnTo>
                    <a:pt x="52155" y="0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10269370" y="6530856"/>
              <a:ext cx="52705" cy="0"/>
            </a:xfrm>
            <a:custGeom>
              <a:avLst/>
              <a:gdLst/>
              <a:ahLst/>
              <a:cxnLst/>
              <a:rect l="l" t="t" r="r" b="b"/>
              <a:pathLst>
                <a:path w="52704" h="0">
                  <a:moveTo>
                    <a:pt x="0" y="0"/>
                  </a:moveTo>
                  <a:lnTo>
                    <a:pt x="52155" y="0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9982479" y="6556939"/>
              <a:ext cx="52705" cy="156845"/>
            </a:xfrm>
            <a:custGeom>
              <a:avLst/>
              <a:gdLst/>
              <a:ahLst/>
              <a:cxnLst/>
              <a:rect l="l" t="t" r="r" b="b"/>
              <a:pathLst>
                <a:path w="52704" h="156845">
                  <a:moveTo>
                    <a:pt x="52171" y="130403"/>
                  </a:moveTo>
                  <a:lnTo>
                    <a:pt x="50114" y="120256"/>
                  </a:lnTo>
                  <a:lnTo>
                    <a:pt x="44526" y="111963"/>
                  </a:lnTo>
                  <a:lnTo>
                    <a:pt x="36233" y="106375"/>
                  </a:lnTo>
                  <a:lnTo>
                    <a:pt x="26085" y="104317"/>
                  </a:lnTo>
                  <a:lnTo>
                    <a:pt x="15938" y="106375"/>
                  </a:lnTo>
                  <a:lnTo>
                    <a:pt x="7645" y="111963"/>
                  </a:lnTo>
                  <a:lnTo>
                    <a:pt x="2057" y="120256"/>
                  </a:lnTo>
                  <a:lnTo>
                    <a:pt x="0" y="130403"/>
                  </a:lnTo>
                  <a:lnTo>
                    <a:pt x="2057" y="140550"/>
                  </a:lnTo>
                  <a:lnTo>
                    <a:pt x="7645" y="148844"/>
                  </a:lnTo>
                  <a:lnTo>
                    <a:pt x="15938" y="154432"/>
                  </a:lnTo>
                  <a:lnTo>
                    <a:pt x="26085" y="156476"/>
                  </a:lnTo>
                  <a:lnTo>
                    <a:pt x="36233" y="154432"/>
                  </a:lnTo>
                  <a:lnTo>
                    <a:pt x="44526" y="148844"/>
                  </a:lnTo>
                  <a:lnTo>
                    <a:pt x="50114" y="140550"/>
                  </a:lnTo>
                  <a:lnTo>
                    <a:pt x="52171" y="130403"/>
                  </a:lnTo>
                  <a:close/>
                </a:path>
                <a:path w="52704" h="156845">
                  <a:moveTo>
                    <a:pt x="52171" y="26085"/>
                  </a:moveTo>
                  <a:lnTo>
                    <a:pt x="50114" y="15925"/>
                  </a:lnTo>
                  <a:lnTo>
                    <a:pt x="44526" y="7645"/>
                  </a:lnTo>
                  <a:lnTo>
                    <a:pt x="36233" y="2057"/>
                  </a:lnTo>
                  <a:lnTo>
                    <a:pt x="26085" y="0"/>
                  </a:lnTo>
                  <a:lnTo>
                    <a:pt x="15938" y="2057"/>
                  </a:lnTo>
                  <a:lnTo>
                    <a:pt x="7645" y="7645"/>
                  </a:lnTo>
                  <a:lnTo>
                    <a:pt x="2057" y="15925"/>
                  </a:lnTo>
                  <a:lnTo>
                    <a:pt x="0" y="26085"/>
                  </a:lnTo>
                  <a:lnTo>
                    <a:pt x="2057" y="36233"/>
                  </a:lnTo>
                  <a:lnTo>
                    <a:pt x="7645" y="44526"/>
                  </a:lnTo>
                  <a:lnTo>
                    <a:pt x="15938" y="50114"/>
                  </a:lnTo>
                  <a:lnTo>
                    <a:pt x="26085" y="52158"/>
                  </a:lnTo>
                  <a:lnTo>
                    <a:pt x="36233" y="50114"/>
                  </a:lnTo>
                  <a:lnTo>
                    <a:pt x="44526" y="44526"/>
                  </a:lnTo>
                  <a:lnTo>
                    <a:pt x="50114" y="36233"/>
                  </a:lnTo>
                  <a:lnTo>
                    <a:pt x="52171" y="26085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1" name="object 51" descr=""/>
          <p:cNvGrpSpPr/>
          <p:nvPr/>
        </p:nvGrpSpPr>
        <p:grpSpPr>
          <a:xfrm>
            <a:off x="9513048" y="5826697"/>
            <a:ext cx="939165" cy="313055"/>
            <a:chOff x="9513048" y="5826697"/>
            <a:chExt cx="939165" cy="313055"/>
          </a:xfrm>
        </p:grpSpPr>
        <p:sp>
          <p:nvSpPr>
            <p:cNvPr id="52" name="object 52" descr=""/>
            <p:cNvSpPr/>
            <p:nvPr/>
          </p:nvSpPr>
          <p:spPr>
            <a:xfrm>
              <a:off x="9539126" y="6113573"/>
              <a:ext cx="887094" cy="0"/>
            </a:xfrm>
            <a:custGeom>
              <a:avLst/>
              <a:gdLst/>
              <a:ahLst/>
              <a:cxnLst/>
              <a:rect l="l" t="t" r="r" b="b"/>
              <a:pathLst>
                <a:path w="887095" h="0">
                  <a:moveTo>
                    <a:pt x="0" y="0"/>
                  </a:moveTo>
                  <a:lnTo>
                    <a:pt x="886726" y="0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9539126" y="5852774"/>
              <a:ext cx="887094" cy="260985"/>
            </a:xfrm>
            <a:custGeom>
              <a:avLst/>
              <a:gdLst/>
              <a:ahLst/>
              <a:cxnLst/>
              <a:rect l="l" t="t" r="r" b="b"/>
              <a:pathLst>
                <a:path w="887095" h="260985">
                  <a:moveTo>
                    <a:pt x="0" y="260798"/>
                  </a:moveTo>
                  <a:lnTo>
                    <a:pt x="0" y="52155"/>
                  </a:lnTo>
                  <a:lnTo>
                    <a:pt x="4098" y="28814"/>
                  </a:lnTo>
                  <a:lnTo>
                    <a:pt x="15275" y="12574"/>
                  </a:lnTo>
                  <a:lnTo>
                    <a:pt x="31853" y="3085"/>
                  </a:lnTo>
                  <a:lnTo>
                    <a:pt x="52155" y="0"/>
                  </a:lnTo>
                  <a:lnTo>
                    <a:pt x="834560" y="0"/>
                  </a:lnTo>
                  <a:lnTo>
                    <a:pt x="854868" y="3085"/>
                  </a:lnTo>
                  <a:lnTo>
                    <a:pt x="871449" y="12574"/>
                  </a:lnTo>
                  <a:lnTo>
                    <a:pt x="882628" y="28814"/>
                  </a:lnTo>
                  <a:lnTo>
                    <a:pt x="886726" y="52155"/>
                  </a:lnTo>
                  <a:lnTo>
                    <a:pt x="886726" y="260798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4" name="object 54" descr=""/>
          <p:cNvGrpSpPr/>
          <p:nvPr/>
        </p:nvGrpSpPr>
        <p:grpSpPr>
          <a:xfrm>
            <a:off x="15077363" y="2198501"/>
            <a:ext cx="469900" cy="443865"/>
            <a:chOff x="15077363" y="2198501"/>
            <a:chExt cx="469900" cy="443865"/>
          </a:xfrm>
        </p:grpSpPr>
        <p:sp>
          <p:nvSpPr>
            <p:cNvPr id="55" name="object 55" descr=""/>
            <p:cNvSpPr/>
            <p:nvPr/>
          </p:nvSpPr>
          <p:spPr>
            <a:xfrm>
              <a:off x="15103441" y="2354982"/>
              <a:ext cx="417830" cy="260985"/>
            </a:xfrm>
            <a:custGeom>
              <a:avLst/>
              <a:gdLst/>
              <a:ahLst/>
              <a:cxnLst/>
              <a:rect l="l" t="t" r="r" b="b"/>
              <a:pathLst>
                <a:path w="417830" h="260985">
                  <a:moveTo>
                    <a:pt x="312964" y="260798"/>
                  </a:moveTo>
                  <a:lnTo>
                    <a:pt x="104321" y="260798"/>
                  </a:lnTo>
                  <a:lnTo>
                    <a:pt x="63716" y="252601"/>
                  </a:lnTo>
                  <a:lnTo>
                    <a:pt x="30556" y="230245"/>
                  </a:lnTo>
                  <a:lnTo>
                    <a:pt x="8198" y="197086"/>
                  </a:lnTo>
                  <a:lnTo>
                    <a:pt x="0" y="156476"/>
                  </a:lnTo>
                  <a:lnTo>
                    <a:pt x="0" y="0"/>
                  </a:lnTo>
                  <a:lnTo>
                    <a:pt x="417285" y="0"/>
                  </a:lnTo>
                  <a:lnTo>
                    <a:pt x="417285" y="156476"/>
                  </a:lnTo>
                  <a:lnTo>
                    <a:pt x="409087" y="197086"/>
                  </a:lnTo>
                  <a:lnTo>
                    <a:pt x="386729" y="230245"/>
                  </a:lnTo>
                  <a:lnTo>
                    <a:pt x="353569" y="252601"/>
                  </a:lnTo>
                  <a:lnTo>
                    <a:pt x="312964" y="260798"/>
                  </a:lnTo>
                  <a:close/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15207763" y="2198501"/>
              <a:ext cx="0" cy="156845"/>
            </a:xfrm>
            <a:custGeom>
              <a:avLst/>
              <a:gdLst/>
              <a:ahLst/>
              <a:cxnLst/>
              <a:rect l="l" t="t" r="r" b="b"/>
              <a:pathLst>
                <a:path w="0" h="156844">
                  <a:moveTo>
                    <a:pt x="0" y="156476"/>
                  </a:moveTo>
                  <a:lnTo>
                    <a:pt x="0" y="0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15416405" y="2198501"/>
              <a:ext cx="0" cy="156845"/>
            </a:xfrm>
            <a:custGeom>
              <a:avLst/>
              <a:gdLst/>
              <a:ahLst/>
              <a:cxnLst/>
              <a:rect l="l" t="t" r="r" b="b"/>
              <a:pathLst>
                <a:path w="0" h="156844">
                  <a:moveTo>
                    <a:pt x="0" y="156476"/>
                  </a:moveTo>
                  <a:lnTo>
                    <a:pt x="0" y="0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8" name="object 58" descr=""/>
          <p:cNvGrpSpPr/>
          <p:nvPr/>
        </p:nvGrpSpPr>
        <p:grpSpPr>
          <a:xfrm>
            <a:off x="15286006" y="2720101"/>
            <a:ext cx="260985" cy="443865"/>
            <a:chOff x="15286006" y="2720101"/>
            <a:chExt cx="260985" cy="443865"/>
          </a:xfrm>
        </p:grpSpPr>
        <p:sp>
          <p:nvSpPr>
            <p:cNvPr id="59" name="object 59" descr=""/>
            <p:cNvSpPr/>
            <p:nvPr/>
          </p:nvSpPr>
          <p:spPr>
            <a:xfrm>
              <a:off x="15312084" y="2928741"/>
              <a:ext cx="208915" cy="208915"/>
            </a:xfrm>
            <a:custGeom>
              <a:avLst/>
              <a:gdLst/>
              <a:ahLst/>
              <a:cxnLst/>
              <a:rect l="l" t="t" r="r" b="b"/>
              <a:pathLst>
                <a:path w="208915" h="208914">
                  <a:moveTo>
                    <a:pt x="208642" y="208642"/>
                  </a:moveTo>
                  <a:lnTo>
                    <a:pt x="160802" y="203132"/>
                  </a:lnTo>
                  <a:lnTo>
                    <a:pt x="116886" y="187436"/>
                  </a:lnTo>
                  <a:lnTo>
                    <a:pt x="78146" y="162806"/>
                  </a:lnTo>
                  <a:lnTo>
                    <a:pt x="45835" y="130496"/>
                  </a:lnTo>
                  <a:lnTo>
                    <a:pt x="21206" y="91756"/>
                  </a:lnTo>
                  <a:lnTo>
                    <a:pt x="5510" y="47840"/>
                  </a:lnTo>
                  <a:lnTo>
                    <a:pt x="0" y="0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15312085" y="2720101"/>
              <a:ext cx="0" cy="208915"/>
            </a:xfrm>
            <a:custGeom>
              <a:avLst/>
              <a:gdLst/>
              <a:ahLst/>
              <a:cxnLst/>
              <a:rect l="l" t="t" r="r" b="b"/>
              <a:pathLst>
                <a:path w="0" h="208914">
                  <a:moveTo>
                    <a:pt x="0" y="0"/>
                  </a:moveTo>
                  <a:lnTo>
                    <a:pt x="0" y="208642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1" name="object 61" descr=""/>
          <p:cNvGrpSpPr/>
          <p:nvPr/>
        </p:nvGrpSpPr>
        <p:grpSpPr>
          <a:xfrm>
            <a:off x="16782139" y="2300609"/>
            <a:ext cx="734695" cy="734695"/>
            <a:chOff x="16782139" y="2300609"/>
            <a:chExt cx="734695" cy="734695"/>
          </a:xfrm>
        </p:grpSpPr>
        <p:sp>
          <p:nvSpPr>
            <p:cNvPr id="62" name="object 62" descr=""/>
            <p:cNvSpPr/>
            <p:nvPr/>
          </p:nvSpPr>
          <p:spPr>
            <a:xfrm>
              <a:off x="16940829" y="2459297"/>
              <a:ext cx="417830" cy="417830"/>
            </a:xfrm>
            <a:custGeom>
              <a:avLst/>
              <a:gdLst/>
              <a:ahLst/>
              <a:cxnLst/>
              <a:rect l="l" t="t" r="r" b="b"/>
              <a:pathLst>
                <a:path w="417830" h="417830">
                  <a:moveTo>
                    <a:pt x="0" y="208642"/>
                  </a:moveTo>
                  <a:lnTo>
                    <a:pt x="5510" y="160802"/>
                  </a:lnTo>
                  <a:lnTo>
                    <a:pt x="21206" y="116886"/>
                  </a:lnTo>
                  <a:lnTo>
                    <a:pt x="45835" y="78146"/>
                  </a:lnTo>
                  <a:lnTo>
                    <a:pt x="78146" y="45835"/>
                  </a:lnTo>
                  <a:lnTo>
                    <a:pt x="116886" y="21206"/>
                  </a:lnTo>
                  <a:lnTo>
                    <a:pt x="160802" y="5510"/>
                  </a:lnTo>
                  <a:lnTo>
                    <a:pt x="208642" y="0"/>
                  </a:lnTo>
                  <a:lnTo>
                    <a:pt x="256480" y="5510"/>
                  </a:lnTo>
                  <a:lnTo>
                    <a:pt x="300394" y="21206"/>
                  </a:lnTo>
                  <a:lnTo>
                    <a:pt x="339134" y="45835"/>
                  </a:lnTo>
                  <a:lnTo>
                    <a:pt x="371446" y="78146"/>
                  </a:lnTo>
                  <a:lnTo>
                    <a:pt x="396077" y="116886"/>
                  </a:lnTo>
                  <a:lnTo>
                    <a:pt x="411774" y="160802"/>
                  </a:lnTo>
                  <a:lnTo>
                    <a:pt x="417285" y="208642"/>
                  </a:lnTo>
                  <a:lnTo>
                    <a:pt x="411774" y="256483"/>
                  </a:lnTo>
                  <a:lnTo>
                    <a:pt x="396077" y="300399"/>
                  </a:lnTo>
                  <a:lnTo>
                    <a:pt x="371446" y="339139"/>
                  </a:lnTo>
                  <a:lnTo>
                    <a:pt x="339134" y="371449"/>
                  </a:lnTo>
                  <a:lnTo>
                    <a:pt x="300394" y="396079"/>
                  </a:lnTo>
                  <a:lnTo>
                    <a:pt x="256480" y="411775"/>
                  </a:lnTo>
                  <a:lnTo>
                    <a:pt x="208642" y="417285"/>
                  </a:lnTo>
                  <a:lnTo>
                    <a:pt x="160802" y="411775"/>
                  </a:lnTo>
                  <a:lnTo>
                    <a:pt x="116886" y="396079"/>
                  </a:lnTo>
                  <a:lnTo>
                    <a:pt x="78146" y="371449"/>
                  </a:lnTo>
                  <a:lnTo>
                    <a:pt x="45835" y="339139"/>
                  </a:lnTo>
                  <a:lnTo>
                    <a:pt x="21206" y="300399"/>
                  </a:lnTo>
                  <a:lnTo>
                    <a:pt x="5510" y="256483"/>
                  </a:lnTo>
                  <a:lnTo>
                    <a:pt x="0" y="208642"/>
                  </a:lnTo>
                  <a:close/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16809871" y="2903220"/>
              <a:ext cx="104775" cy="104775"/>
            </a:xfrm>
            <a:custGeom>
              <a:avLst/>
              <a:gdLst/>
              <a:ahLst/>
              <a:cxnLst/>
              <a:rect l="l" t="t" r="r" b="b"/>
              <a:pathLst>
                <a:path w="104775" h="104775">
                  <a:moveTo>
                    <a:pt x="0" y="104321"/>
                  </a:moveTo>
                  <a:lnTo>
                    <a:pt x="104321" y="0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16808217" y="2326687"/>
              <a:ext cx="104775" cy="104775"/>
            </a:xfrm>
            <a:custGeom>
              <a:avLst/>
              <a:gdLst/>
              <a:ahLst/>
              <a:cxnLst/>
              <a:rect l="l" t="t" r="r" b="b"/>
              <a:pathLst>
                <a:path w="104775" h="104775">
                  <a:moveTo>
                    <a:pt x="0" y="0"/>
                  </a:moveTo>
                  <a:lnTo>
                    <a:pt x="104321" y="104321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17386403" y="2904873"/>
              <a:ext cx="104775" cy="104775"/>
            </a:xfrm>
            <a:custGeom>
              <a:avLst/>
              <a:gdLst/>
              <a:ahLst/>
              <a:cxnLst/>
              <a:rect l="l" t="t" r="r" b="b"/>
              <a:pathLst>
                <a:path w="104775" h="104775">
                  <a:moveTo>
                    <a:pt x="104321" y="104321"/>
                  </a:moveTo>
                  <a:lnTo>
                    <a:pt x="0" y="0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17386403" y="2326687"/>
              <a:ext cx="104775" cy="104775"/>
            </a:xfrm>
            <a:custGeom>
              <a:avLst/>
              <a:gdLst/>
              <a:ahLst/>
              <a:cxnLst/>
              <a:rect l="l" t="t" r="r" b="b"/>
              <a:pathLst>
                <a:path w="104775" h="104775">
                  <a:moveTo>
                    <a:pt x="104321" y="0"/>
                  </a:moveTo>
                  <a:lnTo>
                    <a:pt x="0" y="104321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7" name="object 67" descr=""/>
          <p:cNvSpPr/>
          <p:nvPr/>
        </p:nvSpPr>
        <p:spPr>
          <a:xfrm>
            <a:off x="17149471" y="2198494"/>
            <a:ext cx="0" cy="130810"/>
          </a:xfrm>
          <a:custGeom>
            <a:avLst/>
            <a:gdLst/>
            <a:ahLst/>
            <a:cxnLst/>
            <a:rect l="l" t="t" r="r" b="b"/>
            <a:pathLst>
              <a:path w="0" h="130810">
                <a:moveTo>
                  <a:pt x="0" y="130404"/>
                </a:moveTo>
                <a:lnTo>
                  <a:pt x="0" y="0"/>
                </a:lnTo>
              </a:path>
            </a:pathLst>
          </a:custGeom>
          <a:ln w="52155">
            <a:solidFill>
              <a:srgbClr val="0099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 descr=""/>
          <p:cNvSpPr/>
          <p:nvPr/>
        </p:nvSpPr>
        <p:spPr>
          <a:xfrm>
            <a:off x="17149471" y="3006979"/>
            <a:ext cx="0" cy="130810"/>
          </a:xfrm>
          <a:custGeom>
            <a:avLst/>
            <a:gdLst/>
            <a:ahLst/>
            <a:cxnLst/>
            <a:rect l="l" t="t" r="r" b="b"/>
            <a:pathLst>
              <a:path w="0" h="130810">
                <a:moveTo>
                  <a:pt x="0" y="130404"/>
                </a:moveTo>
                <a:lnTo>
                  <a:pt x="0" y="0"/>
                </a:lnTo>
              </a:path>
            </a:pathLst>
          </a:custGeom>
          <a:ln w="52155">
            <a:solidFill>
              <a:srgbClr val="0099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 descr=""/>
          <p:cNvSpPr/>
          <p:nvPr/>
        </p:nvSpPr>
        <p:spPr>
          <a:xfrm>
            <a:off x="17488513" y="2667940"/>
            <a:ext cx="130810" cy="0"/>
          </a:xfrm>
          <a:custGeom>
            <a:avLst/>
            <a:gdLst/>
            <a:ahLst/>
            <a:cxnLst/>
            <a:rect l="l" t="t" r="r" b="b"/>
            <a:pathLst>
              <a:path w="130809" h="0">
                <a:moveTo>
                  <a:pt x="0" y="0"/>
                </a:moveTo>
                <a:lnTo>
                  <a:pt x="130404" y="0"/>
                </a:lnTo>
              </a:path>
            </a:pathLst>
          </a:custGeom>
          <a:ln w="52155">
            <a:solidFill>
              <a:srgbClr val="0099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 descr=""/>
          <p:cNvSpPr/>
          <p:nvPr/>
        </p:nvSpPr>
        <p:spPr>
          <a:xfrm>
            <a:off x="16680026" y="2667940"/>
            <a:ext cx="130810" cy="0"/>
          </a:xfrm>
          <a:custGeom>
            <a:avLst/>
            <a:gdLst/>
            <a:ahLst/>
            <a:cxnLst/>
            <a:rect l="l" t="t" r="r" b="b"/>
            <a:pathLst>
              <a:path w="130809" h="0">
                <a:moveTo>
                  <a:pt x="0" y="0"/>
                </a:moveTo>
                <a:lnTo>
                  <a:pt x="130404" y="0"/>
                </a:lnTo>
              </a:path>
            </a:pathLst>
          </a:custGeom>
          <a:ln w="52155">
            <a:solidFill>
              <a:srgbClr val="0099CC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71" name="object 71" descr=""/>
          <p:cNvGrpSpPr/>
          <p:nvPr/>
        </p:nvGrpSpPr>
        <p:grpSpPr>
          <a:xfrm>
            <a:off x="18491333" y="2172420"/>
            <a:ext cx="521334" cy="835025"/>
            <a:chOff x="18491333" y="2172420"/>
            <a:chExt cx="521334" cy="835025"/>
          </a:xfrm>
        </p:grpSpPr>
        <p:sp>
          <p:nvSpPr>
            <p:cNvPr id="72" name="object 72" descr=""/>
            <p:cNvSpPr/>
            <p:nvPr/>
          </p:nvSpPr>
          <p:spPr>
            <a:xfrm>
              <a:off x="18517419" y="2198498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52155" y="0"/>
                  </a:moveTo>
                  <a:lnTo>
                    <a:pt x="31853" y="4098"/>
                  </a:lnTo>
                  <a:lnTo>
                    <a:pt x="15275" y="15275"/>
                  </a:lnTo>
                  <a:lnTo>
                    <a:pt x="4098" y="31853"/>
                  </a:lnTo>
                  <a:lnTo>
                    <a:pt x="0" y="52155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18517411" y="2198502"/>
              <a:ext cx="417830" cy="417830"/>
            </a:xfrm>
            <a:custGeom>
              <a:avLst/>
              <a:gdLst/>
              <a:ahLst/>
              <a:cxnLst/>
              <a:rect l="l" t="t" r="r" b="b"/>
              <a:pathLst>
                <a:path w="417830" h="417830">
                  <a:moveTo>
                    <a:pt x="417285" y="52155"/>
                  </a:moveTo>
                  <a:lnTo>
                    <a:pt x="413187" y="31853"/>
                  </a:lnTo>
                  <a:lnTo>
                    <a:pt x="402010" y="15275"/>
                  </a:lnTo>
                  <a:lnTo>
                    <a:pt x="385431" y="4098"/>
                  </a:lnTo>
                  <a:lnTo>
                    <a:pt x="365130" y="0"/>
                  </a:lnTo>
                </a:path>
                <a:path w="417830" h="417830">
                  <a:moveTo>
                    <a:pt x="417285" y="52155"/>
                  </a:moveTo>
                  <a:lnTo>
                    <a:pt x="336429" y="312953"/>
                  </a:lnTo>
                  <a:lnTo>
                    <a:pt x="320236" y="354366"/>
                  </a:lnTo>
                  <a:lnTo>
                    <a:pt x="291662" y="387437"/>
                  </a:lnTo>
                  <a:lnTo>
                    <a:pt x="253525" y="409346"/>
                  </a:lnTo>
                  <a:lnTo>
                    <a:pt x="208642" y="417275"/>
                  </a:lnTo>
                  <a:lnTo>
                    <a:pt x="163760" y="409346"/>
                  </a:lnTo>
                  <a:lnTo>
                    <a:pt x="125623" y="387437"/>
                  </a:lnTo>
                  <a:lnTo>
                    <a:pt x="97048" y="354366"/>
                  </a:lnTo>
                  <a:lnTo>
                    <a:pt x="80856" y="312953"/>
                  </a:lnTo>
                  <a:lnTo>
                    <a:pt x="0" y="52155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18726051" y="2616453"/>
              <a:ext cx="260985" cy="364490"/>
            </a:xfrm>
            <a:custGeom>
              <a:avLst/>
              <a:gdLst/>
              <a:ahLst/>
              <a:cxnLst/>
              <a:rect l="l" t="t" r="r" b="b"/>
              <a:pathLst>
                <a:path w="260984" h="364489">
                  <a:moveTo>
                    <a:pt x="260526" y="364449"/>
                  </a:moveTo>
                  <a:lnTo>
                    <a:pt x="213697" y="360252"/>
                  </a:lnTo>
                  <a:lnTo>
                    <a:pt x="169621" y="348149"/>
                  </a:lnTo>
                  <a:lnTo>
                    <a:pt x="129035" y="328879"/>
                  </a:lnTo>
                  <a:lnTo>
                    <a:pt x="92674" y="303175"/>
                  </a:lnTo>
                  <a:lnTo>
                    <a:pt x="61273" y="271775"/>
                  </a:lnTo>
                  <a:lnTo>
                    <a:pt x="35570" y="235414"/>
                  </a:lnTo>
                  <a:lnTo>
                    <a:pt x="16299" y="194827"/>
                  </a:lnTo>
                  <a:lnTo>
                    <a:pt x="4197" y="150752"/>
                  </a:lnTo>
                  <a:lnTo>
                    <a:pt x="0" y="103923"/>
                  </a:lnTo>
                  <a:lnTo>
                    <a:pt x="0" y="0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5" name="object 75" descr=""/>
          <p:cNvGrpSpPr/>
          <p:nvPr/>
        </p:nvGrpSpPr>
        <p:grpSpPr>
          <a:xfrm>
            <a:off x="19099558" y="2824419"/>
            <a:ext cx="287020" cy="313055"/>
            <a:chOff x="19099558" y="2824419"/>
            <a:chExt cx="287020" cy="313055"/>
          </a:xfrm>
        </p:grpSpPr>
        <p:sp>
          <p:nvSpPr>
            <p:cNvPr id="76" name="object 76" descr=""/>
            <p:cNvSpPr/>
            <p:nvPr/>
          </p:nvSpPr>
          <p:spPr>
            <a:xfrm>
              <a:off x="19099558" y="2937565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 h="0">
                  <a:moveTo>
                    <a:pt x="173869" y="0"/>
                  </a:moveTo>
                  <a:lnTo>
                    <a:pt x="0" y="0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 descr=""/>
            <p:cNvSpPr/>
            <p:nvPr/>
          </p:nvSpPr>
          <p:spPr>
            <a:xfrm>
              <a:off x="19099558" y="3024498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 h="0">
                  <a:moveTo>
                    <a:pt x="173869" y="0"/>
                  </a:moveTo>
                  <a:lnTo>
                    <a:pt x="0" y="0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 descr=""/>
            <p:cNvSpPr/>
            <p:nvPr/>
          </p:nvSpPr>
          <p:spPr>
            <a:xfrm>
              <a:off x="19143028" y="2850497"/>
              <a:ext cx="217804" cy="260985"/>
            </a:xfrm>
            <a:custGeom>
              <a:avLst/>
              <a:gdLst/>
              <a:ahLst/>
              <a:cxnLst/>
              <a:rect l="l" t="t" r="r" b="b"/>
              <a:pathLst>
                <a:path w="217805" h="260985">
                  <a:moveTo>
                    <a:pt x="217333" y="33339"/>
                  </a:moveTo>
                  <a:lnTo>
                    <a:pt x="198720" y="19396"/>
                  </a:lnTo>
                  <a:lnTo>
                    <a:pt x="177755" y="8906"/>
                  </a:lnTo>
                  <a:lnTo>
                    <a:pt x="154843" y="2298"/>
                  </a:lnTo>
                  <a:lnTo>
                    <a:pt x="130393" y="0"/>
                  </a:lnTo>
                  <a:lnTo>
                    <a:pt x="79636" y="10248"/>
                  </a:lnTo>
                  <a:lnTo>
                    <a:pt x="38189" y="38195"/>
                  </a:lnTo>
                  <a:lnTo>
                    <a:pt x="10246" y="79645"/>
                  </a:lnTo>
                  <a:lnTo>
                    <a:pt x="0" y="130404"/>
                  </a:lnTo>
                  <a:lnTo>
                    <a:pt x="10246" y="181163"/>
                  </a:lnTo>
                  <a:lnTo>
                    <a:pt x="38189" y="222613"/>
                  </a:lnTo>
                  <a:lnTo>
                    <a:pt x="79636" y="250560"/>
                  </a:lnTo>
                  <a:lnTo>
                    <a:pt x="130393" y="260808"/>
                  </a:lnTo>
                  <a:lnTo>
                    <a:pt x="154833" y="258515"/>
                  </a:lnTo>
                  <a:lnTo>
                    <a:pt x="177743" y="251920"/>
                  </a:lnTo>
                  <a:lnTo>
                    <a:pt x="198713" y="241447"/>
                  </a:lnTo>
                  <a:lnTo>
                    <a:pt x="217333" y="227521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9" name="object 79" descr=""/>
          <p:cNvGrpSpPr/>
          <p:nvPr/>
        </p:nvGrpSpPr>
        <p:grpSpPr>
          <a:xfrm>
            <a:off x="16966916" y="5878850"/>
            <a:ext cx="365125" cy="574040"/>
            <a:chOff x="16966916" y="5878850"/>
            <a:chExt cx="365125" cy="574040"/>
          </a:xfrm>
        </p:grpSpPr>
        <p:sp>
          <p:nvSpPr>
            <p:cNvPr id="80" name="object 80" descr=""/>
            <p:cNvSpPr/>
            <p:nvPr/>
          </p:nvSpPr>
          <p:spPr>
            <a:xfrm>
              <a:off x="16992994" y="5904928"/>
              <a:ext cx="313055" cy="521970"/>
            </a:xfrm>
            <a:custGeom>
              <a:avLst/>
              <a:gdLst/>
              <a:ahLst/>
              <a:cxnLst/>
              <a:rect l="l" t="t" r="r" b="b"/>
              <a:pathLst>
                <a:path w="313055" h="521970">
                  <a:moveTo>
                    <a:pt x="156476" y="521607"/>
                  </a:moveTo>
                  <a:lnTo>
                    <a:pt x="107015" y="513629"/>
                  </a:lnTo>
                  <a:lnTo>
                    <a:pt x="64060" y="491415"/>
                  </a:lnTo>
                  <a:lnTo>
                    <a:pt x="30188" y="457541"/>
                  </a:lnTo>
                  <a:lnTo>
                    <a:pt x="7976" y="414587"/>
                  </a:lnTo>
                  <a:lnTo>
                    <a:pt x="0" y="365130"/>
                  </a:lnTo>
                  <a:lnTo>
                    <a:pt x="0" y="156487"/>
                  </a:lnTo>
                  <a:lnTo>
                    <a:pt x="7976" y="107024"/>
                  </a:lnTo>
                  <a:lnTo>
                    <a:pt x="30188" y="64067"/>
                  </a:lnTo>
                  <a:lnTo>
                    <a:pt x="64060" y="30192"/>
                  </a:lnTo>
                  <a:lnTo>
                    <a:pt x="107015" y="7977"/>
                  </a:lnTo>
                  <a:lnTo>
                    <a:pt x="156476" y="0"/>
                  </a:lnTo>
                  <a:lnTo>
                    <a:pt x="205938" y="7977"/>
                  </a:lnTo>
                  <a:lnTo>
                    <a:pt x="248893" y="30192"/>
                  </a:lnTo>
                  <a:lnTo>
                    <a:pt x="282764" y="64067"/>
                  </a:lnTo>
                  <a:lnTo>
                    <a:pt x="304977" y="107024"/>
                  </a:lnTo>
                  <a:lnTo>
                    <a:pt x="312953" y="156487"/>
                  </a:lnTo>
                  <a:lnTo>
                    <a:pt x="312953" y="365130"/>
                  </a:lnTo>
                  <a:lnTo>
                    <a:pt x="304977" y="414587"/>
                  </a:lnTo>
                  <a:lnTo>
                    <a:pt x="282764" y="457541"/>
                  </a:lnTo>
                  <a:lnTo>
                    <a:pt x="248893" y="491415"/>
                  </a:lnTo>
                  <a:lnTo>
                    <a:pt x="205938" y="513629"/>
                  </a:lnTo>
                  <a:lnTo>
                    <a:pt x="156476" y="521607"/>
                  </a:lnTo>
                  <a:close/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 descr=""/>
            <p:cNvSpPr/>
            <p:nvPr/>
          </p:nvSpPr>
          <p:spPr>
            <a:xfrm>
              <a:off x="16992989" y="6061413"/>
              <a:ext cx="104775" cy="0"/>
            </a:xfrm>
            <a:custGeom>
              <a:avLst/>
              <a:gdLst/>
              <a:ahLst/>
              <a:cxnLst/>
              <a:rect l="l" t="t" r="r" b="b"/>
              <a:pathLst>
                <a:path w="104775" h="0">
                  <a:moveTo>
                    <a:pt x="0" y="0"/>
                  </a:moveTo>
                  <a:lnTo>
                    <a:pt x="104321" y="0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 descr=""/>
            <p:cNvSpPr/>
            <p:nvPr/>
          </p:nvSpPr>
          <p:spPr>
            <a:xfrm>
              <a:off x="17201631" y="6061413"/>
              <a:ext cx="104775" cy="0"/>
            </a:xfrm>
            <a:custGeom>
              <a:avLst/>
              <a:gdLst/>
              <a:ahLst/>
              <a:cxnLst/>
              <a:rect l="l" t="t" r="r" b="b"/>
              <a:pathLst>
                <a:path w="104775" h="0">
                  <a:moveTo>
                    <a:pt x="0" y="0"/>
                  </a:moveTo>
                  <a:lnTo>
                    <a:pt x="104321" y="0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 descr=""/>
            <p:cNvSpPr/>
            <p:nvPr/>
          </p:nvSpPr>
          <p:spPr>
            <a:xfrm>
              <a:off x="16992989" y="6165733"/>
              <a:ext cx="104775" cy="0"/>
            </a:xfrm>
            <a:custGeom>
              <a:avLst/>
              <a:gdLst/>
              <a:ahLst/>
              <a:cxnLst/>
              <a:rect l="l" t="t" r="r" b="b"/>
              <a:pathLst>
                <a:path w="104775" h="0">
                  <a:moveTo>
                    <a:pt x="0" y="0"/>
                  </a:moveTo>
                  <a:lnTo>
                    <a:pt x="104321" y="0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 descr=""/>
            <p:cNvSpPr/>
            <p:nvPr/>
          </p:nvSpPr>
          <p:spPr>
            <a:xfrm>
              <a:off x="17201631" y="6165733"/>
              <a:ext cx="104775" cy="0"/>
            </a:xfrm>
            <a:custGeom>
              <a:avLst/>
              <a:gdLst/>
              <a:ahLst/>
              <a:cxnLst/>
              <a:rect l="l" t="t" r="r" b="b"/>
              <a:pathLst>
                <a:path w="104775" h="0">
                  <a:moveTo>
                    <a:pt x="0" y="0"/>
                  </a:moveTo>
                  <a:lnTo>
                    <a:pt x="104321" y="0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 descr=""/>
            <p:cNvSpPr/>
            <p:nvPr/>
          </p:nvSpPr>
          <p:spPr>
            <a:xfrm>
              <a:off x="16992989" y="6270054"/>
              <a:ext cx="104775" cy="0"/>
            </a:xfrm>
            <a:custGeom>
              <a:avLst/>
              <a:gdLst/>
              <a:ahLst/>
              <a:cxnLst/>
              <a:rect l="l" t="t" r="r" b="b"/>
              <a:pathLst>
                <a:path w="104775" h="0">
                  <a:moveTo>
                    <a:pt x="0" y="0"/>
                  </a:moveTo>
                  <a:lnTo>
                    <a:pt x="104321" y="0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 descr=""/>
            <p:cNvSpPr/>
            <p:nvPr/>
          </p:nvSpPr>
          <p:spPr>
            <a:xfrm>
              <a:off x="17201631" y="6270054"/>
              <a:ext cx="104775" cy="0"/>
            </a:xfrm>
            <a:custGeom>
              <a:avLst/>
              <a:gdLst/>
              <a:ahLst/>
              <a:cxnLst/>
              <a:rect l="l" t="t" r="r" b="b"/>
              <a:pathLst>
                <a:path w="104775" h="0">
                  <a:moveTo>
                    <a:pt x="0" y="0"/>
                  </a:moveTo>
                  <a:lnTo>
                    <a:pt x="104321" y="0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7" name="object 87" descr=""/>
          <p:cNvGrpSpPr/>
          <p:nvPr/>
        </p:nvGrpSpPr>
        <p:grpSpPr>
          <a:xfrm>
            <a:off x="16992989" y="6530856"/>
            <a:ext cx="313055" cy="234950"/>
            <a:chOff x="16992989" y="6530856"/>
            <a:chExt cx="313055" cy="234950"/>
          </a:xfrm>
        </p:grpSpPr>
        <p:sp>
          <p:nvSpPr>
            <p:cNvPr id="88" name="object 88" descr=""/>
            <p:cNvSpPr/>
            <p:nvPr/>
          </p:nvSpPr>
          <p:spPr>
            <a:xfrm>
              <a:off x="17149470" y="6530856"/>
              <a:ext cx="0" cy="208915"/>
            </a:xfrm>
            <a:custGeom>
              <a:avLst/>
              <a:gdLst/>
              <a:ahLst/>
              <a:cxnLst/>
              <a:rect l="l" t="t" r="r" b="b"/>
              <a:pathLst>
                <a:path w="0" h="208915">
                  <a:moveTo>
                    <a:pt x="0" y="0"/>
                  </a:moveTo>
                  <a:lnTo>
                    <a:pt x="0" y="208642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 descr=""/>
            <p:cNvSpPr/>
            <p:nvPr/>
          </p:nvSpPr>
          <p:spPr>
            <a:xfrm>
              <a:off x="16992989" y="6739498"/>
              <a:ext cx="313055" cy="0"/>
            </a:xfrm>
            <a:custGeom>
              <a:avLst/>
              <a:gdLst/>
              <a:ahLst/>
              <a:cxnLst/>
              <a:rect l="l" t="t" r="r" b="b"/>
              <a:pathLst>
                <a:path w="313055" h="0">
                  <a:moveTo>
                    <a:pt x="0" y="0"/>
                  </a:moveTo>
                  <a:lnTo>
                    <a:pt x="0" y="0"/>
                  </a:lnTo>
                  <a:lnTo>
                    <a:pt x="312964" y="0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0" name="object 90" descr=""/>
          <p:cNvGrpSpPr/>
          <p:nvPr/>
        </p:nvGrpSpPr>
        <p:grpSpPr>
          <a:xfrm>
            <a:off x="18543492" y="5826691"/>
            <a:ext cx="782955" cy="991235"/>
            <a:chOff x="18543492" y="5826691"/>
            <a:chExt cx="782955" cy="991235"/>
          </a:xfrm>
        </p:grpSpPr>
        <p:sp>
          <p:nvSpPr>
            <p:cNvPr id="91" name="object 91" descr=""/>
            <p:cNvSpPr/>
            <p:nvPr/>
          </p:nvSpPr>
          <p:spPr>
            <a:xfrm>
              <a:off x="18934696" y="6583017"/>
              <a:ext cx="0" cy="208915"/>
            </a:xfrm>
            <a:custGeom>
              <a:avLst/>
              <a:gdLst/>
              <a:ahLst/>
              <a:cxnLst/>
              <a:rect l="l" t="t" r="r" b="b"/>
              <a:pathLst>
                <a:path w="0" h="208915">
                  <a:moveTo>
                    <a:pt x="0" y="0"/>
                  </a:moveTo>
                  <a:lnTo>
                    <a:pt x="0" y="208642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 descr=""/>
            <p:cNvSpPr/>
            <p:nvPr/>
          </p:nvSpPr>
          <p:spPr>
            <a:xfrm>
              <a:off x="18569570" y="5852769"/>
              <a:ext cx="626110" cy="626110"/>
            </a:xfrm>
            <a:custGeom>
              <a:avLst/>
              <a:gdLst/>
              <a:ahLst/>
              <a:cxnLst/>
              <a:rect l="l" t="t" r="r" b="b"/>
              <a:pathLst>
                <a:path w="626109" h="626110">
                  <a:moveTo>
                    <a:pt x="625928" y="312964"/>
                  </a:moveTo>
                  <a:lnTo>
                    <a:pt x="622535" y="359211"/>
                  </a:lnTo>
                  <a:lnTo>
                    <a:pt x="612677" y="403351"/>
                  </a:lnTo>
                  <a:lnTo>
                    <a:pt x="596840" y="444901"/>
                  </a:lnTo>
                  <a:lnTo>
                    <a:pt x="575507" y="483375"/>
                  </a:lnTo>
                  <a:lnTo>
                    <a:pt x="549162" y="518290"/>
                  </a:lnTo>
                  <a:lnTo>
                    <a:pt x="518290" y="549162"/>
                  </a:lnTo>
                  <a:lnTo>
                    <a:pt x="483375" y="575507"/>
                  </a:lnTo>
                  <a:lnTo>
                    <a:pt x="444901" y="596840"/>
                  </a:lnTo>
                  <a:lnTo>
                    <a:pt x="403351" y="612677"/>
                  </a:lnTo>
                  <a:lnTo>
                    <a:pt x="359211" y="622535"/>
                  </a:lnTo>
                  <a:lnTo>
                    <a:pt x="312964" y="625928"/>
                  </a:lnTo>
                  <a:lnTo>
                    <a:pt x="266717" y="622535"/>
                  </a:lnTo>
                  <a:lnTo>
                    <a:pt x="222576" y="612677"/>
                  </a:lnTo>
                  <a:lnTo>
                    <a:pt x="181027" y="596840"/>
                  </a:lnTo>
                  <a:lnTo>
                    <a:pt x="142553" y="575507"/>
                  </a:lnTo>
                  <a:lnTo>
                    <a:pt x="107637" y="549162"/>
                  </a:lnTo>
                  <a:lnTo>
                    <a:pt x="76765" y="518290"/>
                  </a:lnTo>
                  <a:lnTo>
                    <a:pt x="50421" y="483375"/>
                  </a:lnTo>
                  <a:lnTo>
                    <a:pt x="29088" y="444901"/>
                  </a:lnTo>
                  <a:lnTo>
                    <a:pt x="13250" y="403351"/>
                  </a:lnTo>
                  <a:lnTo>
                    <a:pt x="3393" y="359211"/>
                  </a:lnTo>
                  <a:lnTo>
                    <a:pt x="0" y="312964"/>
                  </a:lnTo>
                  <a:lnTo>
                    <a:pt x="3393" y="266717"/>
                  </a:lnTo>
                  <a:lnTo>
                    <a:pt x="13250" y="222576"/>
                  </a:lnTo>
                  <a:lnTo>
                    <a:pt x="29088" y="181027"/>
                  </a:lnTo>
                  <a:lnTo>
                    <a:pt x="50421" y="142553"/>
                  </a:lnTo>
                  <a:lnTo>
                    <a:pt x="76765" y="107637"/>
                  </a:lnTo>
                  <a:lnTo>
                    <a:pt x="107637" y="76765"/>
                  </a:lnTo>
                  <a:lnTo>
                    <a:pt x="142553" y="50421"/>
                  </a:lnTo>
                  <a:lnTo>
                    <a:pt x="181027" y="29088"/>
                  </a:lnTo>
                  <a:lnTo>
                    <a:pt x="222576" y="13250"/>
                  </a:lnTo>
                  <a:lnTo>
                    <a:pt x="266717" y="3393"/>
                  </a:lnTo>
                  <a:lnTo>
                    <a:pt x="312964" y="0"/>
                  </a:lnTo>
                  <a:lnTo>
                    <a:pt x="359211" y="3393"/>
                  </a:lnTo>
                  <a:lnTo>
                    <a:pt x="403351" y="13250"/>
                  </a:lnTo>
                  <a:lnTo>
                    <a:pt x="444901" y="29088"/>
                  </a:lnTo>
                  <a:lnTo>
                    <a:pt x="483375" y="50421"/>
                  </a:lnTo>
                  <a:lnTo>
                    <a:pt x="518290" y="76765"/>
                  </a:lnTo>
                  <a:lnTo>
                    <a:pt x="549162" y="107637"/>
                  </a:lnTo>
                  <a:lnTo>
                    <a:pt x="575507" y="142553"/>
                  </a:lnTo>
                  <a:lnTo>
                    <a:pt x="596840" y="181027"/>
                  </a:lnTo>
                  <a:lnTo>
                    <a:pt x="612677" y="222576"/>
                  </a:lnTo>
                  <a:lnTo>
                    <a:pt x="622535" y="266717"/>
                  </a:lnTo>
                  <a:lnTo>
                    <a:pt x="625928" y="312964"/>
                  </a:lnTo>
                  <a:close/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 descr=""/>
            <p:cNvSpPr/>
            <p:nvPr/>
          </p:nvSpPr>
          <p:spPr>
            <a:xfrm>
              <a:off x="18587518" y="5870717"/>
              <a:ext cx="712470" cy="712470"/>
            </a:xfrm>
            <a:custGeom>
              <a:avLst/>
              <a:gdLst/>
              <a:ahLst/>
              <a:cxnLst/>
              <a:rect l="l" t="t" r="r" b="b"/>
              <a:pathLst>
                <a:path w="712469" h="712470">
                  <a:moveTo>
                    <a:pt x="590034" y="0"/>
                  </a:moveTo>
                  <a:lnTo>
                    <a:pt x="622455" y="36390"/>
                  </a:lnTo>
                  <a:lnTo>
                    <a:pt x="649888" y="75437"/>
                  </a:lnTo>
                  <a:lnTo>
                    <a:pt x="672334" y="116697"/>
                  </a:lnTo>
                  <a:lnTo>
                    <a:pt x="689792" y="159728"/>
                  </a:lnTo>
                  <a:lnTo>
                    <a:pt x="702261" y="204086"/>
                  </a:lnTo>
                  <a:lnTo>
                    <a:pt x="709743" y="249330"/>
                  </a:lnTo>
                  <a:lnTo>
                    <a:pt x="712237" y="295017"/>
                  </a:lnTo>
                  <a:lnTo>
                    <a:pt x="709743" y="340703"/>
                  </a:lnTo>
                  <a:lnTo>
                    <a:pt x="702261" y="385947"/>
                  </a:lnTo>
                  <a:lnTo>
                    <a:pt x="689792" y="430306"/>
                  </a:lnTo>
                  <a:lnTo>
                    <a:pt x="672334" y="473337"/>
                  </a:lnTo>
                  <a:lnTo>
                    <a:pt x="649888" y="514597"/>
                  </a:lnTo>
                  <a:lnTo>
                    <a:pt x="622455" y="553643"/>
                  </a:lnTo>
                  <a:lnTo>
                    <a:pt x="590034" y="590034"/>
                  </a:lnTo>
                  <a:lnTo>
                    <a:pt x="553643" y="622453"/>
                  </a:lnTo>
                  <a:lnTo>
                    <a:pt x="514597" y="649885"/>
                  </a:lnTo>
                  <a:lnTo>
                    <a:pt x="473337" y="672329"/>
                  </a:lnTo>
                  <a:lnTo>
                    <a:pt x="430306" y="689785"/>
                  </a:lnTo>
                  <a:lnTo>
                    <a:pt x="385947" y="702254"/>
                  </a:lnTo>
                  <a:lnTo>
                    <a:pt x="340703" y="709735"/>
                  </a:lnTo>
                  <a:lnTo>
                    <a:pt x="295017" y="712229"/>
                  </a:lnTo>
                  <a:lnTo>
                    <a:pt x="249330" y="709735"/>
                  </a:lnTo>
                  <a:lnTo>
                    <a:pt x="204086" y="702254"/>
                  </a:lnTo>
                  <a:lnTo>
                    <a:pt x="159728" y="689785"/>
                  </a:lnTo>
                  <a:lnTo>
                    <a:pt x="116697" y="672329"/>
                  </a:lnTo>
                  <a:lnTo>
                    <a:pt x="75437" y="649885"/>
                  </a:lnTo>
                  <a:lnTo>
                    <a:pt x="36390" y="622453"/>
                  </a:lnTo>
                  <a:lnTo>
                    <a:pt x="0" y="590034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 descr=""/>
            <p:cNvSpPr/>
            <p:nvPr/>
          </p:nvSpPr>
          <p:spPr>
            <a:xfrm>
              <a:off x="18726054" y="6791658"/>
              <a:ext cx="417830" cy="0"/>
            </a:xfrm>
            <a:custGeom>
              <a:avLst/>
              <a:gdLst/>
              <a:ahLst/>
              <a:cxnLst/>
              <a:rect l="l" t="t" r="r" b="b"/>
              <a:pathLst>
                <a:path w="417830" h="0">
                  <a:moveTo>
                    <a:pt x="0" y="0"/>
                  </a:moveTo>
                  <a:lnTo>
                    <a:pt x="417285" y="0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5" name="object 95" descr=""/>
          <p:cNvGrpSpPr/>
          <p:nvPr/>
        </p:nvGrpSpPr>
        <p:grpSpPr>
          <a:xfrm>
            <a:off x="11350435" y="4260360"/>
            <a:ext cx="939165" cy="626110"/>
            <a:chOff x="11350435" y="4260360"/>
            <a:chExt cx="939165" cy="626110"/>
          </a:xfrm>
        </p:grpSpPr>
        <p:sp>
          <p:nvSpPr>
            <p:cNvPr id="96" name="object 96" descr=""/>
            <p:cNvSpPr/>
            <p:nvPr/>
          </p:nvSpPr>
          <p:spPr>
            <a:xfrm>
              <a:off x="11930720" y="4495077"/>
              <a:ext cx="332740" cy="313055"/>
            </a:xfrm>
            <a:custGeom>
              <a:avLst/>
              <a:gdLst/>
              <a:ahLst/>
              <a:cxnLst/>
              <a:rect l="l" t="t" r="r" b="b"/>
              <a:pathLst>
                <a:path w="332740" h="313054">
                  <a:moveTo>
                    <a:pt x="8753" y="0"/>
                  </a:moveTo>
                  <a:lnTo>
                    <a:pt x="332523" y="0"/>
                  </a:lnTo>
                  <a:lnTo>
                    <a:pt x="332523" y="104321"/>
                  </a:lnTo>
                  <a:lnTo>
                    <a:pt x="19559" y="104321"/>
                  </a:lnTo>
                  <a:lnTo>
                    <a:pt x="71715" y="104321"/>
                  </a:lnTo>
                  <a:lnTo>
                    <a:pt x="280357" y="104321"/>
                  </a:lnTo>
                  <a:lnTo>
                    <a:pt x="280357" y="208642"/>
                  </a:lnTo>
                  <a:lnTo>
                    <a:pt x="0" y="208642"/>
                  </a:lnTo>
                  <a:lnTo>
                    <a:pt x="37328" y="208642"/>
                  </a:lnTo>
                  <a:lnTo>
                    <a:pt x="332523" y="208642"/>
                  </a:lnTo>
                  <a:lnTo>
                    <a:pt x="332523" y="312964"/>
                  </a:lnTo>
                  <a:lnTo>
                    <a:pt x="19559" y="312964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 descr=""/>
            <p:cNvSpPr/>
            <p:nvPr/>
          </p:nvSpPr>
          <p:spPr>
            <a:xfrm>
              <a:off x="11493871" y="4529980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 h="0">
                  <a:moveTo>
                    <a:pt x="173869" y="0"/>
                  </a:moveTo>
                  <a:lnTo>
                    <a:pt x="0" y="0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 descr=""/>
            <p:cNvSpPr/>
            <p:nvPr/>
          </p:nvSpPr>
          <p:spPr>
            <a:xfrm>
              <a:off x="11493871" y="4616914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 h="0">
                  <a:moveTo>
                    <a:pt x="173869" y="0"/>
                  </a:moveTo>
                  <a:lnTo>
                    <a:pt x="0" y="0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 descr=""/>
            <p:cNvSpPr/>
            <p:nvPr/>
          </p:nvSpPr>
          <p:spPr>
            <a:xfrm>
              <a:off x="11537341" y="4442913"/>
              <a:ext cx="217804" cy="260985"/>
            </a:xfrm>
            <a:custGeom>
              <a:avLst/>
              <a:gdLst/>
              <a:ahLst/>
              <a:cxnLst/>
              <a:rect l="l" t="t" r="r" b="b"/>
              <a:pathLst>
                <a:path w="217804" h="260985">
                  <a:moveTo>
                    <a:pt x="217333" y="33339"/>
                  </a:moveTo>
                  <a:lnTo>
                    <a:pt x="198720" y="19396"/>
                  </a:lnTo>
                  <a:lnTo>
                    <a:pt x="177755" y="8906"/>
                  </a:lnTo>
                  <a:lnTo>
                    <a:pt x="154843" y="2298"/>
                  </a:lnTo>
                  <a:lnTo>
                    <a:pt x="130393" y="0"/>
                  </a:lnTo>
                  <a:lnTo>
                    <a:pt x="79636" y="10248"/>
                  </a:lnTo>
                  <a:lnTo>
                    <a:pt x="38189" y="38195"/>
                  </a:lnTo>
                  <a:lnTo>
                    <a:pt x="10246" y="79645"/>
                  </a:lnTo>
                  <a:lnTo>
                    <a:pt x="0" y="130404"/>
                  </a:lnTo>
                  <a:lnTo>
                    <a:pt x="10246" y="181163"/>
                  </a:lnTo>
                  <a:lnTo>
                    <a:pt x="38189" y="222613"/>
                  </a:lnTo>
                  <a:lnTo>
                    <a:pt x="79636" y="250560"/>
                  </a:lnTo>
                  <a:lnTo>
                    <a:pt x="130393" y="260808"/>
                  </a:lnTo>
                  <a:lnTo>
                    <a:pt x="154833" y="258516"/>
                  </a:lnTo>
                  <a:lnTo>
                    <a:pt x="177743" y="251921"/>
                  </a:lnTo>
                  <a:lnTo>
                    <a:pt x="198713" y="241451"/>
                  </a:lnTo>
                  <a:lnTo>
                    <a:pt x="217333" y="227532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 descr=""/>
            <p:cNvSpPr/>
            <p:nvPr/>
          </p:nvSpPr>
          <p:spPr>
            <a:xfrm>
              <a:off x="11376513" y="4286438"/>
              <a:ext cx="574040" cy="574040"/>
            </a:xfrm>
            <a:custGeom>
              <a:avLst/>
              <a:gdLst/>
              <a:ahLst/>
              <a:cxnLst/>
              <a:rect l="l" t="t" r="r" b="b"/>
              <a:pathLst>
                <a:path w="574040" h="574039">
                  <a:moveTo>
                    <a:pt x="573762" y="286881"/>
                  </a:moveTo>
                  <a:lnTo>
                    <a:pt x="570007" y="333416"/>
                  </a:lnTo>
                  <a:lnTo>
                    <a:pt x="559137" y="377560"/>
                  </a:lnTo>
                  <a:lnTo>
                    <a:pt x="541742" y="418722"/>
                  </a:lnTo>
                  <a:lnTo>
                    <a:pt x="518412" y="456311"/>
                  </a:lnTo>
                  <a:lnTo>
                    <a:pt x="489739" y="489739"/>
                  </a:lnTo>
                  <a:lnTo>
                    <a:pt x="456311" y="518412"/>
                  </a:lnTo>
                  <a:lnTo>
                    <a:pt x="418722" y="541742"/>
                  </a:lnTo>
                  <a:lnTo>
                    <a:pt x="377560" y="559137"/>
                  </a:lnTo>
                  <a:lnTo>
                    <a:pt x="333416" y="570007"/>
                  </a:lnTo>
                  <a:lnTo>
                    <a:pt x="286881" y="573762"/>
                  </a:lnTo>
                  <a:lnTo>
                    <a:pt x="240346" y="570007"/>
                  </a:lnTo>
                  <a:lnTo>
                    <a:pt x="196202" y="559137"/>
                  </a:lnTo>
                  <a:lnTo>
                    <a:pt x="155040" y="541742"/>
                  </a:lnTo>
                  <a:lnTo>
                    <a:pt x="117450" y="518412"/>
                  </a:lnTo>
                  <a:lnTo>
                    <a:pt x="84023" y="489739"/>
                  </a:lnTo>
                  <a:lnTo>
                    <a:pt x="55349" y="456311"/>
                  </a:lnTo>
                  <a:lnTo>
                    <a:pt x="32020" y="418722"/>
                  </a:lnTo>
                  <a:lnTo>
                    <a:pt x="14624" y="377560"/>
                  </a:lnTo>
                  <a:lnTo>
                    <a:pt x="3754" y="333416"/>
                  </a:lnTo>
                  <a:lnTo>
                    <a:pt x="0" y="286881"/>
                  </a:lnTo>
                  <a:lnTo>
                    <a:pt x="3754" y="240346"/>
                  </a:lnTo>
                  <a:lnTo>
                    <a:pt x="14624" y="196202"/>
                  </a:lnTo>
                  <a:lnTo>
                    <a:pt x="32020" y="155040"/>
                  </a:lnTo>
                  <a:lnTo>
                    <a:pt x="55349" y="117450"/>
                  </a:lnTo>
                  <a:lnTo>
                    <a:pt x="84023" y="84023"/>
                  </a:lnTo>
                  <a:lnTo>
                    <a:pt x="117450" y="55349"/>
                  </a:lnTo>
                  <a:lnTo>
                    <a:pt x="155040" y="32020"/>
                  </a:lnTo>
                  <a:lnTo>
                    <a:pt x="196202" y="14624"/>
                  </a:lnTo>
                  <a:lnTo>
                    <a:pt x="240346" y="3754"/>
                  </a:lnTo>
                  <a:lnTo>
                    <a:pt x="286881" y="0"/>
                  </a:lnTo>
                  <a:lnTo>
                    <a:pt x="333416" y="3754"/>
                  </a:lnTo>
                  <a:lnTo>
                    <a:pt x="377560" y="14624"/>
                  </a:lnTo>
                  <a:lnTo>
                    <a:pt x="418722" y="32020"/>
                  </a:lnTo>
                  <a:lnTo>
                    <a:pt x="456311" y="55349"/>
                  </a:lnTo>
                  <a:lnTo>
                    <a:pt x="489739" y="84023"/>
                  </a:lnTo>
                  <a:lnTo>
                    <a:pt x="518412" y="117450"/>
                  </a:lnTo>
                  <a:lnTo>
                    <a:pt x="541742" y="155040"/>
                  </a:lnTo>
                  <a:lnTo>
                    <a:pt x="559137" y="196202"/>
                  </a:lnTo>
                  <a:lnTo>
                    <a:pt x="570007" y="240346"/>
                  </a:lnTo>
                  <a:lnTo>
                    <a:pt x="573762" y="286881"/>
                  </a:lnTo>
                  <a:close/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1" name="object 101" descr=""/>
          <p:cNvGrpSpPr/>
          <p:nvPr/>
        </p:nvGrpSpPr>
        <p:grpSpPr>
          <a:xfrm>
            <a:off x="6046919" y="7653835"/>
            <a:ext cx="782955" cy="991235"/>
            <a:chOff x="6046919" y="7653835"/>
            <a:chExt cx="782955" cy="991235"/>
          </a:xfrm>
        </p:grpSpPr>
        <p:sp>
          <p:nvSpPr>
            <p:cNvPr id="102" name="object 102" descr=""/>
            <p:cNvSpPr/>
            <p:nvPr/>
          </p:nvSpPr>
          <p:spPr>
            <a:xfrm>
              <a:off x="6072997" y="7679913"/>
              <a:ext cx="678180" cy="939165"/>
            </a:xfrm>
            <a:custGeom>
              <a:avLst/>
              <a:gdLst/>
              <a:ahLst/>
              <a:cxnLst/>
              <a:rect l="l" t="t" r="r" b="b"/>
              <a:pathLst>
                <a:path w="678179" h="939165">
                  <a:moveTo>
                    <a:pt x="678084" y="52155"/>
                  </a:moveTo>
                  <a:lnTo>
                    <a:pt x="678084" y="0"/>
                  </a:lnTo>
                  <a:lnTo>
                    <a:pt x="0" y="0"/>
                  </a:lnTo>
                  <a:lnTo>
                    <a:pt x="0" y="938882"/>
                  </a:lnTo>
                  <a:lnTo>
                    <a:pt x="678084" y="938882"/>
                  </a:lnTo>
                  <a:lnTo>
                    <a:pt x="678084" y="886716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 descr=""/>
            <p:cNvSpPr/>
            <p:nvPr/>
          </p:nvSpPr>
          <p:spPr>
            <a:xfrm>
              <a:off x="6698920" y="7836386"/>
              <a:ext cx="104775" cy="626110"/>
            </a:xfrm>
            <a:custGeom>
              <a:avLst/>
              <a:gdLst/>
              <a:ahLst/>
              <a:cxnLst/>
              <a:rect l="l" t="t" r="r" b="b"/>
              <a:pathLst>
                <a:path w="104775" h="626109">
                  <a:moveTo>
                    <a:pt x="104321" y="521607"/>
                  </a:moveTo>
                  <a:lnTo>
                    <a:pt x="104321" y="52165"/>
                  </a:lnTo>
                  <a:lnTo>
                    <a:pt x="100222" y="31862"/>
                  </a:lnTo>
                  <a:lnTo>
                    <a:pt x="89044" y="15280"/>
                  </a:lnTo>
                  <a:lnTo>
                    <a:pt x="72463" y="4100"/>
                  </a:lnTo>
                  <a:lnTo>
                    <a:pt x="52155" y="0"/>
                  </a:lnTo>
                  <a:lnTo>
                    <a:pt x="31853" y="4100"/>
                  </a:lnTo>
                  <a:lnTo>
                    <a:pt x="15275" y="15280"/>
                  </a:lnTo>
                  <a:lnTo>
                    <a:pt x="4098" y="31862"/>
                  </a:lnTo>
                  <a:lnTo>
                    <a:pt x="0" y="52165"/>
                  </a:lnTo>
                  <a:lnTo>
                    <a:pt x="0" y="521607"/>
                  </a:lnTo>
                  <a:lnTo>
                    <a:pt x="52155" y="625928"/>
                  </a:lnTo>
                  <a:lnTo>
                    <a:pt x="104321" y="521607"/>
                  </a:lnTo>
                  <a:close/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 descr=""/>
            <p:cNvSpPr/>
            <p:nvPr/>
          </p:nvSpPr>
          <p:spPr>
            <a:xfrm>
              <a:off x="6177316" y="8305832"/>
              <a:ext cx="417830" cy="0"/>
            </a:xfrm>
            <a:custGeom>
              <a:avLst/>
              <a:gdLst/>
              <a:ahLst/>
              <a:cxnLst/>
              <a:rect l="l" t="t" r="r" b="b"/>
              <a:pathLst>
                <a:path w="417829" h="0">
                  <a:moveTo>
                    <a:pt x="0" y="0"/>
                  </a:moveTo>
                  <a:lnTo>
                    <a:pt x="417285" y="0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 descr=""/>
            <p:cNvSpPr/>
            <p:nvPr/>
          </p:nvSpPr>
          <p:spPr>
            <a:xfrm>
              <a:off x="6385958" y="8462313"/>
              <a:ext cx="208915" cy="0"/>
            </a:xfrm>
            <a:custGeom>
              <a:avLst/>
              <a:gdLst/>
              <a:ahLst/>
              <a:cxnLst/>
              <a:rect l="l" t="t" r="r" b="b"/>
              <a:pathLst>
                <a:path w="208915" h="0">
                  <a:moveTo>
                    <a:pt x="0" y="0"/>
                  </a:moveTo>
                  <a:lnTo>
                    <a:pt x="208642" y="0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 descr=""/>
            <p:cNvSpPr/>
            <p:nvPr/>
          </p:nvSpPr>
          <p:spPr>
            <a:xfrm>
              <a:off x="6385958" y="8149351"/>
              <a:ext cx="208915" cy="0"/>
            </a:xfrm>
            <a:custGeom>
              <a:avLst/>
              <a:gdLst/>
              <a:ahLst/>
              <a:cxnLst/>
              <a:rect l="l" t="t" r="r" b="b"/>
              <a:pathLst>
                <a:path w="208915" h="0">
                  <a:moveTo>
                    <a:pt x="0" y="0"/>
                  </a:moveTo>
                  <a:lnTo>
                    <a:pt x="208642" y="0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 descr=""/>
            <p:cNvSpPr/>
            <p:nvPr/>
          </p:nvSpPr>
          <p:spPr>
            <a:xfrm>
              <a:off x="6385958" y="7992870"/>
              <a:ext cx="208915" cy="0"/>
            </a:xfrm>
            <a:custGeom>
              <a:avLst/>
              <a:gdLst/>
              <a:ahLst/>
              <a:cxnLst/>
              <a:rect l="l" t="t" r="r" b="b"/>
              <a:pathLst>
                <a:path w="208915" h="0">
                  <a:moveTo>
                    <a:pt x="0" y="0"/>
                  </a:moveTo>
                  <a:lnTo>
                    <a:pt x="208642" y="0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 descr=""/>
            <p:cNvSpPr/>
            <p:nvPr/>
          </p:nvSpPr>
          <p:spPr>
            <a:xfrm>
              <a:off x="6385958" y="7836389"/>
              <a:ext cx="208915" cy="0"/>
            </a:xfrm>
            <a:custGeom>
              <a:avLst/>
              <a:gdLst/>
              <a:ahLst/>
              <a:cxnLst/>
              <a:rect l="l" t="t" r="r" b="b"/>
              <a:pathLst>
                <a:path w="208915" h="0">
                  <a:moveTo>
                    <a:pt x="0" y="0"/>
                  </a:moveTo>
                  <a:lnTo>
                    <a:pt x="208642" y="0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 descr=""/>
            <p:cNvSpPr/>
            <p:nvPr/>
          </p:nvSpPr>
          <p:spPr>
            <a:xfrm>
              <a:off x="6229477" y="8097192"/>
              <a:ext cx="0" cy="104775"/>
            </a:xfrm>
            <a:custGeom>
              <a:avLst/>
              <a:gdLst/>
              <a:ahLst/>
              <a:cxnLst/>
              <a:rect l="l" t="t" r="r" b="b"/>
              <a:pathLst>
                <a:path w="0" h="104775">
                  <a:moveTo>
                    <a:pt x="0" y="0"/>
                  </a:moveTo>
                  <a:lnTo>
                    <a:pt x="0" y="104321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 descr=""/>
            <p:cNvSpPr/>
            <p:nvPr/>
          </p:nvSpPr>
          <p:spPr>
            <a:xfrm>
              <a:off x="6177316" y="8149351"/>
              <a:ext cx="104775" cy="0"/>
            </a:xfrm>
            <a:custGeom>
              <a:avLst/>
              <a:gdLst/>
              <a:ahLst/>
              <a:cxnLst/>
              <a:rect l="l" t="t" r="r" b="b"/>
              <a:pathLst>
                <a:path w="104775" h="0">
                  <a:moveTo>
                    <a:pt x="104321" y="0"/>
                  </a:moveTo>
                  <a:lnTo>
                    <a:pt x="0" y="0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1" name="object 111" descr=""/>
          <p:cNvGrpSpPr/>
          <p:nvPr/>
        </p:nvGrpSpPr>
        <p:grpSpPr>
          <a:xfrm>
            <a:off x="7832145" y="7653835"/>
            <a:ext cx="782955" cy="991235"/>
            <a:chOff x="7832145" y="7653835"/>
            <a:chExt cx="782955" cy="991235"/>
          </a:xfrm>
        </p:grpSpPr>
        <p:sp>
          <p:nvSpPr>
            <p:cNvPr id="112" name="object 112" descr=""/>
            <p:cNvSpPr/>
            <p:nvPr/>
          </p:nvSpPr>
          <p:spPr>
            <a:xfrm>
              <a:off x="7858222" y="7679913"/>
              <a:ext cx="678180" cy="939165"/>
            </a:xfrm>
            <a:custGeom>
              <a:avLst/>
              <a:gdLst/>
              <a:ahLst/>
              <a:cxnLst/>
              <a:rect l="l" t="t" r="r" b="b"/>
              <a:pathLst>
                <a:path w="678179" h="939165">
                  <a:moveTo>
                    <a:pt x="678084" y="52155"/>
                  </a:moveTo>
                  <a:lnTo>
                    <a:pt x="678084" y="0"/>
                  </a:lnTo>
                  <a:lnTo>
                    <a:pt x="0" y="0"/>
                  </a:lnTo>
                  <a:lnTo>
                    <a:pt x="0" y="938882"/>
                  </a:lnTo>
                  <a:lnTo>
                    <a:pt x="678084" y="938882"/>
                  </a:lnTo>
                  <a:lnTo>
                    <a:pt x="678084" y="886716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 descr=""/>
            <p:cNvSpPr/>
            <p:nvPr/>
          </p:nvSpPr>
          <p:spPr>
            <a:xfrm>
              <a:off x="8484146" y="7836386"/>
              <a:ext cx="104775" cy="626110"/>
            </a:xfrm>
            <a:custGeom>
              <a:avLst/>
              <a:gdLst/>
              <a:ahLst/>
              <a:cxnLst/>
              <a:rect l="l" t="t" r="r" b="b"/>
              <a:pathLst>
                <a:path w="104775" h="626109">
                  <a:moveTo>
                    <a:pt x="104321" y="521607"/>
                  </a:moveTo>
                  <a:lnTo>
                    <a:pt x="104321" y="52165"/>
                  </a:lnTo>
                  <a:lnTo>
                    <a:pt x="100222" y="31862"/>
                  </a:lnTo>
                  <a:lnTo>
                    <a:pt x="89044" y="15280"/>
                  </a:lnTo>
                  <a:lnTo>
                    <a:pt x="72463" y="4100"/>
                  </a:lnTo>
                  <a:lnTo>
                    <a:pt x="52155" y="0"/>
                  </a:lnTo>
                  <a:lnTo>
                    <a:pt x="31853" y="4100"/>
                  </a:lnTo>
                  <a:lnTo>
                    <a:pt x="15275" y="15280"/>
                  </a:lnTo>
                  <a:lnTo>
                    <a:pt x="4098" y="31862"/>
                  </a:lnTo>
                  <a:lnTo>
                    <a:pt x="0" y="52165"/>
                  </a:lnTo>
                  <a:lnTo>
                    <a:pt x="0" y="521607"/>
                  </a:lnTo>
                  <a:lnTo>
                    <a:pt x="52155" y="625928"/>
                  </a:lnTo>
                  <a:lnTo>
                    <a:pt x="104321" y="521607"/>
                  </a:lnTo>
                  <a:close/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 descr=""/>
            <p:cNvSpPr/>
            <p:nvPr/>
          </p:nvSpPr>
          <p:spPr>
            <a:xfrm>
              <a:off x="7962542" y="8305832"/>
              <a:ext cx="417830" cy="0"/>
            </a:xfrm>
            <a:custGeom>
              <a:avLst/>
              <a:gdLst/>
              <a:ahLst/>
              <a:cxnLst/>
              <a:rect l="l" t="t" r="r" b="b"/>
              <a:pathLst>
                <a:path w="417829" h="0">
                  <a:moveTo>
                    <a:pt x="0" y="0"/>
                  </a:moveTo>
                  <a:lnTo>
                    <a:pt x="417285" y="0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 descr=""/>
            <p:cNvSpPr/>
            <p:nvPr/>
          </p:nvSpPr>
          <p:spPr>
            <a:xfrm>
              <a:off x="7962542" y="8462313"/>
              <a:ext cx="417830" cy="0"/>
            </a:xfrm>
            <a:custGeom>
              <a:avLst/>
              <a:gdLst/>
              <a:ahLst/>
              <a:cxnLst/>
              <a:rect l="l" t="t" r="r" b="b"/>
              <a:pathLst>
                <a:path w="417829" h="0">
                  <a:moveTo>
                    <a:pt x="0" y="0"/>
                  </a:moveTo>
                  <a:lnTo>
                    <a:pt x="417285" y="0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6" name="object 116" descr=""/>
            <p:cNvSpPr/>
            <p:nvPr/>
          </p:nvSpPr>
          <p:spPr>
            <a:xfrm>
              <a:off x="7962542" y="8149351"/>
              <a:ext cx="417830" cy="0"/>
            </a:xfrm>
            <a:custGeom>
              <a:avLst/>
              <a:gdLst/>
              <a:ahLst/>
              <a:cxnLst/>
              <a:rect l="l" t="t" r="r" b="b"/>
              <a:pathLst>
                <a:path w="417829" h="0">
                  <a:moveTo>
                    <a:pt x="0" y="0"/>
                  </a:moveTo>
                  <a:lnTo>
                    <a:pt x="417285" y="0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7" descr=""/>
            <p:cNvSpPr/>
            <p:nvPr/>
          </p:nvSpPr>
          <p:spPr>
            <a:xfrm>
              <a:off x="7962542" y="7992870"/>
              <a:ext cx="417830" cy="0"/>
            </a:xfrm>
            <a:custGeom>
              <a:avLst/>
              <a:gdLst/>
              <a:ahLst/>
              <a:cxnLst/>
              <a:rect l="l" t="t" r="r" b="b"/>
              <a:pathLst>
                <a:path w="417829" h="0">
                  <a:moveTo>
                    <a:pt x="0" y="0"/>
                  </a:moveTo>
                  <a:lnTo>
                    <a:pt x="417285" y="0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8" name="object 118" descr=""/>
            <p:cNvSpPr/>
            <p:nvPr/>
          </p:nvSpPr>
          <p:spPr>
            <a:xfrm>
              <a:off x="7962542" y="7836389"/>
              <a:ext cx="417830" cy="0"/>
            </a:xfrm>
            <a:custGeom>
              <a:avLst/>
              <a:gdLst/>
              <a:ahLst/>
              <a:cxnLst/>
              <a:rect l="l" t="t" r="r" b="b"/>
              <a:pathLst>
                <a:path w="417829" h="0">
                  <a:moveTo>
                    <a:pt x="0" y="0"/>
                  </a:moveTo>
                  <a:lnTo>
                    <a:pt x="417285" y="0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9" name="object 119" descr=""/>
          <p:cNvGrpSpPr/>
          <p:nvPr/>
        </p:nvGrpSpPr>
        <p:grpSpPr>
          <a:xfrm>
            <a:off x="11350435" y="7653835"/>
            <a:ext cx="835025" cy="991235"/>
            <a:chOff x="11350435" y="7653835"/>
            <a:chExt cx="835025" cy="991235"/>
          </a:xfrm>
        </p:grpSpPr>
        <p:sp>
          <p:nvSpPr>
            <p:cNvPr id="120" name="object 120" descr=""/>
            <p:cNvSpPr/>
            <p:nvPr/>
          </p:nvSpPr>
          <p:spPr>
            <a:xfrm>
              <a:off x="11376513" y="7992867"/>
              <a:ext cx="469900" cy="626110"/>
            </a:xfrm>
            <a:custGeom>
              <a:avLst/>
              <a:gdLst/>
              <a:ahLst/>
              <a:cxnLst/>
              <a:rect l="l" t="t" r="r" b="b"/>
              <a:pathLst>
                <a:path w="469900" h="626109">
                  <a:moveTo>
                    <a:pt x="469441" y="625928"/>
                  </a:moveTo>
                  <a:lnTo>
                    <a:pt x="0" y="625928"/>
                  </a:lnTo>
                  <a:lnTo>
                    <a:pt x="0" y="0"/>
                  </a:lnTo>
                  <a:lnTo>
                    <a:pt x="469441" y="0"/>
                  </a:lnTo>
                  <a:lnTo>
                    <a:pt x="469441" y="625928"/>
                  </a:lnTo>
                  <a:close/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 descr=""/>
            <p:cNvSpPr/>
            <p:nvPr/>
          </p:nvSpPr>
          <p:spPr>
            <a:xfrm>
              <a:off x="11689474" y="7679913"/>
              <a:ext cx="469900" cy="626110"/>
            </a:xfrm>
            <a:custGeom>
              <a:avLst/>
              <a:gdLst/>
              <a:ahLst/>
              <a:cxnLst/>
              <a:rect l="l" t="t" r="r" b="b"/>
              <a:pathLst>
                <a:path w="469900" h="626109">
                  <a:moveTo>
                    <a:pt x="0" y="52155"/>
                  </a:moveTo>
                  <a:lnTo>
                    <a:pt x="0" y="0"/>
                  </a:lnTo>
                  <a:lnTo>
                    <a:pt x="469441" y="0"/>
                  </a:lnTo>
                  <a:lnTo>
                    <a:pt x="469441" y="625918"/>
                  </a:lnTo>
                  <a:lnTo>
                    <a:pt x="417285" y="625918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2" name="object 122" descr=""/>
            <p:cNvSpPr/>
            <p:nvPr/>
          </p:nvSpPr>
          <p:spPr>
            <a:xfrm>
              <a:off x="11532992" y="7836394"/>
              <a:ext cx="469900" cy="626110"/>
            </a:xfrm>
            <a:custGeom>
              <a:avLst/>
              <a:gdLst/>
              <a:ahLst/>
              <a:cxnLst/>
              <a:rect l="l" t="t" r="r" b="b"/>
              <a:pathLst>
                <a:path w="469900" h="626109">
                  <a:moveTo>
                    <a:pt x="0" y="52155"/>
                  </a:moveTo>
                  <a:lnTo>
                    <a:pt x="0" y="0"/>
                  </a:lnTo>
                  <a:lnTo>
                    <a:pt x="469441" y="0"/>
                  </a:lnTo>
                  <a:lnTo>
                    <a:pt x="469441" y="625918"/>
                  </a:lnTo>
                  <a:lnTo>
                    <a:pt x="417285" y="625918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3" name="object 123" descr=""/>
            <p:cNvSpPr/>
            <p:nvPr/>
          </p:nvSpPr>
          <p:spPr>
            <a:xfrm>
              <a:off x="11480832" y="8149351"/>
              <a:ext cx="260985" cy="0"/>
            </a:xfrm>
            <a:custGeom>
              <a:avLst/>
              <a:gdLst/>
              <a:ahLst/>
              <a:cxnLst/>
              <a:rect l="l" t="t" r="r" b="b"/>
              <a:pathLst>
                <a:path w="260984" h="0">
                  <a:moveTo>
                    <a:pt x="0" y="0"/>
                  </a:moveTo>
                  <a:lnTo>
                    <a:pt x="260798" y="0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4" name="object 124" descr=""/>
            <p:cNvSpPr/>
            <p:nvPr/>
          </p:nvSpPr>
          <p:spPr>
            <a:xfrm>
              <a:off x="11480832" y="8305832"/>
              <a:ext cx="260985" cy="0"/>
            </a:xfrm>
            <a:custGeom>
              <a:avLst/>
              <a:gdLst/>
              <a:ahLst/>
              <a:cxnLst/>
              <a:rect l="l" t="t" r="r" b="b"/>
              <a:pathLst>
                <a:path w="260984" h="0">
                  <a:moveTo>
                    <a:pt x="0" y="0"/>
                  </a:moveTo>
                  <a:lnTo>
                    <a:pt x="260798" y="0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5" name="object 125" descr=""/>
            <p:cNvSpPr/>
            <p:nvPr/>
          </p:nvSpPr>
          <p:spPr>
            <a:xfrm>
              <a:off x="11480832" y="8462313"/>
              <a:ext cx="260985" cy="0"/>
            </a:xfrm>
            <a:custGeom>
              <a:avLst/>
              <a:gdLst/>
              <a:ahLst/>
              <a:cxnLst/>
              <a:rect l="l" t="t" r="r" b="b"/>
              <a:pathLst>
                <a:path w="260984" h="0">
                  <a:moveTo>
                    <a:pt x="0" y="0"/>
                  </a:moveTo>
                  <a:lnTo>
                    <a:pt x="260798" y="0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6" name="object 126" descr=""/>
          <p:cNvGrpSpPr/>
          <p:nvPr/>
        </p:nvGrpSpPr>
        <p:grpSpPr>
          <a:xfrm>
            <a:off x="13135661" y="7653830"/>
            <a:ext cx="835025" cy="991235"/>
            <a:chOff x="13135661" y="7653830"/>
            <a:chExt cx="835025" cy="991235"/>
          </a:xfrm>
        </p:grpSpPr>
        <p:sp>
          <p:nvSpPr>
            <p:cNvPr id="127" name="object 127" descr=""/>
            <p:cNvSpPr/>
            <p:nvPr/>
          </p:nvSpPr>
          <p:spPr>
            <a:xfrm>
              <a:off x="13631180" y="7836389"/>
              <a:ext cx="156845" cy="156845"/>
            </a:xfrm>
            <a:custGeom>
              <a:avLst/>
              <a:gdLst/>
              <a:ahLst/>
              <a:cxnLst/>
              <a:rect l="l" t="t" r="r" b="b"/>
              <a:pathLst>
                <a:path w="156844" h="156845">
                  <a:moveTo>
                    <a:pt x="0" y="0"/>
                  </a:moveTo>
                  <a:lnTo>
                    <a:pt x="156476" y="156476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8" name="object 128" descr=""/>
            <p:cNvSpPr/>
            <p:nvPr/>
          </p:nvSpPr>
          <p:spPr>
            <a:xfrm>
              <a:off x="13318218" y="7836394"/>
              <a:ext cx="469900" cy="626110"/>
            </a:xfrm>
            <a:custGeom>
              <a:avLst/>
              <a:gdLst/>
              <a:ahLst/>
              <a:cxnLst/>
              <a:rect l="l" t="t" r="r" b="b"/>
              <a:pathLst>
                <a:path w="469900" h="626109">
                  <a:moveTo>
                    <a:pt x="0" y="52155"/>
                  </a:moveTo>
                  <a:lnTo>
                    <a:pt x="0" y="0"/>
                  </a:lnTo>
                  <a:lnTo>
                    <a:pt x="312964" y="0"/>
                  </a:lnTo>
                  <a:lnTo>
                    <a:pt x="312964" y="156476"/>
                  </a:lnTo>
                  <a:lnTo>
                    <a:pt x="469441" y="156476"/>
                  </a:lnTo>
                  <a:lnTo>
                    <a:pt x="469441" y="625918"/>
                  </a:lnTo>
                  <a:lnTo>
                    <a:pt x="417285" y="625918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9" name="object 129" descr=""/>
            <p:cNvSpPr/>
            <p:nvPr/>
          </p:nvSpPr>
          <p:spPr>
            <a:xfrm>
              <a:off x="13787661" y="7679908"/>
              <a:ext cx="156845" cy="156845"/>
            </a:xfrm>
            <a:custGeom>
              <a:avLst/>
              <a:gdLst/>
              <a:ahLst/>
              <a:cxnLst/>
              <a:rect l="l" t="t" r="r" b="b"/>
              <a:pathLst>
                <a:path w="156844" h="156845">
                  <a:moveTo>
                    <a:pt x="0" y="0"/>
                  </a:moveTo>
                  <a:lnTo>
                    <a:pt x="156476" y="156476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0" name="object 130" descr=""/>
            <p:cNvSpPr/>
            <p:nvPr/>
          </p:nvSpPr>
          <p:spPr>
            <a:xfrm>
              <a:off x="13474699" y="7679913"/>
              <a:ext cx="469900" cy="626110"/>
            </a:xfrm>
            <a:custGeom>
              <a:avLst/>
              <a:gdLst/>
              <a:ahLst/>
              <a:cxnLst/>
              <a:rect l="l" t="t" r="r" b="b"/>
              <a:pathLst>
                <a:path w="469900" h="626109">
                  <a:moveTo>
                    <a:pt x="0" y="52155"/>
                  </a:moveTo>
                  <a:lnTo>
                    <a:pt x="0" y="0"/>
                  </a:lnTo>
                  <a:lnTo>
                    <a:pt x="312964" y="0"/>
                  </a:lnTo>
                  <a:lnTo>
                    <a:pt x="312964" y="156476"/>
                  </a:lnTo>
                  <a:lnTo>
                    <a:pt x="469441" y="156476"/>
                  </a:lnTo>
                  <a:lnTo>
                    <a:pt x="469441" y="625918"/>
                  </a:lnTo>
                  <a:lnTo>
                    <a:pt x="417285" y="625918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1" name="object 131" descr=""/>
            <p:cNvSpPr/>
            <p:nvPr/>
          </p:nvSpPr>
          <p:spPr>
            <a:xfrm>
              <a:off x="13474699" y="7992870"/>
              <a:ext cx="156845" cy="156845"/>
            </a:xfrm>
            <a:custGeom>
              <a:avLst/>
              <a:gdLst/>
              <a:ahLst/>
              <a:cxnLst/>
              <a:rect l="l" t="t" r="r" b="b"/>
              <a:pathLst>
                <a:path w="156844" h="156845">
                  <a:moveTo>
                    <a:pt x="0" y="0"/>
                  </a:moveTo>
                  <a:lnTo>
                    <a:pt x="156476" y="156476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2" name="object 132" descr=""/>
            <p:cNvSpPr/>
            <p:nvPr/>
          </p:nvSpPr>
          <p:spPr>
            <a:xfrm>
              <a:off x="13161739" y="7992867"/>
              <a:ext cx="469900" cy="626110"/>
            </a:xfrm>
            <a:custGeom>
              <a:avLst/>
              <a:gdLst/>
              <a:ahLst/>
              <a:cxnLst/>
              <a:rect l="l" t="t" r="r" b="b"/>
              <a:pathLst>
                <a:path w="469900" h="626109">
                  <a:moveTo>
                    <a:pt x="469441" y="625928"/>
                  </a:moveTo>
                  <a:lnTo>
                    <a:pt x="469441" y="156487"/>
                  </a:lnTo>
                  <a:lnTo>
                    <a:pt x="312964" y="156487"/>
                  </a:lnTo>
                  <a:lnTo>
                    <a:pt x="312964" y="0"/>
                  </a:lnTo>
                  <a:lnTo>
                    <a:pt x="0" y="0"/>
                  </a:lnTo>
                  <a:lnTo>
                    <a:pt x="0" y="625928"/>
                  </a:lnTo>
                  <a:lnTo>
                    <a:pt x="469441" y="625928"/>
                  </a:lnTo>
                  <a:close/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3" name="object 133" descr=""/>
          <p:cNvGrpSpPr/>
          <p:nvPr/>
        </p:nvGrpSpPr>
        <p:grpSpPr>
          <a:xfrm>
            <a:off x="14858984" y="7863802"/>
            <a:ext cx="1011555" cy="733425"/>
            <a:chOff x="14858984" y="7863802"/>
            <a:chExt cx="1011555" cy="733425"/>
          </a:xfrm>
        </p:grpSpPr>
        <p:sp>
          <p:nvSpPr>
            <p:cNvPr id="134" name="object 134" descr=""/>
            <p:cNvSpPr/>
            <p:nvPr/>
          </p:nvSpPr>
          <p:spPr>
            <a:xfrm>
              <a:off x="15503117" y="8214549"/>
              <a:ext cx="172085" cy="245745"/>
            </a:xfrm>
            <a:custGeom>
              <a:avLst/>
              <a:gdLst/>
              <a:ahLst/>
              <a:cxnLst/>
              <a:rect l="l" t="t" r="r" b="b"/>
              <a:pathLst>
                <a:path w="172084" h="245745">
                  <a:moveTo>
                    <a:pt x="0" y="0"/>
                  </a:moveTo>
                  <a:lnTo>
                    <a:pt x="156466" y="156497"/>
                  </a:lnTo>
                  <a:lnTo>
                    <a:pt x="167974" y="173777"/>
                  </a:lnTo>
                  <a:lnTo>
                    <a:pt x="171793" y="193406"/>
                  </a:lnTo>
                  <a:lnTo>
                    <a:pt x="167974" y="213033"/>
                  </a:lnTo>
                  <a:lnTo>
                    <a:pt x="156518" y="230286"/>
                  </a:lnTo>
                  <a:lnTo>
                    <a:pt x="139260" y="241741"/>
                  </a:lnTo>
                  <a:lnTo>
                    <a:pt x="119631" y="245559"/>
                  </a:lnTo>
                  <a:lnTo>
                    <a:pt x="100003" y="241737"/>
                  </a:lnTo>
                  <a:lnTo>
                    <a:pt x="82751" y="230275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5" name="object 135" descr=""/>
            <p:cNvSpPr/>
            <p:nvPr/>
          </p:nvSpPr>
          <p:spPr>
            <a:xfrm>
              <a:off x="14885062" y="7889879"/>
              <a:ext cx="480059" cy="681355"/>
            </a:xfrm>
            <a:custGeom>
              <a:avLst/>
              <a:gdLst/>
              <a:ahLst/>
              <a:cxnLst/>
              <a:rect l="l" t="t" r="r" b="b"/>
              <a:pathLst>
                <a:path w="480059" h="681354">
                  <a:moveTo>
                    <a:pt x="479545" y="628745"/>
                  </a:moveTo>
                  <a:lnTo>
                    <a:pt x="442667" y="591856"/>
                  </a:lnTo>
                  <a:lnTo>
                    <a:pt x="454039" y="609031"/>
                  </a:lnTo>
                  <a:lnTo>
                    <a:pt x="457856" y="628660"/>
                  </a:lnTo>
                  <a:lnTo>
                    <a:pt x="454034" y="648287"/>
                  </a:lnTo>
                  <a:lnTo>
                    <a:pt x="442572" y="665539"/>
                  </a:lnTo>
                  <a:lnTo>
                    <a:pt x="425314" y="676995"/>
                  </a:lnTo>
                  <a:lnTo>
                    <a:pt x="405685" y="680813"/>
                  </a:lnTo>
                  <a:lnTo>
                    <a:pt x="386058" y="676991"/>
                  </a:lnTo>
                  <a:lnTo>
                    <a:pt x="368805" y="665529"/>
                  </a:lnTo>
                  <a:lnTo>
                    <a:pt x="147534" y="444216"/>
                  </a:lnTo>
                  <a:lnTo>
                    <a:pt x="0" y="444195"/>
                  </a:lnTo>
                  <a:lnTo>
                    <a:pt x="41" y="1602"/>
                  </a:lnTo>
                  <a:lnTo>
                    <a:pt x="303" y="0"/>
                  </a:lnTo>
                  <a:lnTo>
                    <a:pt x="295100" y="1633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6" name="object 13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38438" y="8381832"/>
              <a:ext cx="273499" cy="178063"/>
            </a:xfrm>
            <a:prstGeom prst="rect">
              <a:avLst/>
            </a:prstGeom>
          </p:spPr>
        </p:pic>
        <p:sp>
          <p:nvSpPr>
            <p:cNvPr id="137" name="object 137" descr=""/>
            <p:cNvSpPr/>
            <p:nvPr/>
          </p:nvSpPr>
          <p:spPr>
            <a:xfrm>
              <a:off x="15069488" y="7891526"/>
              <a:ext cx="774700" cy="443230"/>
            </a:xfrm>
            <a:custGeom>
              <a:avLst/>
              <a:gdLst/>
              <a:ahLst/>
              <a:cxnLst/>
              <a:rect l="l" t="t" r="r" b="b"/>
              <a:pathLst>
                <a:path w="774700" h="443229">
                  <a:moveTo>
                    <a:pt x="479493" y="147545"/>
                  </a:moveTo>
                  <a:lnTo>
                    <a:pt x="331958" y="147534"/>
                  </a:lnTo>
                  <a:lnTo>
                    <a:pt x="221302" y="258170"/>
                  </a:lnTo>
                  <a:lnTo>
                    <a:pt x="180683" y="287500"/>
                  </a:lnTo>
                  <a:lnTo>
                    <a:pt x="134599" y="302163"/>
                  </a:lnTo>
                  <a:lnTo>
                    <a:pt x="86694" y="302158"/>
                  </a:lnTo>
                  <a:lnTo>
                    <a:pt x="40613" y="287487"/>
                  </a:lnTo>
                  <a:lnTo>
                    <a:pt x="0" y="258149"/>
                  </a:lnTo>
                  <a:lnTo>
                    <a:pt x="258201" y="0"/>
                  </a:lnTo>
                  <a:lnTo>
                    <a:pt x="774562" y="41"/>
                  </a:lnTo>
                  <a:lnTo>
                    <a:pt x="774531" y="442635"/>
                  </a:lnTo>
                  <a:lnTo>
                    <a:pt x="700764" y="442625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8" name="object 138" descr=""/>
          <p:cNvGrpSpPr/>
          <p:nvPr/>
        </p:nvGrpSpPr>
        <p:grpSpPr>
          <a:xfrm>
            <a:off x="16810431" y="7705995"/>
            <a:ext cx="678180" cy="939165"/>
            <a:chOff x="16810431" y="7705995"/>
            <a:chExt cx="678180" cy="939165"/>
          </a:xfrm>
        </p:grpSpPr>
        <p:sp>
          <p:nvSpPr>
            <p:cNvPr id="139" name="object 139" descr=""/>
            <p:cNvSpPr/>
            <p:nvPr/>
          </p:nvSpPr>
          <p:spPr>
            <a:xfrm>
              <a:off x="16992990" y="7732073"/>
              <a:ext cx="313055" cy="417830"/>
            </a:xfrm>
            <a:custGeom>
              <a:avLst/>
              <a:gdLst/>
              <a:ahLst/>
              <a:cxnLst/>
              <a:rect l="l" t="t" r="r" b="b"/>
              <a:pathLst>
                <a:path w="313055" h="417829">
                  <a:moveTo>
                    <a:pt x="0" y="156476"/>
                  </a:moveTo>
                  <a:lnTo>
                    <a:pt x="7977" y="107015"/>
                  </a:lnTo>
                  <a:lnTo>
                    <a:pt x="30192" y="64060"/>
                  </a:lnTo>
                  <a:lnTo>
                    <a:pt x="64065" y="30188"/>
                  </a:lnTo>
                  <a:lnTo>
                    <a:pt x="107019" y="7976"/>
                  </a:lnTo>
                  <a:lnTo>
                    <a:pt x="156476" y="0"/>
                  </a:lnTo>
                  <a:lnTo>
                    <a:pt x="205939" y="7976"/>
                  </a:lnTo>
                  <a:lnTo>
                    <a:pt x="248896" y="30188"/>
                  </a:lnTo>
                  <a:lnTo>
                    <a:pt x="282771" y="64060"/>
                  </a:lnTo>
                  <a:lnTo>
                    <a:pt x="304986" y="107015"/>
                  </a:lnTo>
                  <a:lnTo>
                    <a:pt x="312964" y="156476"/>
                  </a:lnTo>
                  <a:lnTo>
                    <a:pt x="312964" y="260798"/>
                  </a:lnTo>
                  <a:lnTo>
                    <a:pt x="304986" y="310259"/>
                  </a:lnTo>
                  <a:lnTo>
                    <a:pt x="282771" y="353214"/>
                  </a:lnTo>
                  <a:lnTo>
                    <a:pt x="248896" y="387086"/>
                  </a:lnTo>
                  <a:lnTo>
                    <a:pt x="205939" y="409298"/>
                  </a:lnTo>
                  <a:lnTo>
                    <a:pt x="156476" y="417275"/>
                  </a:lnTo>
                  <a:lnTo>
                    <a:pt x="107019" y="409298"/>
                  </a:lnTo>
                  <a:lnTo>
                    <a:pt x="64065" y="387086"/>
                  </a:lnTo>
                  <a:lnTo>
                    <a:pt x="30192" y="353214"/>
                  </a:lnTo>
                  <a:lnTo>
                    <a:pt x="7977" y="310259"/>
                  </a:lnTo>
                  <a:lnTo>
                    <a:pt x="0" y="260798"/>
                  </a:lnTo>
                  <a:lnTo>
                    <a:pt x="0" y="156476"/>
                  </a:lnTo>
                  <a:close/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0" name="object 140" descr=""/>
            <p:cNvSpPr/>
            <p:nvPr/>
          </p:nvSpPr>
          <p:spPr>
            <a:xfrm>
              <a:off x="16916959" y="8335470"/>
              <a:ext cx="465455" cy="254000"/>
            </a:xfrm>
            <a:custGeom>
              <a:avLst/>
              <a:gdLst/>
              <a:ahLst/>
              <a:cxnLst/>
              <a:rect l="l" t="t" r="r" b="b"/>
              <a:pathLst>
                <a:path w="465455" h="254000">
                  <a:moveTo>
                    <a:pt x="444943" y="0"/>
                  </a:moveTo>
                  <a:lnTo>
                    <a:pt x="438388" y="0"/>
                  </a:lnTo>
                  <a:lnTo>
                    <a:pt x="431289" y="0"/>
                  </a:lnTo>
                  <a:lnTo>
                    <a:pt x="424200" y="2753"/>
                  </a:lnTo>
                  <a:lnTo>
                    <a:pt x="304434" y="127168"/>
                  </a:lnTo>
                  <a:lnTo>
                    <a:pt x="251493" y="82144"/>
                  </a:lnTo>
                  <a:lnTo>
                    <a:pt x="245305" y="79871"/>
                  </a:lnTo>
                  <a:lnTo>
                    <a:pt x="237284" y="79871"/>
                  </a:lnTo>
                  <a:lnTo>
                    <a:pt x="225965" y="81777"/>
                  </a:lnTo>
                  <a:lnTo>
                    <a:pt x="219075" y="86751"/>
                  </a:lnTo>
                  <a:lnTo>
                    <a:pt x="169977" y="177575"/>
                  </a:lnTo>
                  <a:lnTo>
                    <a:pt x="118733" y="105598"/>
                  </a:lnTo>
                  <a:lnTo>
                    <a:pt x="110450" y="101609"/>
                  </a:lnTo>
                  <a:lnTo>
                    <a:pt x="98032" y="101609"/>
                  </a:lnTo>
                  <a:lnTo>
                    <a:pt x="15029" y="139838"/>
                  </a:lnTo>
                  <a:lnTo>
                    <a:pt x="0" y="164636"/>
                  </a:lnTo>
                  <a:lnTo>
                    <a:pt x="2642" y="174664"/>
                  </a:lnTo>
                  <a:lnTo>
                    <a:pt x="6946" y="180889"/>
                  </a:lnTo>
                  <a:lnTo>
                    <a:pt x="12676" y="185517"/>
                  </a:lnTo>
                  <a:lnTo>
                    <a:pt x="19399" y="188402"/>
                  </a:lnTo>
                  <a:lnTo>
                    <a:pt x="26683" y="189397"/>
                  </a:lnTo>
                  <a:lnTo>
                    <a:pt x="30578" y="189397"/>
                  </a:lnTo>
                  <a:lnTo>
                    <a:pt x="34536" y="188549"/>
                  </a:lnTo>
                  <a:lnTo>
                    <a:pt x="93079" y="160853"/>
                  </a:lnTo>
                  <a:lnTo>
                    <a:pt x="156208" y="249542"/>
                  </a:lnTo>
                  <a:lnTo>
                    <a:pt x="164396" y="253688"/>
                  </a:lnTo>
                  <a:lnTo>
                    <a:pt x="174720" y="253636"/>
                  </a:lnTo>
                  <a:lnTo>
                    <a:pt x="181459" y="252374"/>
                  </a:lnTo>
                  <a:lnTo>
                    <a:pt x="187554" y="249527"/>
                  </a:lnTo>
                  <a:lnTo>
                    <a:pt x="192724" y="245277"/>
                  </a:lnTo>
                  <a:lnTo>
                    <a:pt x="196688" y="239804"/>
                  </a:lnTo>
                  <a:lnTo>
                    <a:pt x="246739" y="147210"/>
                  </a:lnTo>
                  <a:lnTo>
                    <a:pt x="293816" y="187250"/>
                  </a:lnTo>
                  <a:lnTo>
                    <a:pt x="300067" y="189376"/>
                  </a:lnTo>
                  <a:lnTo>
                    <a:pt x="313397" y="189376"/>
                  </a:lnTo>
                  <a:lnTo>
                    <a:pt x="320486" y="186612"/>
                  </a:lnTo>
                  <a:lnTo>
                    <a:pt x="457822" y="43935"/>
                  </a:lnTo>
                  <a:lnTo>
                    <a:pt x="463408" y="35137"/>
                  </a:lnTo>
                  <a:lnTo>
                    <a:pt x="465051" y="25271"/>
                  </a:lnTo>
                  <a:lnTo>
                    <a:pt x="462788" y="15523"/>
                  </a:lnTo>
                  <a:lnTo>
                    <a:pt x="456660" y="7078"/>
                  </a:lnTo>
                  <a:lnTo>
                    <a:pt x="451518" y="2345"/>
                  </a:lnTo>
                  <a:lnTo>
                    <a:pt x="444943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1" name="object 141" descr=""/>
            <p:cNvSpPr/>
            <p:nvPr/>
          </p:nvSpPr>
          <p:spPr>
            <a:xfrm>
              <a:off x="16836509" y="8201510"/>
              <a:ext cx="208915" cy="417830"/>
            </a:xfrm>
            <a:custGeom>
              <a:avLst/>
              <a:gdLst/>
              <a:ahLst/>
              <a:cxnLst/>
              <a:rect l="l" t="t" r="r" b="b"/>
              <a:pathLst>
                <a:path w="208915" h="417829">
                  <a:moveTo>
                    <a:pt x="0" y="417285"/>
                  </a:moveTo>
                  <a:lnTo>
                    <a:pt x="0" y="208642"/>
                  </a:lnTo>
                  <a:lnTo>
                    <a:pt x="5510" y="160805"/>
                  </a:lnTo>
                  <a:lnTo>
                    <a:pt x="21206" y="116890"/>
                  </a:lnTo>
                  <a:lnTo>
                    <a:pt x="45835" y="78151"/>
                  </a:lnTo>
                  <a:lnTo>
                    <a:pt x="78146" y="45839"/>
                  </a:lnTo>
                  <a:lnTo>
                    <a:pt x="116886" y="21208"/>
                  </a:lnTo>
                  <a:lnTo>
                    <a:pt x="160802" y="5510"/>
                  </a:lnTo>
                  <a:lnTo>
                    <a:pt x="208642" y="0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2" name="object 142" descr=""/>
            <p:cNvSpPr/>
            <p:nvPr/>
          </p:nvSpPr>
          <p:spPr>
            <a:xfrm>
              <a:off x="17253791" y="8201512"/>
              <a:ext cx="208915" cy="417830"/>
            </a:xfrm>
            <a:custGeom>
              <a:avLst/>
              <a:gdLst/>
              <a:ahLst/>
              <a:cxnLst/>
              <a:rect l="l" t="t" r="r" b="b"/>
              <a:pathLst>
                <a:path w="208915" h="417829">
                  <a:moveTo>
                    <a:pt x="0" y="0"/>
                  </a:moveTo>
                  <a:lnTo>
                    <a:pt x="47840" y="5510"/>
                  </a:lnTo>
                  <a:lnTo>
                    <a:pt x="91756" y="21206"/>
                  </a:lnTo>
                  <a:lnTo>
                    <a:pt x="130496" y="45835"/>
                  </a:lnTo>
                  <a:lnTo>
                    <a:pt x="162806" y="78146"/>
                  </a:lnTo>
                  <a:lnTo>
                    <a:pt x="187436" y="116886"/>
                  </a:lnTo>
                  <a:lnTo>
                    <a:pt x="203132" y="160802"/>
                  </a:lnTo>
                  <a:lnTo>
                    <a:pt x="208642" y="208642"/>
                  </a:lnTo>
                  <a:lnTo>
                    <a:pt x="208642" y="214286"/>
                  </a:lnTo>
                  <a:lnTo>
                    <a:pt x="208642" y="417285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3" name="object 143" descr=""/>
          <p:cNvGrpSpPr/>
          <p:nvPr/>
        </p:nvGrpSpPr>
        <p:grpSpPr>
          <a:xfrm>
            <a:off x="18491337" y="7601669"/>
            <a:ext cx="887094" cy="1095375"/>
            <a:chOff x="18491337" y="7601669"/>
            <a:chExt cx="887094" cy="1095375"/>
          </a:xfrm>
        </p:grpSpPr>
        <p:sp>
          <p:nvSpPr>
            <p:cNvPr id="144" name="object 144" descr=""/>
            <p:cNvSpPr/>
            <p:nvPr/>
          </p:nvSpPr>
          <p:spPr>
            <a:xfrm>
              <a:off x="18830374" y="7627749"/>
              <a:ext cx="208915" cy="313055"/>
            </a:xfrm>
            <a:custGeom>
              <a:avLst/>
              <a:gdLst/>
              <a:ahLst/>
              <a:cxnLst/>
              <a:rect l="l" t="t" r="r" b="b"/>
              <a:pathLst>
                <a:path w="208915" h="313054">
                  <a:moveTo>
                    <a:pt x="208642" y="0"/>
                  </a:moveTo>
                  <a:lnTo>
                    <a:pt x="104321" y="312964"/>
                  </a:lnTo>
                  <a:lnTo>
                    <a:pt x="0" y="0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5" name="object 145" descr=""/>
            <p:cNvSpPr/>
            <p:nvPr/>
          </p:nvSpPr>
          <p:spPr>
            <a:xfrm>
              <a:off x="18778215" y="7888550"/>
              <a:ext cx="156845" cy="156845"/>
            </a:xfrm>
            <a:custGeom>
              <a:avLst/>
              <a:gdLst/>
              <a:ahLst/>
              <a:cxnLst/>
              <a:rect l="l" t="t" r="r" b="b"/>
              <a:pathLst>
                <a:path w="156844" h="156845">
                  <a:moveTo>
                    <a:pt x="0" y="0"/>
                  </a:moveTo>
                  <a:lnTo>
                    <a:pt x="156476" y="156476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6" name="object 146" descr=""/>
            <p:cNvSpPr/>
            <p:nvPr/>
          </p:nvSpPr>
          <p:spPr>
            <a:xfrm>
              <a:off x="18934697" y="7886760"/>
              <a:ext cx="0" cy="779780"/>
            </a:xfrm>
            <a:custGeom>
              <a:avLst/>
              <a:gdLst/>
              <a:ahLst/>
              <a:cxnLst/>
              <a:rect l="l" t="t" r="r" b="b"/>
              <a:pathLst>
                <a:path w="0" h="779779">
                  <a:moveTo>
                    <a:pt x="0" y="0"/>
                  </a:moveTo>
                  <a:lnTo>
                    <a:pt x="0" y="779526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7" name="object 147" descr=""/>
            <p:cNvSpPr/>
            <p:nvPr/>
          </p:nvSpPr>
          <p:spPr>
            <a:xfrm>
              <a:off x="18517415" y="7784230"/>
              <a:ext cx="835025" cy="887094"/>
            </a:xfrm>
            <a:custGeom>
              <a:avLst/>
              <a:gdLst/>
              <a:ahLst/>
              <a:cxnLst/>
              <a:rect l="l" t="t" r="r" b="b"/>
              <a:pathLst>
                <a:path w="835025" h="887095">
                  <a:moveTo>
                    <a:pt x="678084" y="0"/>
                  </a:moveTo>
                  <a:lnTo>
                    <a:pt x="718693" y="8197"/>
                  </a:lnTo>
                  <a:lnTo>
                    <a:pt x="751852" y="30552"/>
                  </a:lnTo>
                  <a:lnTo>
                    <a:pt x="774208" y="63712"/>
                  </a:lnTo>
                  <a:lnTo>
                    <a:pt x="782405" y="104321"/>
                  </a:lnTo>
                  <a:lnTo>
                    <a:pt x="834560" y="573762"/>
                  </a:lnTo>
                  <a:lnTo>
                    <a:pt x="701790" y="573762"/>
                  </a:lnTo>
                  <a:lnTo>
                    <a:pt x="678084" y="312964"/>
                  </a:lnTo>
                  <a:lnTo>
                    <a:pt x="730239" y="886726"/>
                  </a:lnTo>
                  <a:lnTo>
                    <a:pt x="104321" y="886726"/>
                  </a:lnTo>
                  <a:lnTo>
                    <a:pt x="156476" y="312964"/>
                  </a:lnTo>
                  <a:lnTo>
                    <a:pt x="132770" y="573762"/>
                  </a:lnTo>
                  <a:lnTo>
                    <a:pt x="0" y="573762"/>
                  </a:lnTo>
                  <a:lnTo>
                    <a:pt x="52155" y="104321"/>
                  </a:lnTo>
                  <a:lnTo>
                    <a:pt x="60354" y="63712"/>
                  </a:lnTo>
                  <a:lnTo>
                    <a:pt x="82712" y="30552"/>
                  </a:lnTo>
                  <a:lnTo>
                    <a:pt x="115872" y="8197"/>
                  </a:lnTo>
                  <a:lnTo>
                    <a:pt x="156476" y="0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8" name="object 148" descr=""/>
            <p:cNvSpPr/>
            <p:nvPr/>
          </p:nvSpPr>
          <p:spPr>
            <a:xfrm>
              <a:off x="18726059" y="7627747"/>
              <a:ext cx="417830" cy="208915"/>
            </a:xfrm>
            <a:custGeom>
              <a:avLst/>
              <a:gdLst/>
              <a:ahLst/>
              <a:cxnLst/>
              <a:rect l="l" t="t" r="r" b="b"/>
              <a:pathLst>
                <a:path w="417830" h="208915">
                  <a:moveTo>
                    <a:pt x="52155" y="208642"/>
                  </a:moveTo>
                  <a:lnTo>
                    <a:pt x="0" y="104321"/>
                  </a:lnTo>
                  <a:lnTo>
                    <a:pt x="104321" y="0"/>
                  </a:lnTo>
                  <a:lnTo>
                    <a:pt x="312953" y="0"/>
                  </a:lnTo>
                  <a:lnTo>
                    <a:pt x="417275" y="104321"/>
                  </a:lnTo>
                  <a:lnTo>
                    <a:pt x="365119" y="208642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9" name="object 14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08624" y="7862472"/>
              <a:ext cx="234728" cy="260797"/>
            </a:xfrm>
            <a:prstGeom prst="rect">
              <a:avLst/>
            </a:prstGeom>
          </p:spPr>
        </p:pic>
        <p:sp>
          <p:nvSpPr>
            <p:cNvPr id="150" name="object 150" descr=""/>
            <p:cNvSpPr/>
            <p:nvPr/>
          </p:nvSpPr>
          <p:spPr>
            <a:xfrm>
              <a:off x="18724902" y="8462314"/>
              <a:ext cx="104775" cy="0"/>
            </a:xfrm>
            <a:custGeom>
              <a:avLst/>
              <a:gdLst/>
              <a:ahLst/>
              <a:cxnLst/>
              <a:rect l="l" t="t" r="r" b="b"/>
              <a:pathLst>
                <a:path w="104775" h="0">
                  <a:moveTo>
                    <a:pt x="0" y="0"/>
                  </a:moveTo>
                  <a:lnTo>
                    <a:pt x="104321" y="0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1" name="object 151" descr=""/>
            <p:cNvSpPr/>
            <p:nvPr/>
          </p:nvSpPr>
          <p:spPr>
            <a:xfrm>
              <a:off x="19038440" y="8462314"/>
              <a:ext cx="105410" cy="0"/>
            </a:xfrm>
            <a:custGeom>
              <a:avLst/>
              <a:gdLst/>
              <a:ahLst/>
              <a:cxnLst/>
              <a:rect l="l" t="t" r="r" b="b"/>
              <a:pathLst>
                <a:path w="105409" h="0">
                  <a:moveTo>
                    <a:pt x="0" y="0"/>
                  </a:moveTo>
                  <a:lnTo>
                    <a:pt x="104897" y="0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2" name="object 152" descr=""/>
          <p:cNvGrpSpPr/>
          <p:nvPr/>
        </p:nvGrpSpPr>
        <p:grpSpPr>
          <a:xfrm>
            <a:off x="7727823" y="5878857"/>
            <a:ext cx="991235" cy="939165"/>
            <a:chOff x="7727823" y="5878857"/>
            <a:chExt cx="991235" cy="939165"/>
          </a:xfrm>
        </p:grpSpPr>
        <p:sp>
          <p:nvSpPr>
            <p:cNvPr id="153" name="object 153" descr=""/>
            <p:cNvSpPr/>
            <p:nvPr/>
          </p:nvSpPr>
          <p:spPr>
            <a:xfrm>
              <a:off x="8249421" y="6504775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4" h="52704">
                  <a:moveTo>
                    <a:pt x="26082" y="0"/>
                  </a:moveTo>
                  <a:lnTo>
                    <a:pt x="15933" y="2049"/>
                  </a:lnTo>
                  <a:lnTo>
                    <a:pt x="7642" y="7638"/>
                  </a:lnTo>
                  <a:lnTo>
                    <a:pt x="2050" y="15929"/>
                  </a:lnTo>
                  <a:lnTo>
                    <a:pt x="0" y="26082"/>
                  </a:lnTo>
                  <a:lnTo>
                    <a:pt x="2050" y="36230"/>
                  </a:lnTo>
                  <a:lnTo>
                    <a:pt x="7642" y="44518"/>
                  </a:lnTo>
                  <a:lnTo>
                    <a:pt x="15933" y="50106"/>
                  </a:lnTo>
                  <a:lnTo>
                    <a:pt x="26082" y="52155"/>
                  </a:lnTo>
                  <a:lnTo>
                    <a:pt x="36232" y="50106"/>
                  </a:lnTo>
                  <a:lnTo>
                    <a:pt x="44523" y="44518"/>
                  </a:lnTo>
                  <a:lnTo>
                    <a:pt x="50115" y="36230"/>
                  </a:lnTo>
                  <a:lnTo>
                    <a:pt x="52165" y="26082"/>
                  </a:lnTo>
                  <a:lnTo>
                    <a:pt x="50115" y="15929"/>
                  </a:lnTo>
                  <a:lnTo>
                    <a:pt x="44523" y="7638"/>
                  </a:lnTo>
                  <a:lnTo>
                    <a:pt x="36232" y="2049"/>
                  </a:lnTo>
                  <a:lnTo>
                    <a:pt x="26082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4" name="object 154" descr=""/>
            <p:cNvSpPr/>
            <p:nvPr/>
          </p:nvSpPr>
          <p:spPr>
            <a:xfrm>
              <a:off x="8171182" y="6426534"/>
              <a:ext cx="365125" cy="208915"/>
            </a:xfrm>
            <a:custGeom>
              <a:avLst/>
              <a:gdLst/>
              <a:ahLst/>
              <a:cxnLst/>
              <a:rect l="l" t="t" r="r" b="b"/>
              <a:pathLst>
                <a:path w="365125" h="208915">
                  <a:moveTo>
                    <a:pt x="104321" y="208642"/>
                  </a:moveTo>
                  <a:lnTo>
                    <a:pt x="63712" y="200445"/>
                  </a:lnTo>
                  <a:lnTo>
                    <a:pt x="30552" y="178090"/>
                  </a:lnTo>
                  <a:lnTo>
                    <a:pt x="8197" y="144930"/>
                  </a:lnTo>
                  <a:lnTo>
                    <a:pt x="0" y="104321"/>
                  </a:lnTo>
                  <a:lnTo>
                    <a:pt x="8197" y="63716"/>
                  </a:lnTo>
                  <a:lnTo>
                    <a:pt x="30552" y="30556"/>
                  </a:lnTo>
                  <a:lnTo>
                    <a:pt x="63712" y="8198"/>
                  </a:lnTo>
                  <a:lnTo>
                    <a:pt x="104321" y="0"/>
                  </a:lnTo>
                  <a:lnTo>
                    <a:pt x="365119" y="0"/>
                  </a:lnTo>
                  <a:lnTo>
                    <a:pt x="365119" y="208642"/>
                  </a:lnTo>
                  <a:lnTo>
                    <a:pt x="104321" y="208642"/>
                  </a:lnTo>
                  <a:close/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5" name="object 155" descr=""/>
            <p:cNvSpPr/>
            <p:nvPr/>
          </p:nvSpPr>
          <p:spPr>
            <a:xfrm>
              <a:off x="7910382" y="5904935"/>
              <a:ext cx="782955" cy="521970"/>
            </a:xfrm>
            <a:custGeom>
              <a:avLst/>
              <a:gdLst/>
              <a:ahLst/>
              <a:cxnLst/>
              <a:rect l="l" t="t" r="r" b="b"/>
              <a:pathLst>
                <a:path w="782954" h="521970">
                  <a:moveTo>
                    <a:pt x="0" y="260798"/>
                  </a:moveTo>
                  <a:lnTo>
                    <a:pt x="0" y="47611"/>
                  </a:lnTo>
                  <a:lnTo>
                    <a:pt x="3742" y="29079"/>
                  </a:lnTo>
                  <a:lnTo>
                    <a:pt x="13947" y="13945"/>
                  </a:lnTo>
                  <a:lnTo>
                    <a:pt x="29084" y="3741"/>
                  </a:lnTo>
                  <a:lnTo>
                    <a:pt x="47621" y="0"/>
                  </a:lnTo>
                  <a:lnTo>
                    <a:pt x="734783" y="0"/>
                  </a:lnTo>
                  <a:lnTo>
                    <a:pt x="753321" y="3741"/>
                  </a:lnTo>
                  <a:lnTo>
                    <a:pt x="768458" y="13945"/>
                  </a:lnTo>
                  <a:lnTo>
                    <a:pt x="778663" y="29079"/>
                  </a:lnTo>
                  <a:lnTo>
                    <a:pt x="782405" y="47611"/>
                  </a:lnTo>
                  <a:lnTo>
                    <a:pt x="782405" y="473985"/>
                  </a:lnTo>
                  <a:lnTo>
                    <a:pt x="778663" y="492516"/>
                  </a:lnTo>
                  <a:lnTo>
                    <a:pt x="768458" y="507650"/>
                  </a:lnTo>
                  <a:lnTo>
                    <a:pt x="753321" y="517854"/>
                  </a:lnTo>
                  <a:lnTo>
                    <a:pt x="734783" y="521596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6" name="object 156" descr=""/>
            <p:cNvSpPr/>
            <p:nvPr/>
          </p:nvSpPr>
          <p:spPr>
            <a:xfrm>
              <a:off x="7910382" y="6061413"/>
              <a:ext cx="782955" cy="0"/>
            </a:xfrm>
            <a:custGeom>
              <a:avLst/>
              <a:gdLst/>
              <a:ahLst/>
              <a:cxnLst/>
              <a:rect l="l" t="t" r="r" b="b"/>
              <a:pathLst>
                <a:path w="782954" h="0">
                  <a:moveTo>
                    <a:pt x="0" y="0"/>
                  </a:moveTo>
                  <a:lnTo>
                    <a:pt x="782405" y="0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7" name="object 157" descr=""/>
            <p:cNvSpPr/>
            <p:nvPr/>
          </p:nvSpPr>
          <p:spPr>
            <a:xfrm>
              <a:off x="7753901" y="6270057"/>
              <a:ext cx="782955" cy="521970"/>
            </a:xfrm>
            <a:custGeom>
              <a:avLst/>
              <a:gdLst/>
              <a:ahLst/>
              <a:cxnLst/>
              <a:rect l="l" t="t" r="r" b="b"/>
              <a:pathLst>
                <a:path w="782954" h="521970">
                  <a:moveTo>
                    <a:pt x="782405" y="469441"/>
                  </a:moveTo>
                  <a:lnTo>
                    <a:pt x="778306" y="489742"/>
                  </a:lnTo>
                  <a:lnTo>
                    <a:pt x="767129" y="506320"/>
                  </a:lnTo>
                  <a:lnTo>
                    <a:pt x="750551" y="517498"/>
                  </a:lnTo>
                  <a:lnTo>
                    <a:pt x="730250" y="521596"/>
                  </a:lnTo>
                  <a:lnTo>
                    <a:pt x="52155" y="521596"/>
                  </a:lnTo>
                  <a:lnTo>
                    <a:pt x="31853" y="517498"/>
                  </a:lnTo>
                  <a:lnTo>
                    <a:pt x="15275" y="506320"/>
                  </a:lnTo>
                  <a:lnTo>
                    <a:pt x="4098" y="489742"/>
                  </a:lnTo>
                  <a:lnTo>
                    <a:pt x="0" y="469441"/>
                  </a:lnTo>
                  <a:lnTo>
                    <a:pt x="0" y="52155"/>
                  </a:lnTo>
                  <a:lnTo>
                    <a:pt x="4098" y="31853"/>
                  </a:lnTo>
                  <a:lnTo>
                    <a:pt x="15275" y="15275"/>
                  </a:lnTo>
                  <a:lnTo>
                    <a:pt x="31853" y="4098"/>
                  </a:lnTo>
                  <a:lnTo>
                    <a:pt x="52155" y="0"/>
                  </a:lnTo>
                  <a:lnTo>
                    <a:pt x="730250" y="0"/>
                  </a:lnTo>
                  <a:lnTo>
                    <a:pt x="750551" y="4098"/>
                  </a:lnTo>
                  <a:lnTo>
                    <a:pt x="767129" y="15275"/>
                  </a:lnTo>
                  <a:lnTo>
                    <a:pt x="778306" y="31853"/>
                  </a:lnTo>
                  <a:lnTo>
                    <a:pt x="782405" y="52155"/>
                  </a:lnTo>
                  <a:lnTo>
                    <a:pt x="782405" y="469441"/>
                  </a:lnTo>
                  <a:close/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8" name="object 158" descr=""/>
          <p:cNvGrpSpPr/>
          <p:nvPr/>
        </p:nvGrpSpPr>
        <p:grpSpPr>
          <a:xfrm>
            <a:off x="5942603" y="5931011"/>
            <a:ext cx="991235" cy="730250"/>
            <a:chOff x="5942603" y="5931011"/>
            <a:chExt cx="991235" cy="730250"/>
          </a:xfrm>
        </p:grpSpPr>
        <p:sp>
          <p:nvSpPr>
            <p:cNvPr id="159" name="object 159" descr=""/>
            <p:cNvSpPr/>
            <p:nvPr/>
          </p:nvSpPr>
          <p:spPr>
            <a:xfrm>
              <a:off x="5968681" y="5957088"/>
              <a:ext cx="782955" cy="521970"/>
            </a:xfrm>
            <a:custGeom>
              <a:avLst/>
              <a:gdLst/>
              <a:ahLst/>
              <a:cxnLst/>
              <a:rect l="l" t="t" r="r" b="b"/>
              <a:pathLst>
                <a:path w="782954" h="521970">
                  <a:moveTo>
                    <a:pt x="734783" y="521607"/>
                  </a:moveTo>
                  <a:lnTo>
                    <a:pt x="47611" y="521607"/>
                  </a:lnTo>
                  <a:lnTo>
                    <a:pt x="29079" y="517865"/>
                  </a:lnTo>
                  <a:lnTo>
                    <a:pt x="13945" y="507659"/>
                  </a:lnTo>
                  <a:lnTo>
                    <a:pt x="3741" y="492522"/>
                  </a:lnTo>
                  <a:lnTo>
                    <a:pt x="0" y="473985"/>
                  </a:lnTo>
                  <a:lnTo>
                    <a:pt x="0" y="47621"/>
                  </a:lnTo>
                  <a:lnTo>
                    <a:pt x="3741" y="29084"/>
                  </a:lnTo>
                  <a:lnTo>
                    <a:pt x="13945" y="13947"/>
                  </a:lnTo>
                  <a:lnTo>
                    <a:pt x="29079" y="3742"/>
                  </a:lnTo>
                  <a:lnTo>
                    <a:pt x="47611" y="0"/>
                  </a:lnTo>
                  <a:lnTo>
                    <a:pt x="734783" y="0"/>
                  </a:lnTo>
                  <a:lnTo>
                    <a:pt x="753321" y="3742"/>
                  </a:lnTo>
                  <a:lnTo>
                    <a:pt x="768458" y="13947"/>
                  </a:lnTo>
                  <a:lnTo>
                    <a:pt x="778663" y="29084"/>
                  </a:lnTo>
                  <a:lnTo>
                    <a:pt x="782405" y="47621"/>
                  </a:lnTo>
                  <a:lnTo>
                    <a:pt x="782405" y="473985"/>
                  </a:lnTo>
                  <a:lnTo>
                    <a:pt x="778663" y="492522"/>
                  </a:lnTo>
                  <a:lnTo>
                    <a:pt x="768458" y="507659"/>
                  </a:lnTo>
                  <a:lnTo>
                    <a:pt x="753321" y="517865"/>
                  </a:lnTo>
                  <a:lnTo>
                    <a:pt x="734783" y="521607"/>
                  </a:lnTo>
                  <a:close/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0" name="object 160" descr=""/>
            <p:cNvSpPr/>
            <p:nvPr/>
          </p:nvSpPr>
          <p:spPr>
            <a:xfrm>
              <a:off x="6125162" y="6113573"/>
              <a:ext cx="782955" cy="521970"/>
            </a:xfrm>
            <a:custGeom>
              <a:avLst/>
              <a:gdLst/>
              <a:ahLst/>
              <a:cxnLst/>
              <a:rect l="l" t="t" r="r" b="b"/>
              <a:pathLst>
                <a:path w="782954" h="521970">
                  <a:moveTo>
                    <a:pt x="734783" y="0"/>
                  </a:moveTo>
                  <a:lnTo>
                    <a:pt x="753321" y="3742"/>
                  </a:lnTo>
                  <a:lnTo>
                    <a:pt x="768458" y="13947"/>
                  </a:lnTo>
                  <a:lnTo>
                    <a:pt x="778663" y="29084"/>
                  </a:lnTo>
                  <a:lnTo>
                    <a:pt x="782405" y="47621"/>
                  </a:lnTo>
                  <a:lnTo>
                    <a:pt x="782405" y="473985"/>
                  </a:lnTo>
                  <a:lnTo>
                    <a:pt x="778663" y="492522"/>
                  </a:lnTo>
                  <a:lnTo>
                    <a:pt x="768458" y="507659"/>
                  </a:lnTo>
                  <a:lnTo>
                    <a:pt x="753321" y="517865"/>
                  </a:lnTo>
                  <a:lnTo>
                    <a:pt x="734783" y="521607"/>
                  </a:lnTo>
                  <a:lnTo>
                    <a:pt x="47611" y="521607"/>
                  </a:lnTo>
                  <a:lnTo>
                    <a:pt x="29079" y="517865"/>
                  </a:lnTo>
                  <a:lnTo>
                    <a:pt x="13945" y="507659"/>
                  </a:lnTo>
                  <a:lnTo>
                    <a:pt x="3741" y="492522"/>
                  </a:lnTo>
                  <a:lnTo>
                    <a:pt x="0" y="473985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1" name="object 161" descr=""/>
            <p:cNvSpPr/>
            <p:nvPr/>
          </p:nvSpPr>
          <p:spPr>
            <a:xfrm>
              <a:off x="5968676" y="6113573"/>
              <a:ext cx="782955" cy="0"/>
            </a:xfrm>
            <a:custGeom>
              <a:avLst/>
              <a:gdLst/>
              <a:ahLst/>
              <a:cxnLst/>
              <a:rect l="l" t="t" r="r" b="b"/>
              <a:pathLst>
                <a:path w="782954" h="0">
                  <a:moveTo>
                    <a:pt x="0" y="0"/>
                  </a:moveTo>
                  <a:lnTo>
                    <a:pt x="782405" y="0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2" name="object 162" descr=""/>
          <p:cNvSpPr/>
          <p:nvPr/>
        </p:nvSpPr>
        <p:spPr>
          <a:xfrm>
            <a:off x="6490282" y="6270054"/>
            <a:ext cx="156845" cy="104775"/>
          </a:xfrm>
          <a:custGeom>
            <a:avLst/>
            <a:gdLst/>
            <a:ahLst/>
            <a:cxnLst/>
            <a:rect l="l" t="t" r="r" b="b"/>
            <a:pathLst>
              <a:path w="156845" h="104775">
                <a:moveTo>
                  <a:pt x="156476" y="104321"/>
                </a:moveTo>
                <a:lnTo>
                  <a:pt x="0" y="104321"/>
                </a:lnTo>
                <a:lnTo>
                  <a:pt x="0" y="0"/>
                </a:lnTo>
                <a:lnTo>
                  <a:pt x="156476" y="0"/>
                </a:lnTo>
                <a:lnTo>
                  <a:pt x="156476" y="104321"/>
                </a:lnTo>
                <a:close/>
              </a:path>
            </a:pathLst>
          </a:custGeom>
          <a:ln w="52155">
            <a:solidFill>
              <a:srgbClr val="0099CC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63" name="object 163" descr=""/>
          <p:cNvGrpSpPr/>
          <p:nvPr/>
        </p:nvGrpSpPr>
        <p:grpSpPr>
          <a:xfrm>
            <a:off x="18491336" y="4051714"/>
            <a:ext cx="887094" cy="887094"/>
            <a:chOff x="18491336" y="4051714"/>
            <a:chExt cx="887094" cy="887094"/>
          </a:xfrm>
        </p:grpSpPr>
        <p:sp>
          <p:nvSpPr>
            <p:cNvPr id="164" name="object 164" descr=""/>
            <p:cNvSpPr/>
            <p:nvPr/>
          </p:nvSpPr>
          <p:spPr>
            <a:xfrm>
              <a:off x="18934732" y="4077792"/>
              <a:ext cx="417830" cy="417830"/>
            </a:xfrm>
            <a:custGeom>
              <a:avLst/>
              <a:gdLst/>
              <a:ahLst/>
              <a:cxnLst/>
              <a:rect l="l" t="t" r="r" b="b"/>
              <a:pathLst>
                <a:path w="417830" h="417829">
                  <a:moveTo>
                    <a:pt x="0" y="417285"/>
                  </a:moveTo>
                  <a:lnTo>
                    <a:pt x="417285" y="417285"/>
                  </a:lnTo>
                  <a:lnTo>
                    <a:pt x="414478" y="368620"/>
                  </a:lnTo>
                  <a:lnTo>
                    <a:pt x="406265" y="321604"/>
                  </a:lnTo>
                  <a:lnTo>
                    <a:pt x="392958" y="276551"/>
                  </a:lnTo>
                  <a:lnTo>
                    <a:pt x="374872" y="233772"/>
                  </a:lnTo>
                  <a:lnTo>
                    <a:pt x="352320" y="193582"/>
                  </a:lnTo>
                  <a:lnTo>
                    <a:pt x="325613" y="156293"/>
                  </a:lnTo>
                  <a:lnTo>
                    <a:pt x="295066" y="122218"/>
                  </a:lnTo>
                  <a:lnTo>
                    <a:pt x="260992" y="91671"/>
                  </a:lnTo>
                  <a:lnTo>
                    <a:pt x="223703" y="64965"/>
                  </a:lnTo>
                  <a:lnTo>
                    <a:pt x="183513" y="42412"/>
                  </a:lnTo>
                  <a:lnTo>
                    <a:pt x="140734" y="24326"/>
                  </a:lnTo>
                  <a:lnTo>
                    <a:pt x="95680" y="11020"/>
                  </a:lnTo>
                  <a:lnTo>
                    <a:pt x="48665" y="2807"/>
                  </a:lnTo>
                  <a:lnTo>
                    <a:pt x="0" y="0"/>
                  </a:lnTo>
                  <a:lnTo>
                    <a:pt x="0" y="417285"/>
                  </a:lnTo>
                  <a:close/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5" name="object 165" descr=""/>
            <p:cNvSpPr/>
            <p:nvPr/>
          </p:nvSpPr>
          <p:spPr>
            <a:xfrm>
              <a:off x="18934731" y="4495080"/>
              <a:ext cx="417830" cy="365125"/>
            </a:xfrm>
            <a:custGeom>
              <a:avLst/>
              <a:gdLst/>
              <a:ahLst/>
              <a:cxnLst/>
              <a:rect l="l" t="t" r="r" b="b"/>
              <a:pathLst>
                <a:path w="417830" h="365125">
                  <a:moveTo>
                    <a:pt x="208642" y="365119"/>
                  </a:moveTo>
                  <a:lnTo>
                    <a:pt x="248645" y="338590"/>
                  </a:lnTo>
                  <a:lnTo>
                    <a:pt x="285270" y="307667"/>
                  </a:lnTo>
                  <a:lnTo>
                    <a:pt x="318163" y="272727"/>
                  </a:lnTo>
                  <a:lnTo>
                    <a:pt x="346970" y="234152"/>
                  </a:lnTo>
                  <a:lnTo>
                    <a:pt x="371334" y="192319"/>
                  </a:lnTo>
                  <a:lnTo>
                    <a:pt x="390903" y="147608"/>
                  </a:lnTo>
                  <a:lnTo>
                    <a:pt x="405321" y="100398"/>
                  </a:lnTo>
                  <a:lnTo>
                    <a:pt x="414233" y="51069"/>
                  </a:lnTo>
                  <a:lnTo>
                    <a:pt x="417285" y="0"/>
                  </a:lnTo>
                  <a:lnTo>
                    <a:pt x="0" y="0"/>
                  </a:lnTo>
                  <a:lnTo>
                    <a:pt x="208642" y="365119"/>
                  </a:lnTo>
                  <a:close/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6" name="object 166" descr=""/>
            <p:cNvSpPr/>
            <p:nvPr/>
          </p:nvSpPr>
          <p:spPr>
            <a:xfrm>
              <a:off x="18517414" y="4086545"/>
              <a:ext cx="548640" cy="826135"/>
            </a:xfrm>
            <a:custGeom>
              <a:avLst/>
              <a:gdLst/>
              <a:ahLst/>
              <a:cxnLst/>
              <a:rect l="l" t="t" r="r" b="b"/>
              <a:pathLst>
                <a:path w="548640" h="826135">
                  <a:moveTo>
                    <a:pt x="548360" y="804813"/>
                  </a:moveTo>
                  <a:lnTo>
                    <a:pt x="516927" y="813846"/>
                  </a:lnTo>
                  <a:lnTo>
                    <a:pt x="484534" y="820427"/>
                  </a:lnTo>
                  <a:lnTo>
                    <a:pt x="451286" y="824452"/>
                  </a:lnTo>
                  <a:lnTo>
                    <a:pt x="417285" y="825817"/>
                  </a:lnTo>
                  <a:lnTo>
                    <a:pt x="368620" y="823010"/>
                  </a:lnTo>
                  <a:lnTo>
                    <a:pt x="321604" y="814796"/>
                  </a:lnTo>
                  <a:lnTo>
                    <a:pt x="276551" y="801489"/>
                  </a:lnTo>
                  <a:lnTo>
                    <a:pt x="233772" y="783403"/>
                  </a:lnTo>
                  <a:lnTo>
                    <a:pt x="193582" y="760849"/>
                  </a:lnTo>
                  <a:lnTo>
                    <a:pt x="156293" y="734142"/>
                  </a:lnTo>
                  <a:lnTo>
                    <a:pt x="122218" y="703595"/>
                  </a:lnTo>
                  <a:lnTo>
                    <a:pt x="91671" y="669520"/>
                  </a:lnTo>
                  <a:lnTo>
                    <a:pt x="64965" y="632230"/>
                  </a:lnTo>
                  <a:lnTo>
                    <a:pt x="42412" y="592040"/>
                  </a:lnTo>
                  <a:lnTo>
                    <a:pt x="24326" y="549262"/>
                  </a:lnTo>
                  <a:lnTo>
                    <a:pt x="11020" y="504209"/>
                  </a:lnTo>
                  <a:lnTo>
                    <a:pt x="2807" y="457195"/>
                  </a:lnTo>
                  <a:lnTo>
                    <a:pt x="0" y="408532"/>
                  </a:lnTo>
                  <a:lnTo>
                    <a:pt x="2910" y="358985"/>
                  </a:lnTo>
                  <a:lnTo>
                    <a:pt x="11422" y="311155"/>
                  </a:lnTo>
                  <a:lnTo>
                    <a:pt x="25204" y="265372"/>
                  </a:lnTo>
                  <a:lnTo>
                    <a:pt x="43926" y="221967"/>
                  </a:lnTo>
                  <a:lnTo>
                    <a:pt x="67256" y="181270"/>
                  </a:lnTo>
                  <a:lnTo>
                    <a:pt x="94864" y="143612"/>
                  </a:lnTo>
                  <a:lnTo>
                    <a:pt x="126420" y="109323"/>
                  </a:lnTo>
                  <a:lnTo>
                    <a:pt x="161592" y="78735"/>
                  </a:lnTo>
                  <a:lnTo>
                    <a:pt x="200051" y="52178"/>
                  </a:lnTo>
                  <a:lnTo>
                    <a:pt x="241464" y="29983"/>
                  </a:lnTo>
                  <a:lnTo>
                    <a:pt x="285501" y="12480"/>
                  </a:lnTo>
                  <a:lnTo>
                    <a:pt x="331832" y="0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7" name="object 167" descr=""/>
          <p:cNvGrpSpPr/>
          <p:nvPr/>
        </p:nvGrpSpPr>
        <p:grpSpPr>
          <a:xfrm>
            <a:off x="16653952" y="3999560"/>
            <a:ext cx="991235" cy="991235"/>
            <a:chOff x="16653952" y="3999560"/>
            <a:chExt cx="991235" cy="991235"/>
          </a:xfrm>
        </p:grpSpPr>
        <p:sp>
          <p:nvSpPr>
            <p:cNvPr id="168" name="object 168" descr=""/>
            <p:cNvSpPr/>
            <p:nvPr/>
          </p:nvSpPr>
          <p:spPr>
            <a:xfrm>
              <a:off x="16695311" y="4390760"/>
              <a:ext cx="349885" cy="104775"/>
            </a:xfrm>
            <a:custGeom>
              <a:avLst/>
              <a:gdLst/>
              <a:ahLst/>
              <a:cxnLst/>
              <a:rect l="l" t="t" r="r" b="b"/>
              <a:pathLst>
                <a:path w="349884" h="104775">
                  <a:moveTo>
                    <a:pt x="0" y="104750"/>
                  </a:moveTo>
                  <a:lnTo>
                    <a:pt x="349842" y="0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9" name="object 169" descr=""/>
            <p:cNvSpPr/>
            <p:nvPr/>
          </p:nvSpPr>
          <p:spPr>
            <a:xfrm>
              <a:off x="16706103" y="4025637"/>
              <a:ext cx="339090" cy="365125"/>
            </a:xfrm>
            <a:custGeom>
              <a:avLst/>
              <a:gdLst/>
              <a:ahLst/>
              <a:cxnLst/>
              <a:rect l="l" t="t" r="r" b="b"/>
              <a:pathLst>
                <a:path w="339090" h="365125">
                  <a:moveTo>
                    <a:pt x="339047" y="365119"/>
                  </a:moveTo>
                  <a:lnTo>
                    <a:pt x="339047" y="0"/>
                  </a:lnTo>
                </a:path>
                <a:path w="339090" h="365125">
                  <a:moveTo>
                    <a:pt x="339047" y="365119"/>
                  </a:moveTo>
                  <a:lnTo>
                    <a:pt x="0" y="255102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0" name="object 170" descr=""/>
            <p:cNvSpPr/>
            <p:nvPr/>
          </p:nvSpPr>
          <p:spPr>
            <a:xfrm>
              <a:off x="17162509" y="4634300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 h="0">
                  <a:moveTo>
                    <a:pt x="173869" y="0"/>
                  </a:moveTo>
                  <a:lnTo>
                    <a:pt x="0" y="0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1" name="object 171" descr=""/>
            <p:cNvSpPr/>
            <p:nvPr/>
          </p:nvSpPr>
          <p:spPr>
            <a:xfrm>
              <a:off x="17162509" y="4721234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 h="0">
                  <a:moveTo>
                    <a:pt x="173869" y="0"/>
                  </a:moveTo>
                  <a:lnTo>
                    <a:pt x="0" y="0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2" name="object 172" descr=""/>
            <p:cNvSpPr/>
            <p:nvPr/>
          </p:nvSpPr>
          <p:spPr>
            <a:xfrm>
              <a:off x="17205979" y="4547233"/>
              <a:ext cx="217804" cy="260985"/>
            </a:xfrm>
            <a:custGeom>
              <a:avLst/>
              <a:gdLst/>
              <a:ahLst/>
              <a:cxnLst/>
              <a:rect l="l" t="t" r="r" b="b"/>
              <a:pathLst>
                <a:path w="217805" h="260985">
                  <a:moveTo>
                    <a:pt x="217333" y="33339"/>
                  </a:moveTo>
                  <a:lnTo>
                    <a:pt x="198720" y="19396"/>
                  </a:lnTo>
                  <a:lnTo>
                    <a:pt x="177755" y="8906"/>
                  </a:lnTo>
                  <a:lnTo>
                    <a:pt x="154843" y="2298"/>
                  </a:lnTo>
                  <a:lnTo>
                    <a:pt x="130393" y="0"/>
                  </a:lnTo>
                  <a:lnTo>
                    <a:pt x="79636" y="10248"/>
                  </a:lnTo>
                  <a:lnTo>
                    <a:pt x="38189" y="38195"/>
                  </a:lnTo>
                  <a:lnTo>
                    <a:pt x="10246" y="79645"/>
                  </a:lnTo>
                  <a:lnTo>
                    <a:pt x="0" y="130404"/>
                  </a:lnTo>
                  <a:lnTo>
                    <a:pt x="10246" y="181163"/>
                  </a:lnTo>
                  <a:lnTo>
                    <a:pt x="38189" y="222613"/>
                  </a:lnTo>
                  <a:lnTo>
                    <a:pt x="79636" y="250560"/>
                  </a:lnTo>
                  <a:lnTo>
                    <a:pt x="130393" y="260808"/>
                  </a:lnTo>
                  <a:lnTo>
                    <a:pt x="154833" y="258516"/>
                  </a:lnTo>
                  <a:lnTo>
                    <a:pt x="177743" y="251921"/>
                  </a:lnTo>
                  <a:lnTo>
                    <a:pt x="198713" y="241451"/>
                  </a:lnTo>
                  <a:lnTo>
                    <a:pt x="217333" y="227532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3" name="object 173" descr=""/>
            <p:cNvSpPr/>
            <p:nvPr/>
          </p:nvSpPr>
          <p:spPr>
            <a:xfrm>
              <a:off x="17045152" y="4390757"/>
              <a:ext cx="574040" cy="574040"/>
            </a:xfrm>
            <a:custGeom>
              <a:avLst/>
              <a:gdLst/>
              <a:ahLst/>
              <a:cxnLst/>
              <a:rect l="l" t="t" r="r" b="b"/>
              <a:pathLst>
                <a:path w="574040" h="574039">
                  <a:moveTo>
                    <a:pt x="573762" y="286881"/>
                  </a:moveTo>
                  <a:lnTo>
                    <a:pt x="570007" y="333416"/>
                  </a:lnTo>
                  <a:lnTo>
                    <a:pt x="559137" y="377560"/>
                  </a:lnTo>
                  <a:lnTo>
                    <a:pt x="541742" y="418722"/>
                  </a:lnTo>
                  <a:lnTo>
                    <a:pt x="518412" y="456311"/>
                  </a:lnTo>
                  <a:lnTo>
                    <a:pt x="489739" y="489739"/>
                  </a:lnTo>
                  <a:lnTo>
                    <a:pt x="456311" y="518412"/>
                  </a:lnTo>
                  <a:lnTo>
                    <a:pt x="418722" y="541742"/>
                  </a:lnTo>
                  <a:lnTo>
                    <a:pt x="377560" y="559137"/>
                  </a:lnTo>
                  <a:lnTo>
                    <a:pt x="333416" y="570007"/>
                  </a:lnTo>
                  <a:lnTo>
                    <a:pt x="286881" y="573762"/>
                  </a:lnTo>
                  <a:lnTo>
                    <a:pt x="240346" y="570007"/>
                  </a:lnTo>
                  <a:lnTo>
                    <a:pt x="196202" y="559137"/>
                  </a:lnTo>
                  <a:lnTo>
                    <a:pt x="155040" y="541742"/>
                  </a:lnTo>
                  <a:lnTo>
                    <a:pt x="117450" y="518412"/>
                  </a:lnTo>
                  <a:lnTo>
                    <a:pt x="84023" y="489739"/>
                  </a:lnTo>
                  <a:lnTo>
                    <a:pt x="55349" y="456311"/>
                  </a:lnTo>
                  <a:lnTo>
                    <a:pt x="32020" y="418722"/>
                  </a:lnTo>
                  <a:lnTo>
                    <a:pt x="14624" y="377560"/>
                  </a:lnTo>
                  <a:lnTo>
                    <a:pt x="3754" y="333416"/>
                  </a:lnTo>
                  <a:lnTo>
                    <a:pt x="0" y="286881"/>
                  </a:lnTo>
                  <a:lnTo>
                    <a:pt x="3754" y="240346"/>
                  </a:lnTo>
                  <a:lnTo>
                    <a:pt x="14624" y="196202"/>
                  </a:lnTo>
                  <a:lnTo>
                    <a:pt x="32020" y="155040"/>
                  </a:lnTo>
                  <a:lnTo>
                    <a:pt x="55349" y="117450"/>
                  </a:lnTo>
                  <a:lnTo>
                    <a:pt x="84023" y="84023"/>
                  </a:lnTo>
                  <a:lnTo>
                    <a:pt x="117450" y="55349"/>
                  </a:lnTo>
                  <a:lnTo>
                    <a:pt x="155040" y="32020"/>
                  </a:lnTo>
                  <a:lnTo>
                    <a:pt x="196202" y="14624"/>
                  </a:lnTo>
                  <a:lnTo>
                    <a:pt x="240346" y="3754"/>
                  </a:lnTo>
                  <a:lnTo>
                    <a:pt x="286881" y="0"/>
                  </a:lnTo>
                  <a:lnTo>
                    <a:pt x="333416" y="3754"/>
                  </a:lnTo>
                  <a:lnTo>
                    <a:pt x="377560" y="14624"/>
                  </a:lnTo>
                  <a:lnTo>
                    <a:pt x="418722" y="32020"/>
                  </a:lnTo>
                  <a:lnTo>
                    <a:pt x="456311" y="55349"/>
                  </a:lnTo>
                  <a:lnTo>
                    <a:pt x="489739" y="84023"/>
                  </a:lnTo>
                  <a:lnTo>
                    <a:pt x="518412" y="117450"/>
                  </a:lnTo>
                  <a:lnTo>
                    <a:pt x="541742" y="155040"/>
                  </a:lnTo>
                  <a:lnTo>
                    <a:pt x="559137" y="196202"/>
                  </a:lnTo>
                  <a:lnTo>
                    <a:pt x="570007" y="240346"/>
                  </a:lnTo>
                  <a:lnTo>
                    <a:pt x="573762" y="286881"/>
                  </a:lnTo>
                  <a:close/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4" name="object 174" descr=""/>
            <p:cNvSpPr/>
            <p:nvPr/>
          </p:nvSpPr>
          <p:spPr>
            <a:xfrm>
              <a:off x="16680030" y="4025638"/>
              <a:ext cx="715645" cy="715645"/>
            </a:xfrm>
            <a:custGeom>
              <a:avLst/>
              <a:gdLst/>
              <a:ahLst/>
              <a:cxnLst/>
              <a:rect l="l" t="t" r="r" b="b"/>
              <a:pathLst>
                <a:path w="715644" h="715645">
                  <a:moveTo>
                    <a:pt x="715035" y="260798"/>
                  </a:moveTo>
                  <a:lnTo>
                    <a:pt x="698793" y="216851"/>
                  </a:lnTo>
                  <a:lnTo>
                    <a:pt x="677280" y="175767"/>
                  </a:lnTo>
                  <a:lnTo>
                    <a:pt x="650911" y="137962"/>
                  </a:lnTo>
                  <a:lnTo>
                    <a:pt x="620100" y="103850"/>
                  </a:lnTo>
                  <a:lnTo>
                    <a:pt x="585260" y="73848"/>
                  </a:lnTo>
                  <a:lnTo>
                    <a:pt x="546806" y="48370"/>
                  </a:lnTo>
                  <a:lnTo>
                    <a:pt x="505151" y="27830"/>
                  </a:lnTo>
                  <a:lnTo>
                    <a:pt x="460709" y="12646"/>
                  </a:lnTo>
                  <a:lnTo>
                    <a:pt x="413894" y="3230"/>
                  </a:lnTo>
                  <a:lnTo>
                    <a:pt x="365119" y="0"/>
                  </a:lnTo>
                  <a:lnTo>
                    <a:pt x="315573" y="3333"/>
                  </a:lnTo>
                  <a:lnTo>
                    <a:pt x="268053" y="13042"/>
                  </a:lnTo>
                  <a:lnTo>
                    <a:pt x="222995" y="28693"/>
                  </a:lnTo>
                  <a:lnTo>
                    <a:pt x="180832" y="49849"/>
                  </a:lnTo>
                  <a:lnTo>
                    <a:pt x="142002" y="76077"/>
                  </a:lnTo>
                  <a:lnTo>
                    <a:pt x="106937" y="106941"/>
                  </a:lnTo>
                  <a:lnTo>
                    <a:pt x="76074" y="142006"/>
                  </a:lnTo>
                  <a:lnTo>
                    <a:pt x="49847" y="180837"/>
                  </a:lnTo>
                  <a:lnTo>
                    <a:pt x="28691" y="222999"/>
                  </a:lnTo>
                  <a:lnTo>
                    <a:pt x="13041" y="268057"/>
                  </a:lnTo>
                  <a:lnTo>
                    <a:pt x="3332" y="315575"/>
                  </a:lnTo>
                  <a:lnTo>
                    <a:pt x="0" y="365119"/>
                  </a:lnTo>
                  <a:lnTo>
                    <a:pt x="3230" y="413894"/>
                  </a:lnTo>
                  <a:lnTo>
                    <a:pt x="12646" y="460709"/>
                  </a:lnTo>
                  <a:lnTo>
                    <a:pt x="27830" y="505151"/>
                  </a:lnTo>
                  <a:lnTo>
                    <a:pt x="48370" y="546806"/>
                  </a:lnTo>
                  <a:lnTo>
                    <a:pt x="73848" y="585260"/>
                  </a:lnTo>
                  <a:lnTo>
                    <a:pt x="103850" y="620100"/>
                  </a:lnTo>
                  <a:lnTo>
                    <a:pt x="137962" y="650911"/>
                  </a:lnTo>
                  <a:lnTo>
                    <a:pt x="175767" y="677280"/>
                  </a:lnTo>
                  <a:lnTo>
                    <a:pt x="216851" y="698793"/>
                  </a:lnTo>
                  <a:lnTo>
                    <a:pt x="260798" y="715035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5" name="object 175" descr=""/>
          <p:cNvGrpSpPr/>
          <p:nvPr/>
        </p:nvGrpSpPr>
        <p:grpSpPr>
          <a:xfrm>
            <a:off x="13135661" y="3999556"/>
            <a:ext cx="939165" cy="887094"/>
            <a:chOff x="13135661" y="3999556"/>
            <a:chExt cx="939165" cy="887094"/>
          </a:xfrm>
        </p:grpSpPr>
        <p:sp>
          <p:nvSpPr>
            <p:cNvPr id="176" name="object 176" descr=""/>
            <p:cNvSpPr/>
            <p:nvPr/>
          </p:nvSpPr>
          <p:spPr>
            <a:xfrm>
              <a:off x="13161742" y="4025634"/>
              <a:ext cx="835025" cy="208915"/>
            </a:xfrm>
            <a:custGeom>
              <a:avLst/>
              <a:gdLst/>
              <a:ahLst/>
              <a:cxnLst/>
              <a:rect l="l" t="t" r="r" b="b"/>
              <a:pathLst>
                <a:path w="835025" h="208914">
                  <a:moveTo>
                    <a:pt x="834560" y="0"/>
                  </a:moveTo>
                  <a:lnTo>
                    <a:pt x="521596" y="104321"/>
                  </a:lnTo>
                  <a:lnTo>
                    <a:pt x="260798" y="104321"/>
                  </a:lnTo>
                  <a:lnTo>
                    <a:pt x="0" y="208642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7" name="object 177" descr=""/>
            <p:cNvSpPr/>
            <p:nvPr/>
          </p:nvSpPr>
          <p:spPr>
            <a:xfrm>
              <a:off x="13715942" y="4495075"/>
              <a:ext cx="332740" cy="313055"/>
            </a:xfrm>
            <a:custGeom>
              <a:avLst/>
              <a:gdLst/>
              <a:ahLst/>
              <a:cxnLst/>
              <a:rect l="l" t="t" r="r" b="b"/>
              <a:pathLst>
                <a:path w="332740" h="313054">
                  <a:moveTo>
                    <a:pt x="19559" y="312964"/>
                  </a:moveTo>
                  <a:lnTo>
                    <a:pt x="332523" y="312964"/>
                  </a:lnTo>
                  <a:lnTo>
                    <a:pt x="332523" y="208642"/>
                  </a:lnTo>
                  <a:lnTo>
                    <a:pt x="37328" y="208642"/>
                  </a:lnTo>
                  <a:lnTo>
                    <a:pt x="0" y="208642"/>
                  </a:lnTo>
                  <a:lnTo>
                    <a:pt x="280357" y="208642"/>
                  </a:lnTo>
                  <a:lnTo>
                    <a:pt x="280357" y="104321"/>
                  </a:lnTo>
                  <a:lnTo>
                    <a:pt x="71715" y="104321"/>
                  </a:lnTo>
                  <a:lnTo>
                    <a:pt x="19559" y="104321"/>
                  </a:lnTo>
                  <a:lnTo>
                    <a:pt x="332523" y="104321"/>
                  </a:lnTo>
                  <a:lnTo>
                    <a:pt x="332523" y="0"/>
                  </a:lnTo>
                  <a:lnTo>
                    <a:pt x="8753" y="0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8" name="object 178" descr=""/>
            <p:cNvSpPr/>
            <p:nvPr/>
          </p:nvSpPr>
          <p:spPr>
            <a:xfrm>
              <a:off x="13279097" y="4529980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 h="0">
                  <a:moveTo>
                    <a:pt x="173869" y="0"/>
                  </a:moveTo>
                  <a:lnTo>
                    <a:pt x="0" y="0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9" name="object 179" descr=""/>
            <p:cNvSpPr/>
            <p:nvPr/>
          </p:nvSpPr>
          <p:spPr>
            <a:xfrm>
              <a:off x="13279097" y="4616913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 h="0">
                  <a:moveTo>
                    <a:pt x="173869" y="0"/>
                  </a:moveTo>
                  <a:lnTo>
                    <a:pt x="0" y="0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0" name="object 180" descr=""/>
            <p:cNvSpPr/>
            <p:nvPr/>
          </p:nvSpPr>
          <p:spPr>
            <a:xfrm>
              <a:off x="13322567" y="4442912"/>
              <a:ext cx="217804" cy="260985"/>
            </a:xfrm>
            <a:custGeom>
              <a:avLst/>
              <a:gdLst/>
              <a:ahLst/>
              <a:cxnLst/>
              <a:rect l="l" t="t" r="r" b="b"/>
              <a:pathLst>
                <a:path w="217805" h="260985">
                  <a:moveTo>
                    <a:pt x="217333" y="33339"/>
                  </a:moveTo>
                  <a:lnTo>
                    <a:pt x="198720" y="19396"/>
                  </a:lnTo>
                  <a:lnTo>
                    <a:pt x="177755" y="8906"/>
                  </a:lnTo>
                  <a:lnTo>
                    <a:pt x="154843" y="2298"/>
                  </a:lnTo>
                  <a:lnTo>
                    <a:pt x="130393" y="0"/>
                  </a:lnTo>
                  <a:lnTo>
                    <a:pt x="79636" y="10248"/>
                  </a:lnTo>
                  <a:lnTo>
                    <a:pt x="38189" y="38195"/>
                  </a:lnTo>
                  <a:lnTo>
                    <a:pt x="10246" y="79645"/>
                  </a:lnTo>
                  <a:lnTo>
                    <a:pt x="0" y="130404"/>
                  </a:lnTo>
                  <a:lnTo>
                    <a:pt x="10246" y="181163"/>
                  </a:lnTo>
                  <a:lnTo>
                    <a:pt x="38189" y="222613"/>
                  </a:lnTo>
                  <a:lnTo>
                    <a:pt x="79636" y="250560"/>
                  </a:lnTo>
                  <a:lnTo>
                    <a:pt x="130393" y="260808"/>
                  </a:lnTo>
                  <a:lnTo>
                    <a:pt x="154833" y="258516"/>
                  </a:lnTo>
                  <a:lnTo>
                    <a:pt x="177743" y="251921"/>
                  </a:lnTo>
                  <a:lnTo>
                    <a:pt x="198713" y="241451"/>
                  </a:lnTo>
                  <a:lnTo>
                    <a:pt x="217333" y="227532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1" name="object 181" descr=""/>
            <p:cNvSpPr/>
            <p:nvPr/>
          </p:nvSpPr>
          <p:spPr>
            <a:xfrm>
              <a:off x="13161739" y="4286437"/>
              <a:ext cx="574040" cy="574040"/>
            </a:xfrm>
            <a:custGeom>
              <a:avLst/>
              <a:gdLst/>
              <a:ahLst/>
              <a:cxnLst/>
              <a:rect l="l" t="t" r="r" b="b"/>
              <a:pathLst>
                <a:path w="574040" h="574039">
                  <a:moveTo>
                    <a:pt x="573762" y="286881"/>
                  </a:moveTo>
                  <a:lnTo>
                    <a:pt x="570007" y="333416"/>
                  </a:lnTo>
                  <a:lnTo>
                    <a:pt x="559137" y="377560"/>
                  </a:lnTo>
                  <a:lnTo>
                    <a:pt x="541742" y="418722"/>
                  </a:lnTo>
                  <a:lnTo>
                    <a:pt x="518412" y="456311"/>
                  </a:lnTo>
                  <a:lnTo>
                    <a:pt x="489739" y="489739"/>
                  </a:lnTo>
                  <a:lnTo>
                    <a:pt x="456311" y="518412"/>
                  </a:lnTo>
                  <a:lnTo>
                    <a:pt x="418722" y="541742"/>
                  </a:lnTo>
                  <a:lnTo>
                    <a:pt x="377560" y="559137"/>
                  </a:lnTo>
                  <a:lnTo>
                    <a:pt x="333416" y="570007"/>
                  </a:lnTo>
                  <a:lnTo>
                    <a:pt x="286881" y="573762"/>
                  </a:lnTo>
                  <a:lnTo>
                    <a:pt x="240346" y="570007"/>
                  </a:lnTo>
                  <a:lnTo>
                    <a:pt x="196202" y="559137"/>
                  </a:lnTo>
                  <a:lnTo>
                    <a:pt x="155040" y="541742"/>
                  </a:lnTo>
                  <a:lnTo>
                    <a:pt x="117450" y="518412"/>
                  </a:lnTo>
                  <a:lnTo>
                    <a:pt x="84023" y="489739"/>
                  </a:lnTo>
                  <a:lnTo>
                    <a:pt x="55349" y="456311"/>
                  </a:lnTo>
                  <a:lnTo>
                    <a:pt x="32020" y="418722"/>
                  </a:lnTo>
                  <a:lnTo>
                    <a:pt x="14624" y="377560"/>
                  </a:lnTo>
                  <a:lnTo>
                    <a:pt x="3754" y="333416"/>
                  </a:lnTo>
                  <a:lnTo>
                    <a:pt x="0" y="286881"/>
                  </a:lnTo>
                  <a:lnTo>
                    <a:pt x="3754" y="240346"/>
                  </a:lnTo>
                  <a:lnTo>
                    <a:pt x="14624" y="196202"/>
                  </a:lnTo>
                  <a:lnTo>
                    <a:pt x="32020" y="155040"/>
                  </a:lnTo>
                  <a:lnTo>
                    <a:pt x="55349" y="117450"/>
                  </a:lnTo>
                  <a:lnTo>
                    <a:pt x="84023" y="84023"/>
                  </a:lnTo>
                  <a:lnTo>
                    <a:pt x="117450" y="55349"/>
                  </a:lnTo>
                  <a:lnTo>
                    <a:pt x="155040" y="32020"/>
                  </a:lnTo>
                  <a:lnTo>
                    <a:pt x="196202" y="14624"/>
                  </a:lnTo>
                  <a:lnTo>
                    <a:pt x="240346" y="3754"/>
                  </a:lnTo>
                  <a:lnTo>
                    <a:pt x="286881" y="0"/>
                  </a:lnTo>
                  <a:lnTo>
                    <a:pt x="333416" y="3754"/>
                  </a:lnTo>
                  <a:lnTo>
                    <a:pt x="377560" y="14624"/>
                  </a:lnTo>
                  <a:lnTo>
                    <a:pt x="418722" y="32020"/>
                  </a:lnTo>
                  <a:lnTo>
                    <a:pt x="456311" y="55349"/>
                  </a:lnTo>
                  <a:lnTo>
                    <a:pt x="489739" y="84023"/>
                  </a:lnTo>
                  <a:lnTo>
                    <a:pt x="518412" y="117450"/>
                  </a:lnTo>
                  <a:lnTo>
                    <a:pt x="541742" y="155040"/>
                  </a:lnTo>
                  <a:lnTo>
                    <a:pt x="559137" y="196202"/>
                  </a:lnTo>
                  <a:lnTo>
                    <a:pt x="570007" y="240346"/>
                  </a:lnTo>
                  <a:lnTo>
                    <a:pt x="573762" y="286881"/>
                  </a:lnTo>
                  <a:close/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2" name="object 182" descr=""/>
          <p:cNvSpPr/>
          <p:nvPr/>
        </p:nvSpPr>
        <p:spPr>
          <a:xfrm>
            <a:off x="15103442" y="4703723"/>
            <a:ext cx="104775" cy="156845"/>
          </a:xfrm>
          <a:custGeom>
            <a:avLst/>
            <a:gdLst/>
            <a:ahLst/>
            <a:cxnLst/>
            <a:rect l="l" t="t" r="r" b="b"/>
            <a:pathLst>
              <a:path w="104775" h="156845">
                <a:moveTo>
                  <a:pt x="104321" y="156476"/>
                </a:moveTo>
                <a:lnTo>
                  <a:pt x="104321" y="0"/>
                </a:lnTo>
                <a:lnTo>
                  <a:pt x="0" y="0"/>
                </a:lnTo>
                <a:lnTo>
                  <a:pt x="0" y="156476"/>
                </a:lnTo>
              </a:path>
            </a:pathLst>
          </a:custGeom>
          <a:ln w="52155">
            <a:solidFill>
              <a:srgbClr val="0099CC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83" name="object 183" descr=""/>
          <p:cNvGrpSpPr/>
          <p:nvPr/>
        </p:nvGrpSpPr>
        <p:grpSpPr>
          <a:xfrm>
            <a:off x="14999121" y="4051712"/>
            <a:ext cx="652145" cy="835025"/>
            <a:chOff x="14999121" y="4051712"/>
            <a:chExt cx="652145" cy="835025"/>
          </a:xfrm>
        </p:grpSpPr>
        <p:sp>
          <p:nvSpPr>
            <p:cNvPr id="184" name="object 184" descr=""/>
            <p:cNvSpPr/>
            <p:nvPr/>
          </p:nvSpPr>
          <p:spPr>
            <a:xfrm>
              <a:off x="15312083" y="4599402"/>
              <a:ext cx="104775" cy="260985"/>
            </a:xfrm>
            <a:custGeom>
              <a:avLst/>
              <a:gdLst/>
              <a:ahLst/>
              <a:cxnLst/>
              <a:rect l="l" t="t" r="r" b="b"/>
              <a:pathLst>
                <a:path w="104775" h="260985">
                  <a:moveTo>
                    <a:pt x="104321" y="260798"/>
                  </a:moveTo>
                  <a:lnTo>
                    <a:pt x="104321" y="0"/>
                  </a:lnTo>
                  <a:lnTo>
                    <a:pt x="0" y="0"/>
                  </a:lnTo>
                  <a:lnTo>
                    <a:pt x="0" y="260798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5" name="object 185" descr=""/>
            <p:cNvSpPr/>
            <p:nvPr/>
          </p:nvSpPr>
          <p:spPr>
            <a:xfrm>
              <a:off x="15520725" y="4495081"/>
              <a:ext cx="104775" cy="365125"/>
            </a:xfrm>
            <a:custGeom>
              <a:avLst/>
              <a:gdLst/>
              <a:ahLst/>
              <a:cxnLst/>
              <a:rect l="l" t="t" r="r" b="b"/>
              <a:pathLst>
                <a:path w="104775" h="365125">
                  <a:moveTo>
                    <a:pt x="104321" y="365119"/>
                  </a:moveTo>
                  <a:lnTo>
                    <a:pt x="104321" y="0"/>
                  </a:lnTo>
                  <a:lnTo>
                    <a:pt x="0" y="0"/>
                  </a:lnTo>
                  <a:lnTo>
                    <a:pt x="0" y="365119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6" name="object 186" descr=""/>
            <p:cNvSpPr/>
            <p:nvPr/>
          </p:nvSpPr>
          <p:spPr>
            <a:xfrm>
              <a:off x="15103443" y="4137156"/>
              <a:ext cx="521970" cy="410209"/>
            </a:xfrm>
            <a:custGeom>
              <a:avLst/>
              <a:gdLst/>
              <a:ahLst/>
              <a:cxnLst/>
              <a:rect l="l" t="t" r="r" b="b"/>
              <a:pathLst>
                <a:path w="521969" h="410210">
                  <a:moveTo>
                    <a:pt x="0" y="410081"/>
                  </a:moveTo>
                  <a:lnTo>
                    <a:pt x="208642" y="357926"/>
                  </a:lnTo>
                  <a:lnTo>
                    <a:pt x="417285" y="201438"/>
                  </a:lnTo>
                  <a:lnTo>
                    <a:pt x="521607" y="0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7" name="object 187" descr=""/>
            <p:cNvSpPr/>
            <p:nvPr/>
          </p:nvSpPr>
          <p:spPr>
            <a:xfrm>
              <a:off x="14999121" y="4164857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 h="0">
                  <a:moveTo>
                    <a:pt x="173869" y="0"/>
                  </a:moveTo>
                  <a:lnTo>
                    <a:pt x="0" y="0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8" name="object 188" descr=""/>
            <p:cNvSpPr/>
            <p:nvPr/>
          </p:nvSpPr>
          <p:spPr>
            <a:xfrm>
              <a:off x="14999121" y="4251792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 h="0">
                  <a:moveTo>
                    <a:pt x="173869" y="0"/>
                  </a:moveTo>
                  <a:lnTo>
                    <a:pt x="0" y="0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9" name="object 189" descr=""/>
            <p:cNvSpPr/>
            <p:nvPr/>
          </p:nvSpPr>
          <p:spPr>
            <a:xfrm>
              <a:off x="15042591" y="4077790"/>
              <a:ext cx="217804" cy="260985"/>
            </a:xfrm>
            <a:custGeom>
              <a:avLst/>
              <a:gdLst/>
              <a:ahLst/>
              <a:cxnLst/>
              <a:rect l="l" t="t" r="r" b="b"/>
              <a:pathLst>
                <a:path w="217805" h="260985">
                  <a:moveTo>
                    <a:pt x="217333" y="33339"/>
                  </a:moveTo>
                  <a:lnTo>
                    <a:pt x="198720" y="19396"/>
                  </a:lnTo>
                  <a:lnTo>
                    <a:pt x="177755" y="8906"/>
                  </a:lnTo>
                  <a:lnTo>
                    <a:pt x="154843" y="2298"/>
                  </a:lnTo>
                  <a:lnTo>
                    <a:pt x="130393" y="0"/>
                  </a:lnTo>
                  <a:lnTo>
                    <a:pt x="79636" y="10248"/>
                  </a:lnTo>
                  <a:lnTo>
                    <a:pt x="38189" y="38195"/>
                  </a:lnTo>
                  <a:lnTo>
                    <a:pt x="10246" y="79645"/>
                  </a:lnTo>
                  <a:lnTo>
                    <a:pt x="0" y="130404"/>
                  </a:lnTo>
                  <a:lnTo>
                    <a:pt x="10246" y="181163"/>
                  </a:lnTo>
                  <a:lnTo>
                    <a:pt x="38189" y="222613"/>
                  </a:lnTo>
                  <a:lnTo>
                    <a:pt x="79636" y="250560"/>
                  </a:lnTo>
                  <a:lnTo>
                    <a:pt x="130393" y="260808"/>
                  </a:lnTo>
                  <a:lnTo>
                    <a:pt x="154833" y="258515"/>
                  </a:lnTo>
                  <a:lnTo>
                    <a:pt x="177743" y="251920"/>
                  </a:lnTo>
                  <a:lnTo>
                    <a:pt x="198713" y="241447"/>
                  </a:lnTo>
                  <a:lnTo>
                    <a:pt x="217333" y="227521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0" name="object 190" descr=""/>
          <p:cNvSpPr/>
          <p:nvPr/>
        </p:nvSpPr>
        <p:spPr>
          <a:xfrm>
            <a:off x="14946962" y="4964521"/>
            <a:ext cx="835025" cy="0"/>
          </a:xfrm>
          <a:custGeom>
            <a:avLst/>
            <a:gdLst/>
            <a:ahLst/>
            <a:cxnLst/>
            <a:rect l="l" t="t" r="r" b="b"/>
            <a:pathLst>
              <a:path w="835025" h="0">
                <a:moveTo>
                  <a:pt x="0" y="0"/>
                </a:moveTo>
                <a:lnTo>
                  <a:pt x="834560" y="0"/>
                </a:lnTo>
              </a:path>
            </a:pathLst>
          </a:custGeom>
          <a:ln w="52155">
            <a:solidFill>
              <a:srgbClr val="0099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 descr=""/>
          <p:cNvSpPr/>
          <p:nvPr/>
        </p:nvSpPr>
        <p:spPr>
          <a:xfrm>
            <a:off x="13474700" y="3033063"/>
            <a:ext cx="208915" cy="0"/>
          </a:xfrm>
          <a:custGeom>
            <a:avLst/>
            <a:gdLst/>
            <a:ahLst/>
            <a:cxnLst/>
            <a:rect l="l" t="t" r="r" b="b"/>
            <a:pathLst>
              <a:path w="208915" h="0">
                <a:moveTo>
                  <a:pt x="0" y="0"/>
                </a:moveTo>
                <a:lnTo>
                  <a:pt x="208642" y="0"/>
                </a:lnTo>
              </a:path>
            </a:pathLst>
          </a:custGeom>
          <a:ln w="52155">
            <a:solidFill>
              <a:srgbClr val="0099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 descr=""/>
          <p:cNvSpPr/>
          <p:nvPr/>
        </p:nvSpPr>
        <p:spPr>
          <a:xfrm>
            <a:off x="13526861" y="3137384"/>
            <a:ext cx="104775" cy="0"/>
          </a:xfrm>
          <a:custGeom>
            <a:avLst/>
            <a:gdLst/>
            <a:ahLst/>
            <a:cxnLst/>
            <a:rect l="l" t="t" r="r" b="b"/>
            <a:pathLst>
              <a:path w="104775" h="0">
                <a:moveTo>
                  <a:pt x="0" y="0"/>
                </a:moveTo>
                <a:lnTo>
                  <a:pt x="104321" y="0"/>
                </a:lnTo>
              </a:path>
            </a:pathLst>
          </a:custGeom>
          <a:ln w="52155">
            <a:solidFill>
              <a:srgbClr val="0099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 descr=""/>
          <p:cNvSpPr/>
          <p:nvPr/>
        </p:nvSpPr>
        <p:spPr>
          <a:xfrm>
            <a:off x="13161733" y="2667940"/>
            <a:ext cx="93980" cy="0"/>
          </a:xfrm>
          <a:custGeom>
            <a:avLst/>
            <a:gdLst/>
            <a:ahLst/>
            <a:cxnLst/>
            <a:rect l="l" t="t" r="r" b="b"/>
            <a:pathLst>
              <a:path w="93980" h="0">
                <a:moveTo>
                  <a:pt x="93798" y="0"/>
                </a:moveTo>
                <a:lnTo>
                  <a:pt x="0" y="0"/>
                </a:lnTo>
              </a:path>
            </a:pathLst>
          </a:custGeom>
          <a:ln w="52155">
            <a:solidFill>
              <a:srgbClr val="0099CC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94" name="object 194" descr=""/>
          <p:cNvGrpSpPr/>
          <p:nvPr/>
        </p:nvGrpSpPr>
        <p:grpSpPr>
          <a:xfrm>
            <a:off x="13213895" y="2302816"/>
            <a:ext cx="730250" cy="652145"/>
            <a:chOff x="13213895" y="2302816"/>
            <a:chExt cx="730250" cy="652145"/>
          </a:xfrm>
        </p:grpSpPr>
        <p:sp>
          <p:nvSpPr>
            <p:cNvPr id="195" name="object 195" descr=""/>
            <p:cNvSpPr/>
            <p:nvPr/>
          </p:nvSpPr>
          <p:spPr>
            <a:xfrm>
              <a:off x="13239973" y="2328894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5903" y="75903"/>
                  </a:moveTo>
                  <a:lnTo>
                    <a:pt x="0" y="0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6" name="object 196" descr=""/>
            <p:cNvSpPr/>
            <p:nvPr/>
          </p:nvSpPr>
          <p:spPr>
            <a:xfrm>
              <a:off x="13842163" y="2328894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75903"/>
                  </a:moveTo>
                  <a:lnTo>
                    <a:pt x="75903" y="0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7" name="object 197" descr=""/>
            <p:cNvSpPr/>
            <p:nvPr/>
          </p:nvSpPr>
          <p:spPr>
            <a:xfrm>
              <a:off x="13370375" y="2407138"/>
              <a:ext cx="417830" cy="521970"/>
            </a:xfrm>
            <a:custGeom>
              <a:avLst/>
              <a:gdLst/>
              <a:ahLst/>
              <a:cxnLst/>
              <a:rect l="l" t="t" r="r" b="b"/>
              <a:pathLst>
                <a:path w="417830" h="521969">
                  <a:moveTo>
                    <a:pt x="417285" y="208642"/>
                  </a:moveTo>
                  <a:lnTo>
                    <a:pt x="410483" y="261684"/>
                  </a:lnTo>
                  <a:lnTo>
                    <a:pt x="391202" y="309676"/>
                  </a:lnTo>
                  <a:lnTo>
                    <a:pt x="389642" y="312493"/>
                  </a:lnTo>
                  <a:lnTo>
                    <a:pt x="373373" y="339488"/>
                  </a:lnTo>
                  <a:lnTo>
                    <a:pt x="353320" y="373676"/>
                  </a:lnTo>
                  <a:lnTo>
                    <a:pt x="333733" y="415279"/>
                  </a:lnTo>
                  <a:lnTo>
                    <a:pt x="318865" y="464516"/>
                  </a:lnTo>
                  <a:lnTo>
                    <a:pt x="312964" y="521607"/>
                  </a:lnTo>
                  <a:lnTo>
                    <a:pt x="104321" y="521607"/>
                  </a:lnTo>
                  <a:lnTo>
                    <a:pt x="98420" y="464516"/>
                  </a:lnTo>
                  <a:lnTo>
                    <a:pt x="83551" y="415279"/>
                  </a:lnTo>
                  <a:lnTo>
                    <a:pt x="63965" y="373676"/>
                  </a:lnTo>
                  <a:lnTo>
                    <a:pt x="43912" y="339488"/>
                  </a:lnTo>
                  <a:lnTo>
                    <a:pt x="27643" y="312493"/>
                  </a:lnTo>
                  <a:lnTo>
                    <a:pt x="27077" y="311550"/>
                  </a:lnTo>
                  <a:lnTo>
                    <a:pt x="6802" y="261684"/>
                  </a:lnTo>
                  <a:lnTo>
                    <a:pt x="0" y="208642"/>
                  </a:lnTo>
                  <a:lnTo>
                    <a:pt x="5510" y="160805"/>
                  </a:lnTo>
                  <a:lnTo>
                    <a:pt x="21208" y="116890"/>
                  </a:lnTo>
                  <a:lnTo>
                    <a:pt x="45839" y="78151"/>
                  </a:lnTo>
                  <a:lnTo>
                    <a:pt x="78151" y="45839"/>
                  </a:lnTo>
                  <a:lnTo>
                    <a:pt x="116890" y="21208"/>
                  </a:lnTo>
                  <a:lnTo>
                    <a:pt x="160805" y="5510"/>
                  </a:lnTo>
                  <a:lnTo>
                    <a:pt x="208642" y="0"/>
                  </a:lnTo>
                  <a:lnTo>
                    <a:pt x="256480" y="5510"/>
                  </a:lnTo>
                  <a:lnTo>
                    <a:pt x="300394" y="21208"/>
                  </a:lnTo>
                  <a:lnTo>
                    <a:pt x="339134" y="45839"/>
                  </a:lnTo>
                  <a:lnTo>
                    <a:pt x="371446" y="78151"/>
                  </a:lnTo>
                  <a:lnTo>
                    <a:pt x="396077" y="116890"/>
                  </a:lnTo>
                  <a:lnTo>
                    <a:pt x="411774" y="160805"/>
                  </a:lnTo>
                  <a:lnTo>
                    <a:pt x="417285" y="208642"/>
                  </a:lnTo>
                  <a:close/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8" name="object 198" descr=""/>
          <p:cNvSpPr/>
          <p:nvPr/>
        </p:nvSpPr>
        <p:spPr>
          <a:xfrm>
            <a:off x="13579020" y="2198496"/>
            <a:ext cx="0" cy="104775"/>
          </a:xfrm>
          <a:custGeom>
            <a:avLst/>
            <a:gdLst/>
            <a:ahLst/>
            <a:cxnLst/>
            <a:rect l="l" t="t" r="r" b="b"/>
            <a:pathLst>
              <a:path w="0" h="104775">
                <a:moveTo>
                  <a:pt x="0" y="104321"/>
                </a:moveTo>
                <a:lnTo>
                  <a:pt x="0" y="0"/>
                </a:lnTo>
              </a:path>
            </a:pathLst>
          </a:custGeom>
          <a:ln w="52155">
            <a:solidFill>
              <a:srgbClr val="0099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 descr=""/>
          <p:cNvSpPr/>
          <p:nvPr/>
        </p:nvSpPr>
        <p:spPr>
          <a:xfrm>
            <a:off x="13891983" y="2667940"/>
            <a:ext cx="104775" cy="0"/>
          </a:xfrm>
          <a:custGeom>
            <a:avLst/>
            <a:gdLst/>
            <a:ahLst/>
            <a:cxnLst/>
            <a:rect l="l" t="t" r="r" b="b"/>
            <a:pathLst>
              <a:path w="104775" h="0">
                <a:moveTo>
                  <a:pt x="0" y="0"/>
                </a:moveTo>
                <a:lnTo>
                  <a:pt x="104321" y="0"/>
                </a:lnTo>
              </a:path>
            </a:pathLst>
          </a:custGeom>
          <a:ln w="52155">
            <a:solidFill>
              <a:srgbClr val="0099CC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00" name="object 200" descr=""/>
          <p:cNvGrpSpPr/>
          <p:nvPr/>
        </p:nvGrpSpPr>
        <p:grpSpPr>
          <a:xfrm>
            <a:off x="9617373" y="7653790"/>
            <a:ext cx="782955" cy="991235"/>
            <a:chOff x="9617373" y="7653790"/>
            <a:chExt cx="782955" cy="991235"/>
          </a:xfrm>
        </p:grpSpPr>
        <p:sp>
          <p:nvSpPr>
            <p:cNvPr id="201" name="object 201" descr=""/>
            <p:cNvSpPr/>
            <p:nvPr/>
          </p:nvSpPr>
          <p:spPr>
            <a:xfrm>
              <a:off x="9643451" y="7679868"/>
              <a:ext cx="730250" cy="939165"/>
            </a:xfrm>
            <a:custGeom>
              <a:avLst/>
              <a:gdLst/>
              <a:ahLst/>
              <a:cxnLst/>
              <a:rect l="l" t="t" r="r" b="b"/>
              <a:pathLst>
                <a:path w="730250" h="939165">
                  <a:moveTo>
                    <a:pt x="156476" y="0"/>
                  </a:moveTo>
                  <a:lnTo>
                    <a:pt x="0" y="0"/>
                  </a:lnTo>
                  <a:lnTo>
                    <a:pt x="0" y="938924"/>
                  </a:lnTo>
                  <a:lnTo>
                    <a:pt x="730239" y="938924"/>
                  </a:lnTo>
                  <a:lnTo>
                    <a:pt x="730239" y="0"/>
                  </a:lnTo>
                  <a:lnTo>
                    <a:pt x="573762" y="0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2" name="object 202" descr=""/>
            <p:cNvSpPr/>
            <p:nvPr/>
          </p:nvSpPr>
          <p:spPr>
            <a:xfrm>
              <a:off x="9852088" y="7679870"/>
              <a:ext cx="313055" cy="156845"/>
            </a:xfrm>
            <a:custGeom>
              <a:avLst/>
              <a:gdLst/>
              <a:ahLst/>
              <a:cxnLst/>
              <a:rect l="l" t="t" r="r" b="b"/>
              <a:pathLst>
                <a:path w="313054" h="156845">
                  <a:moveTo>
                    <a:pt x="0" y="156518"/>
                  </a:moveTo>
                  <a:lnTo>
                    <a:pt x="0" y="117378"/>
                  </a:lnTo>
                  <a:lnTo>
                    <a:pt x="1179" y="107808"/>
                  </a:lnTo>
                  <a:lnTo>
                    <a:pt x="4526" y="99096"/>
                  </a:lnTo>
                  <a:lnTo>
                    <a:pt x="9753" y="91530"/>
                  </a:lnTo>
                  <a:lnTo>
                    <a:pt x="16575" y="85400"/>
                  </a:lnTo>
                  <a:lnTo>
                    <a:pt x="25156" y="78575"/>
                  </a:lnTo>
                  <a:lnTo>
                    <a:pt x="32743" y="70774"/>
                  </a:lnTo>
                  <a:lnTo>
                    <a:pt x="39005" y="61969"/>
                  </a:lnTo>
                  <a:lnTo>
                    <a:pt x="43611" y="52134"/>
                  </a:lnTo>
                  <a:lnTo>
                    <a:pt x="54886" y="31164"/>
                  </a:lnTo>
                  <a:lnTo>
                    <a:pt x="71763" y="14668"/>
                  </a:lnTo>
                  <a:lnTo>
                    <a:pt x="93016" y="3871"/>
                  </a:lnTo>
                  <a:lnTo>
                    <a:pt x="117420" y="0"/>
                  </a:lnTo>
                  <a:lnTo>
                    <a:pt x="195533" y="0"/>
                  </a:lnTo>
                  <a:lnTo>
                    <a:pt x="241199" y="14668"/>
                  </a:lnTo>
                  <a:lnTo>
                    <a:pt x="269353" y="52134"/>
                  </a:lnTo>
                  <a:lnTo>
                    <a:pt x="273957" y="61969"/>
                  </a:lnTo>
                  <a:lnTo>
                    <a:pt x="280216" y="70774"/>
                  </a:lnTo>
                  <a:lnTo>
                    <a:pt x="287803" y="78575"/>
                  </a:lnTo>
                  <a:lnTo>
                    <a:pt x="296388" y="85400"/>
                  </a:lnTo>
                  <a:lnTo>
                    <a:pt x="303210" y="91530"/>
                  </a:lnTo>
                  <a:lnTo>
                    <a:pt x="308438" y="99096"/>
                  </a:lnTo>
                  <a:lnTo>
                    <a:pt x="311785" y="107808"/>
                  </a:lnTo>
                  <a:lnTo>
                    <a:pt x="312964" y="117378"/>
                  </a:lnTo>
                  <a:lnTo>
                    <a:pt x="312964" y="156518"/>
                  </a:lnTo>
                  <a:lnTo>
                    <a:pt x="0" y="156518"/>
                  </a:lnTo>
                  <a:close/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3" name="object 203" descr=""/>
          <p:cNvSpPr/>
          <p:nvPr/>
        </p:nvSpPr>
        <p:spPr>
          <a:xfrm>
            <a:off x="13057420" y="6635177"/>
            <a:ext cx="1043305" cy="0"/>
          </a:xfrm>
          <a:custGeom>
            <a:avLst/>
            <a:gdLst/>
            <a:ahLst/>
            <a:cxnLst/>
            <a:rect l="l" t="t" r="r" b="b"/>
            <a:pathLst>
              <a:path w="1043305" h="0">
                <a:moveTo>
                  <a:pt x="1043203" y="0"/>
                </a:moveTo>
                <a:lnTo>
                  <a:pt x="0" y="0"/>
                </a:lnTo>
              </a:path>
            </a:pathLst>
          </a:custGeom>
          <a:ln w="52155">
            <a:solidFill>
              <a:srgbClr val="0099CC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04" name="object 204" descr=""/>
          <p:cNvGrpSpPr/>
          <p:nvPr/>
        </p:nvGrpSpPr>
        <p:grpSpPr>
          <a:xfrm>
            <a:off x="13135664" y="5983171"/>
            <a:ext cx="887094" cy="574040"/>
            <a:chOff x="13135664" y="5983171"/>
            <a:chExt cx="887094" cy="574040"/>
          </a:xfrm>
        </p:grpSpPr>
        <p:sp>
          <p:nvSpPr>
            <p:cNvPr id="205" name="object 205" descr=""/>
            <p:cNvSpPr/>
            <p:nvPr/>
          </p:nvSpPr>
          <p:spPr>
            <a:xfrm>
              <a:off x="13161742" y="6009249"/>
              <a:ext cx="835025" cy="521970"/>
            </a:xfrm>
            <a:custGeom>
              <a:avLst/>
              <a:gdLst/>
              <a:ahLst/>
              <a:cxnLst/>
              <a:rect l="l" t="t" r="r" b="b"/>
              <a:pathLst>
                <a:path w="835025" h="521970">
                  <a:moveTo>
                    <a:pt x="834560" y="521607"/>
                  </a:moveTo>
                  <a:lnTo>
                    <a:pt x="834560" y="0"/>
                  </a:lnTo>
                  <a:lnTo>
                    <a:pt x="0" y="0"/>
                  </a:lnTo>
                  <a:lnTo>
                    <a:pt x="0" y="521607"/>
                  </a:lnTo>
                </a:path>
                <a:path w="835025" h="521970">
                  <a:moveTo>
                    <a:pt x="834560" y="521607"/>
                  </a:moveTo>
                  <a:lnTo>
                    <a:pt x="0" y="521607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6" name="object 206" descr=""/>
            <p:cNvSpPr/>
            <p:nvPr/>
          </p:nvSpPr>
          <p:spPr>
            <a:xfrm>
              <a:off x="13266056" y="6113572"/>
              <a:ext cx="208915" cy="208915"/>
            </a:xfrm>
            <a:custGeom>
              <a:avLst/>
              <a:gdLst/>
              <a:ahLst/>
              <a:cxnLst/>
              <a:rect l="l" t="t" r="r" b="b"/>
              <a:pathLst>
                <a:path w="208915" h="208914">
                  <a:moveTo>
                    <a:pt x="208642" y="0"/>
                  </a:moveTo>
                  <a:lnTo>
                    <a:pt x="0" y="208642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7" name="object 207" descr=""/>
            <p:cNvSpPr/>
            <p:nvPr/>
          </p:nvSpPr>
          <p:spPr>
            <a:xfrm>
              <a:off x="13266063" y="6113572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52155" y="0"/>
                  </a:moveTo>
                  <a:lnTo>
                    <a:pt x="0" y="52155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8" name="object 208" descr=""/>
          <p:cNvSpPr/>
          <p:nvPr/>
        </p:nvSpPr>
        <p:spPr>
          <a:xfrm>
            <a:off x="7806245" y="4577701"/>
            <a:ext cx="834390" cy="387350"/>
          </a:xfrm>
          <a:custGeom>
            <a:avLst/>
            <a:gdLst/>
            <a:ahLst/>
            <a:cxnLst/>
            <a:rect l="l" t="t" r="r" b="b"/>
            <a:pathLst>
              <a:path w="834390" h="387350">
                <a:moveTo>
                  <a:pt x="573579" y="334659"/>
                </a:moveTo>
                <a:lnTo>
                  <a:pt x="282342" y="334534"/>
                </a:lnTo>
                <a:lnTo>
                  <a:pt x="245484" y="319257"/>
                </a:lnTo>
                <a:lnTo>
                  <a:pt x="15250" y="89033"/>
                </a:lnTo>
                <a:lnTo>
                  <a:pt x="0" y="52175"/>
                </a:lnTo>
                <a:lnTo>
                  <a:pt x="3812" y="32545"/>
                </a:lnTo>
                <a:lnTo>
                  <a:pt x="32546" y="3825"/>
                </a:lnTo>
                <a:lnTo>
                  <a:pt x="52181" y="0"/>
                </a:lnTo>
                <a:lnTo>
                  <a:pt x="62150" y="957"/>
                </a:lnTo>
                <a:lnTo>
                  <a:pt x="71818" y="3825"/>
                </a:lnTo>
                <a:lnTo>
                  <a:pt x="80887" y="8600"/>
                </a:lnTo>
                <a:lnTo>
                  <a:pt x="89060" y="15277"/>
                </a:lnTo>
                <a:lnTo>
                  <a:pt x="251903" y="178183"/>
                </a:lnTo>
                <a:lnTo>
                  <a:pt x="521423" y="178183"/>
                </a:lnTo>
                <a:lnTo>
                  <a:pt x="417102" y="178183"/>
                </a:lnTo>
                <a:lnTo>
                  <a:pt x="376493" y="169984"/>
                </a:lnTo>
                <a:lnTo>
                  <a:pt x="343333" y="147626"/>
                </a:lnTo>
                <a:lnTo>
                  <a:pt x="320978" y="114466"/>
                </a:lnTo>
                <a:lnTo>
                  <a:pt x="312781" y="73861"/>
                </a:lnTo>
                <a:lnTo>
                  <a:pt x="730056" y="73861"/>
                </a:lnTo>
                <a:lnTo>
                  <a:pt x="834377" y="178183"/>
                </a:lnTo>
                <a:lnTo>
                  <a:pt x="625745" y="386815"/>
                </a:lnTo>
                <a:lnTo>
                  <a:pt x="573579" y="334659"/>
                </a:lnTo>
              </a:path>
            </a:pathLst>
          </a:custGeom>
          <a:ln w="52155">
            <a:solidFill>
              <a:srgbClr val="0099CC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09" name="object 209" descr=""/>
          <p:cNvGrpSpPr/>
          <p:nvPr/>
        </p:nvGrpSpPr>
        <p:grpSpPr>
          <a:xfrm>
            <a:off x="9565393" y="4051719"/>
            <a:ext cx="887094" cy="939165"/>
            <a:chOff x="9565393" y="4051719"/>
            <a:chExt cx="887094" cy="939165"/>
          </a:xfrm>
        </p:grpSpPr>
        <p:sp>
          <p:nvSpPr>
            <p:cNvPr id="210" name="object 210" descr=""/>
            <p:cNvSpPr/>
            <p:nvPr/>
          </p:nvSpPr>
          <p:spPr>
            <a:xfrm>
              <a:off x="9810358" y="4321338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 h="0">
                  <a:moveTo>
                    <a:pt x="173869" y="0"/>
                  </a:moveTo>
                  <a:lnTo>
                    <a:pt x="0" y="0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1" name="object 211" descr=""/>
            <p:cNvSpPr/>
            <p:nvPr/>
          </p:nvSpPr>
          <p:spPr>
            <a:xfrm>
              <a:off x="9810358" y="4408272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 h="0">
                  <a:moveTo>
                    <a:pt x="173869" y="0"/>
                  </a:moveTo>
                  <a:lnTo>
                    <a:pt x="0" y="0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2" name="object 212" descr=""/>
            <p:cNvSpPr/>
            <p:nvPr/>
          </p:nvSpPr>
          <p:spPr>
            <a:xfrm>
              <a:off x="9853828" y="4234271"/>
              <a:ext cx="217804" cy="260985"/>
            </a:xfrm>
            <a:custGeom>
              <a:avLst/>
              <a:gdLst/>
              <a:ahLst/>
              <a:cxnLst/>
              <a:rect l="l" t="t" r="r" b="b"/>
              <a:pathLst>
                <a:path w="217804" h="260985">
                  <a:moveTo>
                    <a:pt x="217333" y="33339"/>
                  </a:moveTo>
                  <a:lnTo>
                    <a:pt x="198720" y="19396"/>
                  </a:lnTo>
                  <a:lnTo>
                    <a:pt x="177755" y="8906"/>
                  </a:lnTo>
                  <a:lnTo>
                    <a:pt x="154843" y="2298"/>
                  </a:lnTo>
                  <a:lnTo>
                    <a:pt x="130393" y="0"/>
                  </a:lnTo>
                  <a:lnTo>
                    <a:pt x="79636" y="10248"/>
                  </a:lnTo>
                  <a:lnTo>
                    <a:pt x="38189" y="38195"/>
                  </a:lnTo>
                  <a:lnTo>
                    <a:pt x="10246" y="79645"/>
                  </a:lnTo>
                  <a:lnTo>
                    <a:pt x="0" y="130404"/>
                  </a:lnTo>
                  <a:lnTo>
                    <a:pt x="10246" y="181163"/>
                  </a:lnTo>
                  <a:lnTo>
                    <a:pt x="38189" y="222613"/>
                  </a:lnTo>
                  <a:lnTo>
                    <a:pt x="79636" y="250560"/>
                  </a:lnTo>
                  <a:lnTo>
                    <a:pt x="130393" y="260808"/>
                  </a:lnTo>
                  <a:lnTo>
                    <a:pt x="154833" y="258515"/>
                  </a:lnTo>
                  <a:lnTo>
                    <a:pt x="177743" y="251920"/>
                  </a:lnTo>
                  <a:lnTo>
                    <a:pt x="198713" y="241447"/>
                  </a:lnTo>
                  <a:lnTo>
                    <a:pt x="217333" y="227521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3" name="object 213" descr=""/>
            <p:cNvSpPr/>
            <p:nvPr/>
          </p:nvSpPr>
          <p:spPr>
            <a:xfrm>
              <a:off x="9695601" y="4077797"/>
              <a:ext cx="574040" cy="521970"/>
            </a:xfrm>
            <a:custGeom>
              <a:avLst/>
              <a:gdLst/>
              <a:ahLst/>
              <a:cxnLst/>
              <a:rect l="l" t="t" r="r" b="b"/>
              <a:pathLst>
                <a:path w="574040" h="521970">
                  <a:moveTo>
                    <a:pt x="508141" y="469441"/>
                  </a:moveTo>
                  <a:lnTo>
                    <a:pt x="535686" y="429746"/>
                  </a:lnTo>
                  <a:lnTo>
                    <a:pt x="556325" y="385574"/>
                  </a:lnTo>
                  <a:lnTo>
                    <a:pt x="569281" y="337696"/>
                  </a:lnTo>
                  <a:lnTo>
                    <a:pt x="573773" y="286881"/>
                  </a:lnTo>
                  <a:lnTo>
                    <a:pt x="570018" y="240346"/>
                  </a:lnTo>
                  <a:lnTo>
                    <a:pt x="559147" y="196202"/>
                  </a:lnTo>
                  <a:lnTo>
                    <a:pt x="541750" y="155040"/>
                  </a:lnTo>
                  <a:lnTo>
                    <a:pt x="518420" y="117450"/>
                  </a:lnTo>
                  <a:lnTo>
                    <a:pt x="489745" y="84023"/>
                  </a:lnTo>
                  <a:lnTo>
                    <a:pt x="456317" y="55349"/>
                  </a:lnTo>
                  <a:lnTo>
                    <a:pt x="418727" y="32020"/>
                  </a:lnTo>
                  <a:lnTo>
                    <a:pt x="377566" y="14624"/>
                  </a:lnTo>
                  <a:lnTo>
                    <a:pt x="333424" y="3754"/>
                  </a:lnTo>
                  <a:lnTo>
                    <a:pt x="286891" y="0"/>
                  </a:lnTo>
                  <a:lnTo>
                    <a:pt x="240356" y="3754"/>
                  </a:lnTo>
                  <a:lnTo>
                    <a:pt x="196211" y="14624"/>
                  </a:lnTo>
                  <a:lnTo>
                    <a:pt x="155048" y="32020"/>
                  </a:lnTo>
                  <a:lnTo>
                    <a:pt x="117457" y="55349"/>
                  </a:lnTo>
                  <a:lnTo>
                    <a:pt x="84028" y="84023"/>
                  </a:lnTo>
                  <a:lnTo>
                    <a:pt x="55353" y="117450"/>
                  </a:lnTo>
                  <a:lnTo>
                    <a:pt x="32022" y="155040"/>
                  </a:lnTo>
                  <a:lnTo>
                    <a:pt x="14625" y="196202"/>
                  </a:lnTo>
                  <a:lnTo>
                    <a:pt x="3754" y="240346"/>
                  </a:lnTo>
                  <a:lnTo>
                    <a:pt x="0" y="286881"/>
                  </a:lnTo>
                  <a:lnTo>
                    <a:pt x="3913" y="334358"/>
                  </a:lnTo>
                  <a:lnTo>
                    <a:pt x="15235" y="379327"/>
                  </a:lnTo>
                  <a:lnTo>
                    <a:pt x="33334" y="421163"/>
                  </a:lnTo>
                  <a:lnTo>
                    <a:pt x="57579" y="459239"/>
                  </a:lnTo>
                  <a:lnTo>
                    <a:pt x="87339" y="492929"/>
                  </a:lnTo>
                  <a:lnTo>
                    <a:pt x="121985" y="521607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4" name="object 214" descr=""/>
            <p:cNvSpPr/>
            <p:nvPr/>
          </p:nvSpPr>
          <p:spPr>
            <a:xfrm>
              <a:off x="9591471" y="4577701"/>
              <a:ext cx="834390" cy="387350"/>
            </a:xfrm>
            <a:custGeom>
              <a:avLst/>
              <a:gdLst/>
              <a:ahLst/>
              <a:cxnLst/>
              <a:rect l="l" t="t" r="r" b="b"/>
              <a:pathLst>
                <a:path w="834390" h="387350">
                  <a:moveTo>
                    <a:pt x="573579" y="334659"/>
                  </a:moveTo>
                  <a:lnTo>
                    <a:pt x="282342" y="334534"/>
                  </a:lnTo>
                  <a:lnTo>
                    <a:pt x="245484" y="319257"/>
                  </a:lnTo>
                  <a:lnTo>
                    <a:pt x="15250" y="89033"/>
                  </a:lnTo>
                  <a:lnTo>
                    <a:pt x="0" y="52175"/>
                  </a:lnTo>
                  <a:lnTo>
                    <a:pt x="3812" y="32545"/>
                  </a:lnTo>
                  <a:lnTo>
                    <a:pt x="32546" y="3825"/>
                  </a:lnTo>
                  <a:lnTo>
                    <a:pt x="52181" y="0"/>
                  </a:lnTo>
                  <a:lnTo>
                    <a:pt x="62150" y="957"/>
                  </a:lnTo>
                  <a:lnTo>
                    <a:pt x="71818" y="3825"/>
                  </a:lnTo>
                  <a:lnTo>
                    <a:pt x="80887" y="8600"/>
                  </a:lnTo>
                  <a:lnTo>
                    <a:pt x="89060" y="15277"/>
                  </a:lnTo>
                  <a:lnTo>
                    <a:pt x="251903" y="178183"/>
                  </a:lnTo>
                  <a:lnTo>
                    <a:pt x="521423" y="178183"/>
                  </a:lnTo>
                  <a:lnTo>
                    <a:pt x="417102" y="178183"/>
                  </a:lnTo>
                  <a:lnTo>
                    <a:pt x="376493" y="169984"/>
                  </a:lnTo>
                  <a:lnTo>
                    <a:pt x="343333" y="147626"/>
                  </a:lnTo>
                  <a:lnTo>
                    <a:pt x="320978" y="114466"/>
                  </a:lnTo>
                  <a:lnTo>
                    <a:pt x="312781" y="73861"/>
                  </a:lnTo>
                  <a:lnTo>
                    <a:pt x="730056" y="73861"/>
                  </a:lnTo>
                  <a:lnTo>
                    <a:pt x="834377" y="178183"/>
                  </a:lnTo>
                  <a:lnTo>
                    <a:pt x="625734" y="386815"/>
                  </a:lnTo>
                  <a:lnTo>
                    <a:pt x="573579" y="334659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5" name="object 215" descr=""/>
          <p:cNvGrpSpPr/>
          <p:nvPr/>
        </p:nvGrpSpPr>
        <p:grpSpPr>
          <a:xfrm>
            <a:off x="5942601" y="3999502"/>
            <a:ext cx="991235" cy="939165"/>
            <a:chOff x="5942601" y="3999502"/>
            <a:chExt cx="991235" cy="939165"/>
          </a:xfrm>
        </p:grpSpPr>
        <p:sp>
          <p:nvSpPr>
            <p:cNvPr id="216" name="object 216" descr=""/>
            <p:cNvSpPr/>
            <p:nvPr/>
          </p:nvSpPr>
          <p:spPr>
            <a:xfrm>
              <a:off x="6333723" y="4025580"/>
              <a:ext cx="208915" cy="208915"/>
            </a:xfrm>
            <a:custGeom>
              <a:avLst/>
              <a:gdLst/>
              <a:ahLst/>
              <a:cxnLst/>
              <a:rect l="l" t="t" r="r" b="b"/>
              <a:pathLst>
                <a:path w="208915" h="208914">
                  <a:moveTo>
                    <a:pt x="0" y="104394"/>
                  </a:moveTo>
                  <a:lnTo>
                    <a:pt x="8204" y="63756"/>
                  </a:lnTo>
                  <a:lnTo>
                    <a:pt x="30577" y="30573"/>
                  </a:lnTo>
                  <a:lnTo>
                    <a:pt x="63760" y="8202"/>
                  </a:lnTo>
                  <a:lnTo>
                    <a:pt x="104394" y="0"/>
                  </a:lnTo>
                  <a:lnTo>
                    <a:pt x="145028" y="8202"/>
                  </a:lnTo>
                  <a:lnTo>
                    <a:pt x="178211" y="30573"/>
                  </a:lnTo>
                  <a:lnTo>
                    <a:pt x="200585" y="63756"/>
                  </a:lnTo>
                  <a:lnTo>
                    <a:pt x="208789" y="104394"/>
                  </a:lnTo>
                  <a:lnTo>
                    <a:pt x="200585" y="145028"/>
                  </a:lnTo>
                  <a:lnTo>
                    <a:pt x="178211" y="178211"/>
                  </a:lnTo>
                  <a:lnTo>
                    <a:pt x="145028" y="200585"/>
                  </a:lnTo>
                  <a:lnTo>
                    <a:pt x="104394" y="208789"/>
                  </a:lnTo>
                  <a:lnTo>
                    <a:pt x="63760" y="200585"/>
                  </a:lnTo>
                  <a:lnTo>
                    <a:pt x="30577" y="178211"/>
                  </a:lnTo>
                  <a:lnTo>
                    <a:pt x="8204" y="145028"/>
                  </a:lnTo>
                  <a:lnTo>
                    <a:pt x="0" y="104394"/>
                  </a:lnTo>
                  <a:close/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7" name="object 217" descr=""/>
            <p:cNvSpPr/>
            <p:nvPr/>
          </p:nvSpPr>
          <p:spPr>
            <a:xfrm>
              <a:off x="6102652" y="4234370"/>
              <a:ext cx="805180" cy="678180"/>
            </a:xfrm>
            <a:custGeom>
              <a:avLst/>
              <a:gdLst/>
              <a:ahLst/>
              <a:cxnLst/>
              <a:rect l="l" t="t" r="r" b="b"/>
              <a:pathLst>
                <a:path w="805179" h="678179">
                  <a:moveTo>
                    <a:pt x="231071" y="53893"/>
                  </a:moveTo>
                  <a:lnTo>
                    <a:pt x="183810" y="63768"/>
                  </a:lnTo>
                  <a:lnTo>
                    <a:pt x="140111" y="81760"/>
                  </a:lnTo>
                  <a:lnTo>
                    <a:pt x="100818" y="107024"/>
                  </a:lnTo>
                  <a:lnTo>
                    <a:pt x="66775" y="138719"/>
                  </a:lnTo>
                  <a:lnTo>
                    <a:pt x="38827" y="176002"/>
                  </a:lnTo>
                  <a:lnTo>
                    <a:pt x="17819" y="218031"/>
                  </a:lnTo>
                  <a:lnTo>
                    <a:pt x="4595" y="263962"/>
                  </a:lnTo>
                  <a:lnTo>
                    <a:pt x="0" y="312953"/>
                  </a:lnTo>
                  <a:lnTo>
                    <a:pt x="4459" y="361222"/>
                  </a:lnTo>
                  <a:lnTo>
                    <a:pt x="17300" y="406533"/>
                  </a:lnTo>
                  <a:lnTo>
                    <a:pt x="37715" y="448082"/>
                  </a:lnTo>
                  <a:lnTo>
                    <a:pt x="64898" y="485066"/>
                  </a:lnTo>
                  <a:lnTo>
                    <a:pt x="98043" y="516681"/>
                  </a:lnTo>
                  <a:lnTo>
                    <a:pt x="136342" y="542124"/>
                  </a:lnTo>
                  <a:lnTo>
                    <a:pt x="178989" y="560590"/>
                  </a:lnTo>
                  <a:lnTo>
                    <a:pt x="178989" y="678042"/>
                  </a:lnTo>
                  <a:lnTo>
                    <a:pt x="283300" y="678042"/>
                  </a:lnTo>
                  <a:lnTo>
                    <a:pt x="283300" y="573762"/>
                  </a:lnTo>
                  <a:lnTo>
                    <a:pt x="439787" y="573762"/>
                  </a:lnTo>
                  <a:lnTo>
                    <a:pt x="439787" y="678042"/>
                  </a:lnTo>
                  <a:lnTo>
                    <a:pt x="544109" y="678042"/>
                  </a:lnTo>
                  <a:lnTo>
                    <a:pt x="544109" y="562851"/>
                  </a:lnTo>
                  <a:lnTo>
                    <a:pt x="587902" y="545299"/>
                  </a:lnTo>
                  <a:lnTo>
                    <a:pt x="627356" y="520466"/>
                  </a:lnTo>
                  <a:lnTo>
                    <a:pt x="661631" y="489189"/>
                  </a:lnTo>
                  <a:lnTo>
                    <a:pt x="689891" y="452302"/>
                  </a:lnTo>
                  <a:lnTo>
                    <a:pt x="711298" y="410643"/>
                  </a:lnTo>
                  <a:lnTo>
                    <a:pt x="725014" y="365046"/>
                  </a:lnTo>
                  <a:lnTo>
                    <a:pt x="804907" y="365046"/>
                  </a:lnTo>
                  <a:lnTo>
                    <a:pt x="804907" y="208600"/>
                  </a:lnTo>
                  <a:lnTo>
                    <a:pt x="708460" y="208600"/>
                  </a:lnTo>
                  <a:lnTo>
                    <a:pt x="696671" y="184989"/>
                  </a:lnTo>
                  <a:lnTo>
                    <a:pt x="682638" y="162815"/>
                  </a:lnTo>
                  <a:lnTo>
                    <a:pt x="666509" y="142226"/>
                  </a:lnTo>
                  <a:lnTo>
                    <a:pt x="648430" y="123367"/>
                  </a:lnTo>
                  <a:lnTo>
                    <a:pt x="648430" y="0"/>
                  </a:lnTo>
                  <a:lnTo>
                    <a:pt x="612600" y="4125"/>
                  </a:lnTo>
                  <a:lnTo>
                    <a:pt x="579708" y="15875"/>
                  </a:lnTo>
                  <a:lnTo>
                    <a:pt x="550686" y="34309"/>
                  </a:lnTo>
                  <a:lnTo>
                    <a:pt x="526465" y="58490"/>
                  </a:lnTo>
                  <a:lnTo>
                    <a:pt x="517974" y="56738"/>
                  </a:lnTo>
                  <a:lnTo>
                    <a:pt x="477032" y="52155"/>
                  </a:lnTo>
                  <a:lnTo>
                    <a:pt x="469441" y="52155"/>
                  </a:lnTo>
                  <a:lnTo>
                    <a:pt x="439787" y="52155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8" name="object 218" descr=""/>
            <p:cNvSpPr/>
            <p:nvPr/>
          </p:nvSpPr>
          <p:spPr>
            <a:xfrm>
              <a:off x="6620677" y="4416856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4" h="52704">
                  <a:moveTo>
                    <a:pt x="26082" y="0"/>
                  </a:moveTo>
                  <a:lnTo>
                    <a:pt x="15933" y="2049"/>
                  </a:lnTo>
                  <a:lnTo>
                    <a:pt x="7642" y="7638"/>
                  </a:lnTo>
                  <a:lnTo>
                    <a:pt x="2050" y="15929"/>
                  </a:lnTo>
                  <a:lnTo>
                    <a:pt x="0" y="26082"/>
                  </a:lnTo>
                  <a:lnTo>
                    <a:pt x="2050" y="36230"/>
                  </a:lnTo>
                  <a:lnTo>
                    <a:pt x="7642" y="44518"/>
                  </a:lnTo>
                  <a:lnTo>
                    <a:pt x="15933" y="50106"/>
                  </a:lnTo>
                  <a:lnTo>
                    <a:pt x="26082" y="52155"/>
                  </a:lnTo>
                  <a:lnTo>
                    <a:pt x="36232" y="50106"/>
                  </a:lnTo>
                  <a:lnTo>
                    <a:pt x="44523" y="44518"/>
                  </a:lnTo>
                  <a:lnTo>
                    <a:pt x="50115" y="36230"/>
                  </a:lnTo>
                  <a:lnTo>
                    <a:pt x="52165" y="26082"/>
                  </a:lnTo>
                  <a:lnTo>
                    <a:pt x="50115" y="15929"/>
                  </a:lnTo>
                  <a:lnTo>
                    <a:pt x="44523" y="7638"/>
                  </a:lnTo>
                  <a:lnTo>
                    <a:pt x="36232" y="2049"/>
                  </a:lnTo>
                  <a:lnTo>
                    <a:pt x="26082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9" name="object 21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42601" y="4260359"/>
              <a:ext cx="207886" cy="208632"/>
            </a:xfrm>
            <a:prstGeom prst="rect">
              <a:avLst/>
            </a:prstGeom>
          </p:spPr>
        </p:pic>
      </p:grpSp>
      <p:sp>
        <p:nvSpPr>
          <p:cNvPr id="220" name="object 220" descr=""/>
          <p:cNvSpPr txBox="1"/>
          <p:nvPr/>
        </p:nvSpPr>
        <p:spPr>
          <a:xfrm>
            <a:off x="6233760" y="3430349"/>
            <a:ext cx="40830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20">
                <a:solidFill>
                  <a:srgbClr val="5B646F"/>
                </a:solidFill>
                <a:latin typeface="Microsoft Sans Serif"/>
                <a:cs typeface="Microsoft Sans Serif"/>
              </a:rPr>
              <a:t>Casa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52" name="object 25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920"/>
              </a:lnSpc>
            </a:pPr>
            <a:fld id="{81D60167-4931-47E6-BA6A-407CBD079E47}" type="slidenum">
              <a:rPr dirty="0" spc="65"/>
              <a:t>20</a:t>
            </a:fld>
          </a:p>
        </p:txBody>
      </p:sp>
      <p:sp>
        <p:nvSpPr>
          <p:cNvPr id="253" name="object 25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20"/>
              </a:lnSpc>
            </a:pPr>
            <a:r>
              <a:rPr dirty="0" b="0">
                <a:latin typeface="Microsoft Sans Serif"/>
                <a:cs typeface="Microsoft Sans Serif"/>
              </a:rPr>
              <a:t>Design</a:t>
            </a:r>
            <a:r>
              <a:rPr dirty="0" spc="-25" b="0">
                <a:latin typeface="Microsoft Sans Serif"/>
                <a:cs typeface="Microsoft Sans Serif"/>
              </a:rPr>
              <a:t> </a:t>
            </a:r>
            <a:r>
              <a:rPr dirty="0" b="0">
                <a:latin typeface="Microsoft Sans Serif"/>
                <a:cs typeface="Microsoft Sans Serif"/>
              </a:rPr>
              <a:t>System</a:t>
            </a:r>
            <a:r>
              <a:rPr dirty="0" spc="-20" b="0">
                <a:latin typeface="Microsoft Sans Serif"/>
                <a:cs typeface="Microsoft Sans Serif"/>
              </a:rPr>
              <a:t> </a:t>
            </a:r>
            <a:r>
              <a:rPr dirty="0"/>
              <a:t>Manual</a:t>
            </a:r>
            <a:r>
              <a:rPr dirty="0" spc="-45"/>
              <a:t> </a:t>
            </a:r>
            <a:r>
              <a:rPr dirty="0"/>
              <a:t>de</a:t>
            </a:r>
            <a:r>
              <a:rPr dirty="0" spc="-45"/>
              <a:t> </a:t>
            </a:r>
            <a:r>
              <a:rPr dirty="0" spc="-10"/>
              <a:t>Normas</a:t>
            </a:r>
          </a:p>
        </p:txBody>
      </p:sp>
      <p:sp>
        <p:nvSpPr>
          <p:cNvPr id="221" name="object 221" descr=""/>
          <p:cNvSpPr txBox="1"/>
          <p:nvPr/>
        </p:nvSpPr>
        <p:spPr>
          <a:xfrm>
            <a:off x="7838488" y="3430349"/>
            <a:ext cx="76962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10">
                <a:solidFill>
                  <a:srgbClr val="5B646F"/>
                </a:solidFill>
                <a:latin typeface="Microsoft Sans Serif"/>
                <a:cs typeface="Microsoft Sans Serif"/>
              </a:rPr>
              <a:t>Academia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22" name="object 222" descr=""/>
          <p:cNvSpPr txBox="1"/>
          <p:nvPr/>
        </p:nvSpPr>
        <p:spPr>
          <a:xfrm>
            <a:off x="9596247" y="3430349"/>
            <a:ext cx="82486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10">
                <a:solidFill>
                  <a:srgbClr val="5B646F"/>
                </a:solidFill>
                <a:latin typeface="Microsoft Sans Serif"/>
                <a:cs typeface="Microsoft Sans Serif"/>
              </a:rPr>
              <a:t>Segurança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23" name="object 223" descr=""/>
          <p:cNvSpPr txBox="1"/>
          <p:nvPr/>
        </p:nvSpPr>
        <p:spPr>
          <a:xfrm>
            <a:off x="11381472" y="3430349"/>
            <a:ext cx="82486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10">
                <a:solidFill>
                  <a:srgbClr val="5B646F"/>
                </a:solidFill>
                <a:latin typeface="Microsoft Sans Serif"/>
                <a:cs typeface="Microsoft Sans Serif"/>
              </a:rPr>
              <a:t>Segurança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24" name="object 224" descr=""/>
          <p:cNvSpPr txBox="1"/>
          <p:nvPr/>
        </p:nvSpPr>
        <p:spPr>
          <a:xfrm>
            <a:off x="13034218" y="3430349"/>
            <a:ext cx="108902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>
                <a:solidFill>
                  <a:srgbClr val="5B646F"/>
                </a:solidFill>
                <a:latin typeface="Microsoft Sans Serif"/>
                <a:cs typeface="Microsoft Sans Serif"/>
              </a:rPr>
              <a:t>Ideia</a:t>
            </a:r>
            <a:r>
              <a:rPr dirty="0" sz="1300" spc="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5B646F"/>
                </a:solidFill>
                <a:latin typeface="Microsoft Sans Serif"/>
                <a:cs typeface="Microsoft Sans Serif"/>
              </a:rPr>
              <a:t>/</a:t>
            </a:r>
            <a:r>
              <a:rPr dirty="0" sz="1300" spc="1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5B646F"/>
                </a:solidFill>
                <a:latin typeface="Microsoft Sans Serif"/>
                <a:cs typeface="Microsoft Sans Serif"/>
              </a:rPr>
              <a:t>Energia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25" name="object 225" descr=""/>
          <p:cNvSpPr txBox="1"/>
          <p:nvPr/>
        </p:nvSpPr>
        <p:spPr>
          <a:xfrm>
            <a:off x="15069625" y="3430349"/>
            <a:ext cx="58928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10">
                <a:solidFill>
                  <a:srgbClr val="5B646F"/>
                </a:solidFill>
                <a:latin typeface="Microsoft Sans Serif"/>
                <a:cs typeface="Microsoft Sans Serif"/>
              </a:rPr>
              <a:t>Energia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26" name="object 226" descr=""/>
          <p:cNvSpPr txBox="1"/>
          <p:nvPr/>
        </p:nvSpPr>
        <p:spPr>
          <a:xfrm>
            <a:off x="16854848" y="3430349"/>
            <a:ext cx="58928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10">
                <a:solidFill>
                  <a:srgbClr val="5B646F"/>
                </a:solidFill>
                <a:latin typeface="Microsoft Sans Serif"/>
                <a:cs typeface="Microsoft Sans Serif"/>
              </a:rPr>
              <a:t>Energia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27" name="object 227" descr=""/>
          <p:cNvSpPr txBox="1"/>
          <p:nvPr/>
        </p:nvSpPr>
        <p:spPr>
          <a:xfrm>
            <a:off x="18452306" y="3430349"/>
            <a:ext cx="96520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10">
                <a:solidFill>
                  <a:srgbClr val="5B646F"/>
                </a:solidFill>
                <a:latin typeface="Microsoft Sans Serif"/>
                <a:cs typeface="Microsoft Sans Serif"/>
              </a:rPr>
              <a:t>Estetoscópio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28" name="object 228" descr=""/>
          <p:cNvSpPr txBox="1"/>
          <p:nvPr/>
        </p:nvSpPr>
        <p:spPr>
          <a:xfrm>
            <a:off x="5659568" y="5257486"/>
            <a:ext cx="155765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10">
                <a:solidFill>
                  <a:srgbClr val="5B646F"/>
                </a:solidFill>
                <a:latin typeface="Microsoft Sans Serif"/>
                <a:cs typeface="Microsoft Sans Serif"/>
              </a:rPr>
              <a:t>Porquinho</a:t>
            </a:r>
            <a:r>
              <a:rPr dirty="0" sz="1300" spc="-5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5B646F"/>
                </a:solidFill>
                <a:latin typeface="Microsoft Sans Serif"/>
                <a:cs typeface="Microsoft Sans Serif"/>
              </a:rPr>
              <a:t>Mealheiro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29" name="object 229" descr=""/>
          <p:cNvSpPr txBox="1"/>
          <p:nvPr/>
        </p:nvSpPr>
        <p:spPr>
          <a:xfrm>
            <a:off x="8046446" y="5257486"/>
            <a:ext cx="35369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25">
                <a:solidFill>
                  <a:srgbClr val="5B646F"/>
                </a:solidFill>
                <a:latin typeface="Microsoft Sans Serif"/>
                <a:cs typeface="Microsoft Sans Serif"/>
              </a:rPr>
              <a:t>Mão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30" name="object 230" descr=""/>
          <p:cNvSpPr txBox="1"/>
          <p:nvPr/>
        </p:nvSpPr>
        <p:spPr>
          <a:xfrm>
            <a:off x="9486676" y="5257486"/>
            <a:ext cx="104330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>
                <a:solidFill>
                  <a:srgbClr val="5B646F"/>
                </a:solidFill>
                <a:latin typeface="Microsoft Sans Serif"/>
                <a:cs typeface="Microsoft Sans Serif"/>
              </a:rPr>
              <a:t>Dar</a:t>
            </a:r>
            <a:r>
              <a:rPr dirty="0" sz="1300" spc="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5B646F"/>
                </a:solidFill>
                <a:latin typeface="Microsoft Sans Serif"/>
                <a:cs typeface="Microsoft Sans Serif"/>
              </a:rPr>
              <a:t>/</a:t>
            </a:r>
            <a:r>
              <a:rPr dirty="0" sz="1300" spc="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5B646F"/>
                </a:solidFill>
                <a:latin typeface="Microsoft Sans Serif"/>
                <a:cs typeface="Microsoft Sans Serif"/>
              </a:rPr>
              <a:t>Receber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31" name="object 231" descr=""/>
          <p:cNvSpPr txBox="1"/>
          <p:nvPr/>
        </p:nvSpPr>
        <p:spPr>
          <a:xfrm>
            <a:off x="11472043" y="5257486"/>
            <a:ext cx="64389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10">
                <a:solidFill>
                  <a:srgbClr val="5B646F"/>
                </a:solidFill>
                <a:latin typeface="Microsoft Sans Serif"/>
                <a:cs typeface="Microsoft Sans Serif"/>
              </a:rPr>
              <a:t>Dinheiro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32" name="object 232" descr=""/>
          <p:cNvSpPr txBox="1"/>
          <p:nvPr/>
        </p:nvSpPr>
        <p:spPr>
          <a:xfrm>
            <a:off x="13060274" y="5257486"/>
            <a:ext cx="103759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10">
                <a:solidFill>
                  <a:srgbClr val="5B646F"/>
                </a:solidFill>
                <a:latin typeface="Microsoft Sans Serif"/>
                <a:cs typeface="Microsoft Sans Serif"/>
              </a:rPr>
              <a:t>Investimentos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33" name="object 233" descr=""/>
          <p:cNvSpPr txBox="1"/>
          <p:nvPr/>
        </p:nvSpPr>
        <p:spPr>
          <a:xfrm>
            <a:off x="16869289" y="5257486"/>
            <a:ext cx="55816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10">
                <a:solidFill>
                  <a:srgbClr val="5B646F"/>
                </a:solidFill>
                <a:latin typeface="Microsoft Sans Serif"/>
                <a:cs typeface="Microsoft Sans Serif"/>
              </a:rPr>
              <a:t>Gráfico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34" name="object 234" descr=""/>
          <p:cNvSpPr txBox="1"/>
          <p:nvPr/>
        </p:nvSpPr>
        <p:spPr>
          <a:xfrm>
            <a:off x="18654515" y="5257486"/>
            <a:ext cx="55816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10">
                <a:solidFill>
                  <a:srgbClr val="5B646F"/>
                </a:solidFill>
                <a:latin typeface="Microsoft Sans Serif"/>
                <a:cs typeface="Microsoft Sans Serif"/>
              </a:rPr>
              <a:t>Gráfico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35" name="object 235" descr=""/>
          <p:cNvSpPr txBox="1"/>
          <p:nvPr/>
        </p:nvSpPr>
        <p:spPr>
          <a:xfrm>
            <a:off x="14845500" y="5257486"/>
            <a:ext cx="103759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10">
                <a:solidFill>
                  <a:srgbClr val="5B646F"/>
                </a:solidFill>
                <a:latin typeface="Microsoft Sans Serif"/>
                <a:cs typeface="Microsoft Sans Serif"/>
              </a:rPr>
              <a:t>Investimentos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36" name="object 236" descr=""/>
          <p:cNvSpPr txBox="1"/>
          <p:nvPr/>
        </p:nvSpPr>
        <p:spPr>
          <a:xfrm>
            <a:off x="5726336" y="7084623"/>
            <a:ext cx="142176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>
                <a:solidFill>
                  <a:srgbClr val="5B646F"/>
                </a:solidFill>
                <a:latin typeface="Microsoft Sans Serif"/>
                <a:cs typeface="Microsoft Sans Serif"/>
              </a:rPr>
              <a:t>Cartões</a:t>
            </a:r>
            <a:r>
              <a:rPr dirty="0" sz="1300" spc="1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5B646F"/>
                </a:solidFill>
                <a:latin typeface="Microsoft Sans Serif"/>
                <a:cs typeface="Microsoft Sans Serif"/>
              </a:rPr>
              <a:t>de</a:t>
            </a:r>
            <a:r>
              <a:rPr dirty="0" sz="1300" spc="2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5B646F"/>
                </a:solidFill>
                <a:latin typeface="Microsoft Sans Serif"/>
                <a:cs typeface="Microsoft Sans Serif"/>
              </a:rPr>
              <a:t>Crédito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37" name="object 237" descr=""/>
          <p:cNvSpPr txBox="1"/>
          <p:nvPr/>
        </p:nvSpPr>
        <p:spPr>
          <a:xfrm>
            <a:off x="7911560" y="7084623"/>
            <a:ext cx="62357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10">
                <a:solidFill>
                  <a:srgbClr val="5B646F"/>
                </a:solidFill>
                <a:latin typeface="Microsoft Sans Serif"/>
                <a:cs typeface="Microsoft Sans Serif"/>
              </a:rPr>
              <a:t>Carteira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38" name="object 238" descr=""/>
          <p:cNvSpPr txBox="1"/>
          <p:nvPr/>
        </p:nvSpPr>
        <p:spPr>
          <a:xfrm>
            <a:off x="9541321" y="7084623"/>
            <a:ext cx="93408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10">
                <a:solidFill>
                  <a:srgbClr val="5B646F"/>
                </a:solidFill>
                <a:latin typeface="Microsoft Sans Serif"/>
                <a:cs typeface="Microsoft Sans Serif"/>
              </a:rPr>
              <a:t>Calculadora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39" name="object 239" descr=""/>
          <p:cNvSpPr txBox="1"/>
          <p:nvPr/>
        </p:nvSpPr>
        <p:spPr>
          <a:xfrm>
            <a:off x="11326546" y="7084623"/>
            <a:ext cx="93408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10">
                <a:solidFill>
                  <a:srgbClr val="5B646F"/>
                </a:solidFill>
                <a:latin typeface="Microsoft Sans Serif"/>
                <a:cs typeface="Microsoft Sans Serif"/>
              </a:rPr>
              <a:t>Calculadora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40" name="object 240" descr=""/>
          <p:cNvSpPr txBox="1"/>
          <p:nvPr/>
        </p:nvSpPr>
        <p:spPr>
          <a:xfrm>
            <a:off x="13104476" y="7084623"/>
            <a:ext cx="94869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10">
                <a:solidFill>
                  <a:srgbClr val="5B646F"/>
                </a:solidFill>
                <a:latin typeface="Microsoft Sans Serif"/>
                <a:cs typeface="Microsoft Sans Serif"/>
              </a:rPr>
              <a:t>Computador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41" name="object 241" descr=""/>
          <p:cNvSpPr txBox="1"/>
          <p:nvPr/>
        </p:nvSpPr>
        <p:spPr>
          <a:xfrm>
            <a:off x="15168700" y="7084623"/>
            <a:ext cx="39116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20">
                <a:solidFill>
                  <a:srgbClr val="5B646F"/>
                </a:solidFill>
                <a:latin typeface="Microsoft Sans Serif"/>
                <a:cs typeface="Microsoft Sans Serif"/>
              </a:rPr>
              <a:t>Lupa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42" name="object 242" descr=""/>
          <p:cNvSpPr txBox="1"/>
          <p:nvPr/>
        </p:nvSpPr>
        <p:spPr>
          <a:xfrm>
            <a:off x="16771452" y="7084623"/>
            <a:ext cx="75628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10">
                <a:solidFill>
                  <a:srgbClr val="5B646F"/>
                </a:solidFill>
                <a:latin typeface="Microsoft Sans Serif"/>
                <a:cs typeface="Microsoft Sans Serif"/>
              </a:rPr>
              <a:t>Microfone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43" name="object 243" descr=""/>
          <p:cNvSpPr txBox="1"/>
          <p:nvPr/>
        </p:nvSpPr>
        <p:spPr>
          <a:xfrm>
            <a:off x="18694939" y="7084623"/>
            <a:ext cx="480059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10">
                <a:solidFill>
                  <a:srgbClr val="5B646F"/>
                </a:solidFill>
                <a:latin typeface="Microsoft Sans Serif"/>
                <a:cs typeface="Microsoft Sans Serif"/>
              </a:rPr>
              <a:t>Globo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44" name="object 244" descr=""/>
          <p:cNvSpPr txBox="1"/>
          <p:nvPr/>
        </p:nvSpPr>
        <p:spPr>
          <a:xfrm>
            <a:off x="6013802" y="8911759"/>
            <a:ext cx="848994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10">
                <a:solidFill>
                  <a:srgbClr val="5B646F"/>
                </a:solidFill>
                <a:latin typeface="Microsoft Sans Serif"/>
                <a:cs typeface="Microsoft Sans Serif"/>
              </a:rPr>
              <a:t>Orçamento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45" name="object 245" descr=""/>
          <p:cNvSpPr txBox="1"/>
          <p:nvPr/>
        </p:nvSpPr>
        <p:spPr>
          <a:xfrm>
            <a:off x="7992710" y="8911759"/>
            <a:ext cx="46164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10">
                <a:solidFill>
                  <a:srgbClr val="5B646F"/>
                </a:solidFill>
                <a:latin typeface="Microsoft Sans Serif"/>
                <a:cs typeface="Microsoft Sans Serif"/>
              </a:rPr>
              <a:t>Notas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46" name="object 246" descr=""/>
          <p:cNvSpPr txBox="1"/>
          <p:nvPr/>
        </p:nvSpPr>
        <p:spPr>
          <a:xfrm>
            <a:off x="9620567" y="8911759"/>
            <a:ext cx="77660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10">
                <a:solidFill>
                  <a:srgbClr val="5B646F"/>
                </a:solidFill>
                <a:latin typeface="Microsoft Sans Serif"/>
                <a:cs typeface="Microsoft Sans Serif"/>
              </a:rPr>
              <a:t>Prancheta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47" name="object 247" descr=""/>
          <p:cNvSpPr txBox="1"/>
          <p:nvPr/>
        </p:nvSpPr>
        <p:spPr>
          <a:xfrm>
            <a:off x="11317399" y="8911759"/>
            <a:ext cx="95313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10">
                <a:solidFill>
                  <a:srgbClr val="5B646F"/>
                </a:solidFill>
                <a:latin typeface="Microsoft Sans Serif"/>
                <a:cs typeface="Microsoft Sans Serif"/>
              </a:rPr>
              <a:t>Documentos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48" name="object 248" descr=""/>
          <p:cNvSpPr txBox="1"/>
          <p:nvPr/>
        </p:nvSpPr>
        <p:spPr>
          <a:xfrm>
            <a:off x="13102625" y="8911759"/>
            <a:ext cx="95313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10">
                <a:solidFill>
                  <a:srgbClr val="5B646F"/>
                </a:solidFill>
                <a:latin typeface="Microsoft Sans Serif"/>
                <a:cs typeface="Microsoft Sans Serif"/>
              </a:rPr>
              <a:t>Documentos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49" name="object 249" descr=""/>
          <p:cNvSpPr txBox="1"/>
          <p:nvPr/>
        </p:nvSpPr>
        <p:spPr>
          <a:xfrm>
            <a:off x="15003214" y="8911759"/>
            <a:ext cx="72136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10">
                <a:solidFill>
                  <a:srgbClr val="5B646F"/>
                </a:solidFill>
                <a:latin typeface="Microsoft Sans Serif"/>
                <a:cs typeface="Microsoft Sans Serif"/>
              </a:rPr>
              <a:t>Negócios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50" name="object 250" descr=""/>
          <p:cNvSpPr txBox="1"/>
          <p:nvPr/>
        </p:nvSpPr>
        <p:spPr>
          <a:xfrm>
            <a:off x="16569658" y="8911759"/>
            <a:ext cx="116014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>
                <a:solidFill>
                  <a:srgbClr val="5B646F"/>
                </a:solidFill>
                <a:latin typeface="Microsoft Sans Serif"/>
                <a:cs typeface="Microsoft Sans Serif"/>
              </a:rPr>
              <a:t>Colaborador</a:t>
            </a:r>
            <a:r>
              <a:rPr dirty="0" sz="1300" spc="14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25">
                <a:solidFill>
                  <a:srgbClr val="0099CC"/>
                </a:solidFill>
                <a:latin typeface="Microsoft Sans Serif"/>
                <a:cs typeface="Microsoft Sans Serif"/>
              </a:rPr>
              <a:t>d</a:t>
            </a:r>
            <a:r>
              <a:rPr dirty="0" sz="1300" spc="-25" b="1">
                <a:solidFill>
                  <a:srgbClr val="0099CC"/>
                </a:solidFill>
                <a:latin typeface="Arial"/>
                <a:cs typeface="Arial"/>
              </a:rPr>
              <a:t>f</a:t>
            </a:r>
            <a:endParaRPr sz="1300">
              <a:latin typeface="Arial"/>
              <a:cs typeface="Arial"/>
            </a:endParaRPr>
          </a:p>
        </p:txBody>
      </p:sp>
      <p:sp>
        <p:nvSpPr>
          <p:cNvPr id="251" name="object 251" descr=""/>
          <p:cNvSpPr txBox="1"/>
          <p:nvPr/>
        </p:nvSpPr>
        <p:spPr>
          <a:xfrm>
            <a:off x="18650753" y="8911759"/>
            <a:ext cx="56832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>
                <a:solidFill>
                  <a:srgbClr val="5B646F"/>
                </a:solidFill>
                <a:latin typeface="Microsoft Sans Serif"/>
                <a:cs typeface="Microsoft Sans Serif"/>
              </a:rPr>
              <a:t>Bata</a:t>
            </a:r>
            <a:r>
              <a:rPr dirty="0" sz="1300" spc="2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25">
                <a:solidFill>
                  <a:srgbClr val="0099CC"/>
                </a:solidFill>
                <a:latin typeface="Microsoft Sans Serif"/>
                <a:cs typeface="Microsoft Sans Serif"/>
              </a:rPr>
              <a:t>d</a:t>
            </a:r>
            <a:r>
              <a:rPr dirty="0" sz="1300" spc="-25" b="1">
                <a:solidFill>
                  <a:srgbClr val="0099CC"/>
                </a:solidFill>
                <a:latin typeface="Arial"/>
                <a:cs typeface="Arial"/>
              </a:rPr>
              <a:t>f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10844" y="2027235"/>
            <a:ext cx="4187190" cy="989330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Sempre</a:t>
            </a:r>
            <a:r>
              <a:rPr dirty="0" sz="1450" spc="15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que</a:t>
            </a:r>
            <a:r>
              <a:rPr dirty="0" sz="1450" spc="15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necessário</a:t>
            </a:r>
            <a:r>
              <a:rPr dirty="0" sz="1450" spc="15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e</a:t>
            </a:r>
            <a:r>
              <a:rPr dirty="0" sz="1450" spc="15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de</a:t>
            </a:r>
            <a:r>
              <a:rPr dirty="0" sz="1450" spc="15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forma</a:t>
            </a:r>
            <a:r>
              <a:rPr dirty="0" sz="1450" spc="15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</a:t>
            </a:r>
            <a:r>
              <a:rPr dirty="0" sz="1450" spc="15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reforçar</a:t>
            </a:r>
            <a:endParaRPr sz="14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/</a:t>
            </a:r>
            <a:r>
              <a:rPr dirty="0" sz="1450" spc="18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destacar</a:t>
            </a:r>
            <a:r>
              <a:rPr dirty="0" sz="1450" spc="18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</a:t>
            </a:r>
            <a:r>
              <a:rPr dirty="0" sz="1450" spc="18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informação,</a:t>
            </a:r>
            <a:r>
              <a:rPr dirty="0" sz="1450" spc="18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os</a:t>
            </a:r>
            <a:r>
              <a:rPr dirty="0" sz="1450" spc="19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elementos</a:t>
            </a:r>
            <a:endParaRPr sz="1450">
              <a:latin typeface="Microsoft Sans Serif"/>
              <a:cs typeface="Microsoft Sans Serif"/>
            </a:endParaRPr>
          </a:p>
          <a:p>
            <a:pPr marL="12700" marR="5080">
              <a:lnSpc>
                <a:spcPct val="109000"/>
              </a:lnSpc>
            </a:pP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de</a:t>
            </a:r>
            <a:r>
              <a:rPr dirty="0" sz="1450" spc="18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destaque,</a:t>
            </a:r>
            <a:r>
              <a:rPr dirty="0" sz="1450" spc="18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45">
                <a:solidFill>
                  <a:srgbClr val="5B646F"/>
                </a:solidFill>
                <a:latin typeface="Microsoft Sans Serif"/>
                <a:cs typeface="Microsoft Sans Serif"/>
              </a:rPr>
              <a:t>poderão</a:t>
            </a:r>
            <a:r>
              <a:rPr dirty="0" sz="1450" spc="18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ainda</a:t>
            </a:r>
            <a:r>
              <a:rPr dirty="0" sz="1450" spc="18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assumir</a:t>
            </a:r>
            <a:r>
              <a:rPr dirty="0" sz="1450" spc="18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25">
                <a:solidFill>
                  <a:srgbClr val="5B646F"/>
                </a:solidFill>
                <a:latin typeface="Microsoft Sans Serif"/>
                <a:cs typeface="Microsoft Sans Serif"/>
              </a:rPr>
              <a:t>uma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segunda</a:t>
            </a:r>
            <a:r>
              <a:rPr dirty="0" sz="1450" spc="18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cor</a:t>
            </a:r>
            <a:r>
              <a:rPr dirty="0" sz="1450" spc="18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50">
                <a:solidFill>
                  <a:srgbClr val="5B646F"/>
                </a:solidFill>
                <a:latin typeface="Microsoft Sans Serif"/>
                <a:cs typeface="Microsoft Sans Serif"/>
              </a:rPr>
              <a:t>da</a:t>
            </a:r>
            <a:r>
              <a:rPr dirty="0" sz="1450" spc="18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55">
                <a:solidFill>
                  <a:srgbClr val="5B646F"/>
                </a:solidFill>
                <a:latin typeface="Microsoft Sans Serif"/>
                <a:cs typeface="Microsoft Sans Serif"/>
              </a:rPr>
              <a:t>paleta</a:t>
            </a:r>
            <a:r>
              <a:rPr dirty="0" sz="1450" spc="18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complementar</a:t>
            </a:r>
            <a:r>
              <a:rPr dirty="0" sz="1450" spc="18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50">
                <a:solidFill>
                  <a:srgbClr val="5B646F"/>
                </a:solidFill>
                <a:latin typeface="Microsoft Sans Serif"/>
                <a:cs typeface="Microsoft Sans Serif"/>
              </a:rPr>
              <a:t>da</a:t>
            </a:r>
            <a:r>
              <a:rPr dirty="0" sz="1450" spc="18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marca.</a:t>
            </a:r>
            <a:endParaRPr sz="1450">
              <a:latin typeface="Microsoft Sans Serif"/>
              <a:cs typeface="Microsoft Sans Serif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929526" y="573669"/>
            <a:ext cx="6672580" cy="5911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700" spc="-70">
                <a:solidFill>
                  <a:srgbClr val="0099CC"/>
                </a:solidFill>
                <a:latin typeface="Microsoft Sans Serif"/>
                <a:cs typeface="Microsoft Sans Serif"/>
              </a:rPr>
              <a:t>Ícones</a:t>
            </a:r>
            <a:r>
              <a:rPr dirty="0" sz="3700" spc="-140">
                <a:solidFill>
                  <a:srgbClr val="0099CC"/>
                </a:solidFill>
                <a:latin typeface="Microsoft Sans Serif"/>
                <a:cs typeface="Microsoft Sans Serif"/>
              </a:rPr>
              <a:t> </a:t>
            </a:r>
            <a:r>
              <a:rPr dirty="0" sz="3700" spc="-80">
                <a:solidFill>
                  <a:srgbClr val="0099CC"/>
                </a:solidFill>
                <a:latin typeface="Microsoft Sans Serif"/>
                <a:cs typeface="Microsoft Sans Serif"/>
              </a:rPr>
              <a:t>Referência</a:t>
            </a:r>
            <a:r>
              <a:rPr dirty="0" sz="3700" spc="-135">
                <a:solidFill>
                  <a:srgbClr val="0099CC"/>
                </a:solidFill>
                <a:latin typeface="Microsoft Sans Serif"/>
                <a:cs typeface="Microsoft Sans Serif"/>
              </a:rPr>
              <a:t> </a:t>
            </a:r>
            <a:r>
              <a:rPr dirty="0" sz="3700" spc="905">
                <a:solidFill>
                  <a:srgbClr val="0099CC"/>
                </a:solidFill>
                <a:latin typeface="Microsoft Sans Serif"/>
                <a:cs typeface="Microsoft Sans Serif"/>
              </a:rPr>
              <a:t>—</a:t>
            </a:r>
            <a:r>
              <a:rPr dirty="0" sz="3700" spc="-135">
                <a:solidFill>
                  <a:srgbClr val="0099CC"/>
                </a:solidFill>
                <a:latin typeface="Microsoft Sans Serif"/>
                <a:cs typeface="Microsoft Sans Serif"/>
              </a:rPr>
              <a:t> </a:t>
            </a:r>
            <a:r>
              <a:rPr dirty="0" sz="3700" spc="-20">
                <a:solidFill>
                  <a:srgbClr val="0099CC"/>
                </a:solidFill>
                <a:latin typeface="Microsoft Sans Serif"/>
                <a:cs typeface="Microsoft Sans Serif"/>
              </a:rPr>
              <a:t>Duas</a:t>
            </a:r>
            <a:r>
              <a:rPr dirty="0" sz="3700" spc="-140">
                <a:solidFill>
                  <a:srgbClr val="0099CC"/>
                </a:solidFill>
                <a:latin typeface="Microsoft Sans Serif"/>
                <a:cs typeface="Microsoft Sans Serif"/>
              </a:rPr>
              <a:t> </a:t>
            </a:r>
            <a:r>
              <a:rPr dirty="0" sz="3700" spc="-40">
                <a:solidFill>
                  <a:srgbClr val="0099CC"/>
                </a:solidFill>
                <a:latin typeface="Microsoft Sans Serif"/>
                <a:cs typeface="Microsoft Sans Serif"/>
              </a:rPr>
              <a:t>Cores</a:t>
            </a:r>
            <a:endParaRPr sz="37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175" b="0">
                <a:latin typeface="Microsoft Sans Serif"/>
                <a:cs typeface="Microsoft Sans Serif"/>
              </a:rPr>
              <a:t>6</a:t>
            </a:r>
            <a:r>
              <a:rPr dirty="0" spc="-45" b="0">
                <a:latin typeface="Microsoft Sans Serif"/>
                <a:cs typeface="Microsoft Sans Serif"/>
              </a:rPr>
              <a:t> </a:t>
            </a:r>
            <a:r>
              <a:rPr dirty="0" spc="-160"/>
              <a:t>Iconografia</a:t>
            </a:r>
          </a:p>
        </p:txBody>
      </p:sp>
      <p:grpSp>
        <p:nvGrpSpPr>
          <p:cNvPr id="5" name="object 5" descr=""/>
          <p:cNvGrpSpPr/>
          <p:nvPr/>
        </p:nvGrpSpPr>
        <p:grpSpPr>
          <a:xfrm>
            <a:off x="6046914" y="2172423"/>
            <a:ext cx="782955" cy="991235"/>
            <a:chOff x="6046914" y="2172423"/>
            <a:chExt cx="782955" cy="991235"/>
          </a:xfrm>
        </p:grpSpPr>
        <p:sp>
          <p:nvSpPr>
            <p:cNvPr id="6" name="object 6" descr=""/>
            <p:cNvSpPr/>
            <p:nvPr/>
          </p:nvSpPr>
          <p:spPr>
            <a:xfrm>
              <a:off x="6072991" y="2198501"/>
              <a:ext cx="730250" cy="939165"/>
            </a:xfrm>
            <a:custGeom>
              <a:avLst/>
              <a:gdLst/>
              <a:ahLst/>
              <a:cxnLst/>
              <a:rect l="l" t="t" r="r" b="b"/>
              <a:pathLst>
                <a:path w="730250" h="939164">
                  <a:moveTo>
                    <a:pt x="625928" y="938882"/>
                  </a:moveTo>
                  <a:lnTo>
                    <a:pt x="730250" y="938882"/>
                  </a:lnTo>
                  <a:lnTo>
                    <a:pt x="730250" y="365119"/>
                  </a:lnTo>
                  <a:lnTo>
                    <a:pt x="365130" y="0"/>
                  </a:lnTo>
                  <a:lnTo>
                    <a:pt x="0" y="365119"/>
                  </a:lnTo>
                  <a:lnTo>
                    <a:pt x="0" y="938882"/>
                  </a:lnTo>
                  <a:lnTo>
                    <a:pt x="104321" y="938882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6333797" y="2720101"/>
              <a:ext cx="208915" cy="417830"/>
            </a:xfrm>
            <a:custGeom>
              <a:avLst/>
              <a:gdLst/>
              <a:ahLst/>
              <a:cxnLst/>
              <a:rect l="l" t="t" r="r" b="b"/>
              <a:pathLst>
                <a:path w="208915" h="417830">
                  <a:moveTo>
                    <a:pt x="0" y="0"/>
                  </a:moveTo>
                  <a:lnTo>
                    <a:pt x="208642" y="0"/>
                  </a:lnTo>
                  <a:lnTo>
                    <a:pt x="208642" y="417285"/>
                  </a:lnTo>
                  <a:lnTo>
                    <a:pt x="0" y="417285"/>
                  </a:lnTo>
                  <a:lnTo>
                    <a:pt x="0" y="0"/>
                  </a:lnTo>
                  <a:close/>
                </a:path>
              </a:pathLst>
            </a:custGeom>
            <a:ln w="52155">
              <a:solidFill>
                <a:srgbClr val="EF7C6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/>
          <p:nvPr/>
        </p:nvSpPr>
        <p:spPr>
          <a:xfrm>
            <a:off x="7858221" y="2198500"/>
            <a:ext cx="730250" cy="365125"/>
          </a:xfrm>
          <a:custGeom>
            <a:avLst/>
            <a:gdLst/>
            <a:ahLst/>
            <a:cxnLst/>
            <a:rect l="l" t="t" r="r" b="b"/>
            <a:pathLst>
              <a:path w="730250" h="365125">
                <a:moveTo>
                  <a:pt x="0" y="365119"/>
                </a:moveTo>
                <a:lnTo>
                  <a:pt x="365119" y="0"/>
                </a:lnTo>
                <a:lnTo>
                  <a:pt x="730250" y="365119"/>
                </a:lnTo>
                <a:lnTo>
                  <a:pt x="0" y="365119"/>
                </a:lnTo>
                <a:close/>
              </a:path>
            </a:pathLst>
          </a:custGeom>
          <a:ln w="52155">
            <a:solidFill>
              <a:srgbClr val="0099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8536306" y="2667940"/>
            <a:ext cx="0" cy="365125"/>
          </a:xfrm>
          <a:custGeom>
            <a:avLst/>
            <a:gdLst/>
            <a:ahLst/>
            <a:cxnLst/>
            <a:rect l="l" t="t" r="r" b="b"/>
            <a:pathLst>
              <a:path w="0" h="365125">
                <a:moveTo>
                  <a:pt x="0" y="0"/>
                </a:moveTo>
                <a:lnTo>
                  <a:pt x="0" y="365119"/>
                </a:lnTo>
              </a:path>
            </a:pathLst>
          </a:custGeom>
          <a:ln w="52155">
            <a:solidFill>
              <a:srgbClr val="EF7C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8379825" y="2667940"/>
            <a:ext cx="0" cy="365125"/>
          </a:xfrm>
          <a:custGeom>
            <a:avLst/>
            <a:gdLst/>
            <a:ahLst/>
            <a:cxnLst/>
            <a:rect l="l" t="t" r="r" b="b"/>
            <a:pathLst>
              <a:path w="0" h="365125">
                <a:moveTo>
                  <a:pt x="0" y="0"/>
                </a:moveTo>
                <a:lnTo>
                  <a:pt x="0" y="365119"/>
                </a:lnTo>
              </a:path>
            </a:pathLst>
          </a:custGeom>
          <a:ln w="52155">
            <a:solidFill>
              <a:srgbClr val="EF7C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7910382" y="2667940"/>
            <a:ext cx="0" cy="365125"/>
          </a:xfrm>
          <a:custGeom>
            <a:avLst/>
            <a:gdLst/>
            <a:ahLst/>
            <a:cxnLst/>
            <a:rect l="l" t="t" r="r" b="b"/>
            <a:pathLst>
              <a:path w="0" h="365125">
                <a:moveTo>
                  <a:pt x="0" y="0"/>
                </a:moveTo>
                <a:lnTo>
                  <a:pt x="0" y="365119"/>
                </a:lnTo>
              </a:path>
            </a:pathLst>
          </a:custGeom>
          <a:ln w="52155">
            <a:solidFill>
              <a:srgbClr val="EF7C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8066863" y="2667940"/>
            <a:ext cx="0" cy="365125"/>
          </a:xfrm>
          <a:custGeom>
            <a:avLst/>
            <a:gdLst/>
            <a:ahLst/>
            <a:cxnLst/>
            <a:rect l="l" t="t" r="r" b="b"/>
            <a:pathLst>
              <a:path w="0" h="365125">
                <a:moveTo>
                  <a:pt x="0" y="0"/>
                </a:moveTo>
                <a:lnTo>
                  <a:pt x="0" y="365119"/>
                </a:lnTo>
              </a:path>
            </a:pathLst>
          </a:custGeom>
          <a:ln w="52155">
            <a:solidFill>
              <a:srgbClr val="EF7C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8223344" y="2667940"/>
            <a:ext cx="0" cy="365125"/>
          </a:xfrm>
          <a:custGeom>
            <a:avLst/>
            <a:gdLst/>
            <a:ahLst/>
            <a:cxnLst/>
            <a:rect l="l" t="t" r="r" b="b"/>
            <a:pathLst>
              <a:path w="0" h="365125">
                <a:moveTo>
                  <a:pt x="0" y="0"/>
                </a:moveTo>
                <a:lnTo>
                  <a:pt x="0" y="365119"/>
                </a:lnTo>
              </a:path>
            </a:pathLst>
          </a:custGeom>
          <a:ln w="52155">
            <a:solidFill>
              <a:srgbClr val="EF7C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7858221" y="3137384"/>
            <a:ext cx="730250" cy="0"/>
          </a:xfrm>
          <a:custGeom>
            <a:avLst/>
            <a:gdLst/>
            <a:ahLst/>
            <a:cxnLst/>
            <a:rect l="l" t="t" r="r" b="b"/>
            <a:pathLst>
              <a:path w="730250" h="0">
                <a:moveTo>
                  <a:pt x="0" y="0"/>
                </a:moveTo>
                <a:lnTo>
                  <a:pt x="730250" y="0"/>
                </a:lnTo>
              </a:path>
            </a:pathLst>
          </a:custGeom>
          <a:ln w="52155">
            <a:solidFill>
              <a:srgbClr val="0099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15364245" y="6478696"/>
            <a:ext cx="0" cy="313055"/>
          </a:xfrm>
          <a:custGeom>
            <a:avLst/>
            <a:gdLst/>
            <a:ahLst/>
            <a:cxnLst/>
            <a:rect l="l" t="t" r="r" b="b"/>
            <a:pathLst>
              <a:path w="0" h="313054">
                <a:moveTo>
                  <a:pt x="0" y="0"/>
                </a:moveTo>
                <a:lnTo>
                  <a:pt x="0" y="312964"/>
                </a:lnTo>
              </a:path>
            </a:pathLst>
          </a:custGeom>
          <a:ln w="52155">
            <a:solidFill>
              <a:srgbClr val="0099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15103442" y="5852774"/>
            <a:ext cx="521970" cy="521970"/>
          </a:xfrm>
          <a:custGeom>
            <a:avLst/>
            <a:gdLst/>
            <a:ahLst/>
            <a:cxnLst/>
            <a:rect l="l" t="t" r="r" b="b"/>
            <a:pathLst>
              <a:path w="521969" h="521970">
                <a:moveTo>
                  <a:pt x="0" y="260798"/>
                </a:moveTo>
                <a:lnTo>
                  <a:pt x="4201" y="213918"/>
                </a:lnTo>
                <a:lnTo>
                  <a:pt x="16315" y="169796"/>
                </a:lnTo>
                <a:lnTo>
                  <a:pt x="35606" y="129167"/>
                </a:lnTo>
                <a:lnTo>
                  <a:pt x="61335" y="92768"/>
                </a:lnTo>
                <a:lnTo>
                  <a:pt x="92768" y="61335"/>
                </a:lnTo>
                <a:lnTo>
                  <a:pt x="129167" y="35606"/>
                </a:lnTo>
                <a:lnTo>
                  <a:pt x="169796" y="16315"/>
                </a:lnTo>
                <a:lnTo>
                  <a:pt x="213918" y="4201"/>
                </a:lnTo>
                <a:lnTo>
                  <a:pt x="260798" y="0"/>
                </a:lnTo>
                <a:lnTo>
                  <a:pt x="307678" y="4201"/>
                </a:lnTo>
                <a:lnTo>
                  <a:pt x="351801" y="16315"/>
                </a:lnTo>
                <a:lnTo>
                  <a:pt x="392432" y="35606"/>
                </a:lnTo>
                <a:lnTo>
                  <a:pt x="428832" y="61335"/>
                </a:lnTo>
                <a:lnTo>
                  <a:pt x="460267" y="92768"/>
                </a:lnTo>
                <a:lnTo>
                  <a:pt x="485998" y="129167"/>
                </a:lnTo>
                <a:lnTo>
                  <a:pt x="505289" y="169796"/>
                </a:lnTo>
                <a:lnTo>
                  <a:pt x="517405" y="213918"/>
                </a:lnTo>
                <a:lnTo>
                  <a:pt x="521607" y="260798"/>
                </a:lnTo>
                <a:lnTo>
                  <a:pt x="517405" y="307677"/>
                </a:lnTo>
                <a:lnTo>
                  <a:pt x="505289" y="351800"/>
                </a:lnTo>
                <a:lnTo>
                  <a:pt x="485998" y="392429"/>
                </a:lnTo>
                <a:lnTo>
                  <a:pt x="460267" y="428828"/>
                </a:lnTo>
                <a:lnTo>
                  <a:pt x="428832" y="460261"/>
                </a:lnTo>
                <a:lnTo>
                  <a:pt x="392432" y="485990"/>
                </a:lnTo>
                <a:lnTo>
                  <a:pt x="351801" y="505280"/>
                </a:lnTo>
                <a:lnTo>
                  <a:pt x="307678" y="517394"/>
                </a:lnTo>
                <a:lnTo>
                  <a:pt x="260798" y="521596"/>
                </a:lnTo>
                <a:lnTo>
                  <a:pt x="213918" y="517394"/>
                </a:lnTo>
                <a:lnTo>
                  <a:pt x="169796" y="505280"/>
                </a:lnTo>
                <a:lnTo>
                  <a:pt x="129167" y="485990"/>
                </a:lnTo>
                <a:lnTo>
                  <a:pt x="92768" y="460261"/>
                </a:lnTo>
                <a:lnTo>
                  <a:pt x="61335" y="428828"/>
                </a:lnTo>
                <a:lnTo>
                  <a:pt x="35606" y="392429"/>
                </a:lnTo>
                <a:lnTo>
                  <a:pt x="16315" y="351800"/>
                </a:lnTo>
                <a:lnTo>
                  <a:pt x="4201" y="307677"/>
                </a:lnTo>
                <a:lnTo>
                  <a:pt x="0" y="260798"/>
                </a:lnTo>
                <a:close/>
              </a:path>
            </a:pathLst>
          </a:custGeom>
          <a:ln w="52155">
            <a:solidFill>
              <a:srgbClr val="EF7C6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7" name="object 17" descr=""/>
          <p:cNvGrpSpPr/>
          <p:nvPr/>
        </p:nvGrpSpPr>
        <p:grpSpPr>
          <a:xfrm>
            <a:off x="11454755" y="2537542"/>
            <a:ext cx="678180" cy="626110"/>
            <a:chOff x="11454755" y="2537542"/>
            <a:chExt cx="678180" cy="626110"/>
          </a:xfrm>
        </p:grpSpPr>
        <p:sp>
          <p:nvSpPr>
            <p:cNvPr id="18" name="object 18" descr=""/>
            <p:cNvSpPr/>
            <p:nvPr/>
          </p:nvSpPr>
          <p:spPr>
            <a:xfrm>
              <a:off x="11706860" y="2720096"/>
              <a:ext cx="173990" cy="260985"/>
            </a:xfrm>
            <a:custGeom>
              <a:avLst/>
              <a:gdLst/>
              <a:ahLst/>
              <a:cxnLst/>
              <a:rect l="l" t="t" r="r" b="b"/>
              <a:pathLst>
                <a:path w="173990" h="260985">
                  <a:moveTo>
                    <a:pt x="173869" y="86939"/>
                  </a:moveTo>
                  <a:lnTo>
                    <a:pt x="167037" y="53101"/>
                  </a:lnTo>
                  <a:lnTo>
                    <a:pt x="148406" y="25466"/>
                  </a:lnTo>
                  <a:lnTo>
                    <a:pt x="120771" y="6833"/>
                  </a:lnTo>
                  <a:lnTo>
                    <a:pt x="86929" y="0"/>
                  </a:lnTo>
                  <a:lnTo>
                    <a:pt x="53092" y="6833"/>
                  </a:lnTo>
                  <a:lnTo>
                    <a:pt x="25461" y="25466"/>
                  </a:lnTo>
                  <a:lnTo>
                    <a:pt x="6831" y="53101"/>
                  </a:lnTo>
                  <a:lnTo>
                    <a:pt x="0" y="86939"/>
                  </a:lnTo>
                  <a:lnTo>
                    <a:pt x="2471" y="107554"/>
                  </a:lnTo>
                  <a:lnTo>
                    <a:pt x="9490" y="126378"/>
                  </a:lnTo>
                  <a:lnTo>
                    <a:pt x="20465" y="142846"/>
                  </a:lnTo>
                  <a:lnTo>
                    <a:pt x="34805" y="156393"/>
                  </a:lnTo>
                  <a:lnTo>
                    <a:pt x="0" y="260808"/>
                  </a:lnTo>
                  <a:lnTo>
                    <a:pt x="173869" y="260808"/>
                  </a:lnTo>
                  <a:lnTo>
                    <a:pt x="139063" y="156393"/>
                  </a:lnTo>
                  <a:lnTo>
                    <a:pt x="153403" y="142846"/>
                  </a:lnTo>
                  <a:lnTo>
                    <a:pt x="164378" y="126378"/>
                  </a:lnTo>
                  <a:lnTo>
                    <a:pt x="171397" y="107554"/>
                  </a:lnTo>
                  <a:lnTo>
                    <a:pt x="173869" y="86939"/>
                  </a:lnTo>
                  <a:close/>
                </a:path>
              </a:pathLst>
            </a:custGeom>
            <a:ln w="52155">
              <a:solidFill>
                <a:srgbClr val="EF7C6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1480832" y="2563620"/>
              <a:ext cx="626110" cy="574040"/>
            </a:xfrm>
            <a:custGeom>
              <a:avLst/>
              <a:gdLst/>
              <a:ahLst/>
              <a:cxnLst/>
              <a:rect l="l" t="t" r="r" b="b"/>
              <a:pathLst>
                <a:path w="626109" h="574039">
                  <a:moveTo>
                    <a:pt x="0" y="0"/>
                  </a:moveTo>
                  <a:lnTo>
                    <a:pt x="0" y="573762"/>
                  </a:lnTo>
                  <a:lnTo>
                    <a:pt x="625928" y="573762"/>
                  </a:lnTo>
                  <a:lnTo>
                    <a:pt x="625928" y="0"/>
                  </a:lnTo>
                  <a:lnTo>
                    <a:pt x="312964" y="0"/>
                  </a:lnTo>
                  <a:lnTo>
                    <a:pt x="0" y="0"/>
                  </a:lnTo>
                  <a:close/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/>
          <p:nvPr/>
        </p:nvSpPr>
        <p:spPr>
          <a:xfrm>
            <a:off x="11637311" y="2198500"/>
            <a:ext cx="313055" cy="260985"/>
          </a:xfrm>
          <a:custGeom>
            <a:avLst/>
            <a:gdLst/>
            <a:ahLst/>
            <a:cxnLst/>
            <a:rect l="l" t="t" r="r" b="b"/>
            <a:pathLst>
              <a:path w="313054" h="260985">
                <a:moveTo>
                  <a:pt x="312964" y="260798"/>
                </a:moveTo>
                <a:lnTo>
                  <a:pt x="312964" y="156476"/>
                </a:lnTo>
                <a:lnTo>
                  <a:pt x="304986" y="107015"/>
                </a:lnTo>
                <a:lnTo>
                  <a:pt x="282772" y="64060"/>
                </a:lnTo>
                <a:lnTo>
                  <a:pt x="248899" y="30188"/>
                </a:lnTo>
                <a:lnTo>
                  <a:pt x="205944" y="7976"/>
                </a:lnTo>
                <a:lnTo>
                  <a:pt x="156487" y="0"/>
                </a:lnTo>
                <a:lnTo>
                  <a:pt x="107024" y="7976"/>
                </a:lnTo>
                <a:lnTo>
                  <a:pt x="64067" y="30188"/>
                </a:lnTo>
                <a:lnTo>
                  <a:pt x="30192" y="64060"/>
                </a:lnTo>
                <a:lnTo>
                  <a:pt x="7977" y="107015"/>
                </a:lnTo>
                <a:lnTo>
                  <a:pt x="0" y="156476"/>
                </a:lnTo>
                <a:lnTo>
                  <a:pt x="0" y="260798"/>
                </a:lnTo>
              </a:path>
            </a:pathLst>
          </a:custGeom>
          <a:ln w="52155">
            <a:solidFill>
              <a:srgbClr val="0099CC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1" name="object 21" descr=""/>
          <p:cNvGrpSpPr/>
          <p:nvPr/>
        </p:nvGrpSpPr>
        <p:grpSpPr>
          <a:xfrm>
            <a:off x="9617364" y="2224580"/>
            <a:ext cx="782955" cy="887094"/>
            <a:chOff x="9617364" y="2224580"/>
            <a:chExt cx="782955" cy="887094"/>
          </a:xfrm>
        </p:grpSpPr>
        <p:sp>
          <p:nvSpPr>
            <p:cNvPr id="22" name="object 22" descr=""/>
            <p:cNvSpPr/>
            <p:nvPr/>
          </p:nvSpPr>
          <p:spPr>
            <a:xfrm>
              <a:off x="9799927" y="2459302"/>
              <a:ext cx="417830" cy="313055"/>
            </a:xfrm>
            <a:custGeom>
              <a:avLst/>
              <a:gdLst/>
              <a:ahLst/>
              <a:cxnLst/>
              <a:rect l="l" t="t" r="r" b="b"/>
              <a:pathLst>
                <a:path w="417829" h="313055">
                  <a:moveTo>
                    <a:pt x="0" y="153000"/>
                  </a:moveTo>
                  <a:lnTo>
                    <a:pt x="156476" y="312964"/>
                  </a:lnTo>
                  <a:lnTo>
                    <a:pt x="417285" y="0"/>
                  </a:lnTo>
                </a:path>
              </a:pathLst>
            </a:custGeom>
            <a:ln w="52155">
              <a:solidFill>
                <a:srgbClr val="EF7C6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9643442" y="2250658"/>
              <a:ext cx="730250" cy="835025"/>
            </a:xfrm>
            <a:custGeom>
              <a:avLst/>
              <a:gdLst/>
              <a:ahLst/>
              <a:cxnLst/>
              <a:rect l="l" t="t" r="r" b="b"/>
              <a:pathLst>
                <a:path w="730250" h="835025">
                  <a:moveTo>
                    <a:pt x="730250" y="0"/>
                  </a:moveTo>
                  <a:lnTo>
                    <a:pt x="730250" y="361643"/>
                  </a:lnTo>
                  <a:lnTo>
                    <a:pt x="726657" y="422309"/>
                  </a:lnTo>
                  <a:lnTo>
                    <a:pt x="716411" y="477804"/>
                  </a:lnTo>
                  <a:lnTo>
                    <a:pt x="700310" y="528388"/>
                  </a:lnTo>
                  <a:lnTo>
                    <a:pt x="679153" y="574319"/>
                  </a:lnTo>
                  <a:lnTo>
                    <a:pt x="653739" y="615854"/>
                  </a:lnTo>
                  <a:lnTo>
                    <a:pt x="624864" y="653254"/>
                  </a:lnTo>
                  <a:lnTo>
                    <a:pt x="593328" y="686776"/>
                  </a:lnTo>
                  <a:lnTo>
                    <a:pt x="559930" y="716678"/>
                  </a:lnTo>
                  <a:lnTo>
                    <a:pt x="525467" y="743220"/>
                  </a:lnTo>
                  <a:lnTo>
                    <a:pt x="490738" y="766659"/>
                  </a:lnTo>
                  <a:lnTo>
                    <a:pt x="456541" y="787254"/>
                  </a:lnTo>
                  <a:lnTo>
                    <a:pt x="392939" y="820946"/>
                  </a:lnTo>
                  <a:lnTo>
                    <a:pt x="365130" y="834560"/>
                  </a:lnTo>
                  <a:lnTo>
                    <a:pt x="337319" y="820946"/>
                  </a:lnTo>
                  <a:lnTo>
                    <a:pt x="273713" y="787254"/>
                  </a:lnTo>
                  <a:lnTo>
                    <a:pt x="239515" y="766659"/>
                  </a:lnTo>
                  <a:lnTo>
                    <a:pt x="204785" y="743220"/>
                  </a:lnTo>
                  <a:lnTo>
                    <a:pt x="170321" y="716678"/>
                  </a:lnTo>
                  <a:lnTo>
                    <a:pt x="136922" y="686776"/>
                  </a:lnTo>
                  <a:lnTo>
                    <a:pt x="105386" y="653254"/>
                  </a:lnTo>
                  <a:lnTo>
                    <a:pt x="76511" y="615854"/>
                  </a:lnTo>
                  <a:lnTo>
                    <a:pt x="51096" y="574319"/>
                  </a:lnTo>
                  <a:lnTo>
                    <a:pt x="29939" y="528388"/>
                  </a:lnTo>
                  <a:lnTo>
                    <a:pt x="13838" y="477804"/>
                  </a:lnTo>
                  <a:lnTo>
                    <a:pt x="3592" y="422309"/>
                  </a:lnTo>
                  <a:lnTo>
                    <a:pt x="0" y="361643"/>
                  </a:lnTo>
                  <a:lnTo>
                    <a:pt x="0" y="0"/>
                  </a:lnTo>
                  <a:lnTo>
                    <a:pt x="625928" y="0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" name="object 24" descr=""/>
          <p:cNvGrpSpPr/>
          <p:nvPr/>
        </p:nvGrpSpPr>
        <p:grpSpPr>
          <a:xfrm>
            <a:off x="11402599" y="6139655"/>
            <a:ext cx="782955" cy="678180"/>
            <a:chOff x="11402599" y="6139655"/>
            <a:chExt cx="782955" cy="678180"/>
          </a:xfrm>
        </p:grpSpPr>
        <p:sp>
          <p:nvSpPr>
            <p:cNvPr id="25" name="object 25" descr=""/>
            <p:cNvSpPr/>
            <p:nvPr/>
          </p:nvSpPr>
          <p:spPr>
            <a:xfrm>
              <a:off x="11428677" y="6165733"/>
              <a:ext cx="730250" cy="626110"/>
            </a:xfrm>
            <a:custGeom>
              <a:avLst/>
              <a:gdLst/>
              <a:ahLst/>
              <a:cxnLst/>
              <a:rect l="l" t="t" r="r" b="b"/>
              <a:pathLst>
                <a:path w="730250" h="626109">
                  <a:moveTo>
                    <a:pt x="730239" y="0"/>
                  </a:moveTo>
                  <a:lnTo>
                    <a:pt x="730239" y="573762"/>
                  </a:lnTo>
                  <a:lnTo>
                    <a:pt x="726141" y="594065"/>
                  </a:lnTo>
                  <a:lnTo>
                    <a:pt x="714963" y="610647"/>
                  </a:lnTo>
                  <a:lnTo>
                    <a:pt x="698385" y="621828"/>
                  </a:lnTo>
                  <a:lnTo>
                    <a:pt x="678084" y="625928"/>
                  </a:lnTo>
                  <a:lnTo>
                    <a:pt x="52155" y="625928"/>
                  </a:lnTo>
                  <a:lnTo>
                    <a:pt x="31853" y="621828"/>
                  </a:lnTo>
                  <a:lnTo>
                    <a:pt x="15275" y="610647"/>
                  </a:lnTo>
                  <a:lnTo>
                    <a:pt x="4098" y="594065"/>
                  </a:lnTo>
                  <a:lnTo>
                    <a:pt x="0" y="573762"/>
                  </a:lnTo>
                  <a:lnTo>
                    <a:pt x="0" y="0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06919" y="6139655"/>
              <a:ext cx="156466" cy="156476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15561" y="6139655"/>
              <a:ext cx="156466" cy="156476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06919" y="6348296"/>
              <a:ext cx="156466" cy="156476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15561" y="6348296"/>
              <a:ext cx="156466" cy="156476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06919" y="6556938"/>
              <a:ext cx="156466" cy="156476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15561" y="6556938"/>
              <a:ext cx="156466" cy="156476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24203" y="6139655"/>
              <a:ext cx="156466" cy="156476"/>
            </a:xfrm>
            <a:prstGeom prst="rect">
              <a:avLst/>
            </a:prstGeom>
          </p:spPr>
        </p:pic>
        <p:sp>
          <p:nvSpPr>
            <p:cNvPr id="33" name="object 33" descr=""/>
            <p:cNvSpPr/>
            <p:nvPr/>
          </p:nvSpPr>
          <p:spPr>
            <a:xfrm>
              <a:off x="11950281" y="6374373"/>
              <a:ext cx="104775" cy="313055"/>
            </a:xfrm>
            <a:custGeom>
              <a:avLst/>
              <a:gdLst/>
              <a:ahLst/>
              <a:cxnLst/>
              <a:rect l="l" t="t" r="r" b="b"/>
              <a:pathLst>
                <a:path w="104775" h="313054">
                  <a:moveTo>
                    <a:pt x="52155" y="312964"/>
                  </a:moveTo>
                  <a:lnTo>
                    <a:pt x="31853" y="308865"/>
                  </a:lnTo>
                  <a:lnTo>
                    <a:pt x="15275" y="297688"/>
                  </a:lnTo>
                  <a:lnTo>
                    <a:pt x="4098" y="281110"/>
                  </a:lnTo>
                  <a:lnTo>
                    <a:pt x="0" y="260808"/>
                  </a:lnTo>
                  <a:lnTo>
                    <a:pt x="0" y="52165"/>
                  </a:lnTo>
                  <a:lnTo>
                    <a:pt x="4098" y="31858"/>
                  </a:lnTo>
                  <a:lnTo>
                    <a:pt x="15275" y="15277"/>
                  </a:lnTo>
                  <a:lnTo>
                    <a:pt x="31853" y="4098"/>
                  </a:lnTo>
                  <a:lnTo>
                    <a:pt x="52155" y="0"/>
                  </a:lnTo>
                  <a:lnTo>
                    <a:pt x="72457" y="4098"/>
                  </a:lnTo>
                  <a:lnTo>
                    <a:pt x="89035" y="15277"/>
                  </a:lnTo>
                  <a:lnTo>
                    <a:pt x="100212" y="31858"/>
                  </a:lnTo>
                  <a:lnTo>
                    <a:pt x="104310" y="52165"/>
                  </a:lnTo>
                  <a:lnTo>
                    <a:pt x="104310" y="260808"/>
                  </a:lnTo>
                  <a:lnTo>
                    <a:pt x="100212" y="281110"/>
                  </a:lnTo>
                  <a:lnTo>
                    <a:pt x="89035" y="297688"/>
                  </a:lnTo>
                  <a:lnTo>
                    <a:pt x="72457" y="308865"/>
                  </a:lnTo>
                  <a:lnTo>
                    <a:pt x="52155" y="312964"/>
                  </a:lnTo>
                  <a:close/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 descr=""/>
          <p:cNvSpPr/>
          <p:nvPr/>
        </p:nvSpPr>
        <p:spPr>
          <a:xfrm>
            <a:off x="11428676" y="5852770"/>
            <a:ext cx="730250" cy="208915"/>
          </a:xfrm>
          <a:custGeom>
            <a:avLst/>
            <a:gdLst/>
            <a:ahLst/>
            <a:cxnLst/>
            <a:rect l="l" t="t" r="r" b="b"/>
            <a:pathLst>
              <a:path w="730250" h="208914">
                <a:moveTo>
                  <a:pt x="730239" y="208642"/>
                </a:moveTo>
                <a:lnTo>
                  <a:pt x="0" y="208642"/>
                </a:lnTo>
                <a:lnTo>
                  <a:pt x="0" y="52165"/>
                </a:lnTo>
                <a:lnTo>
                  <a:pt x="4098" y="31858"/>
                </a:lnTo>
                <a:lnTo>
                  <a:pt x="15275" y="15277"/>
                </a:lnTo>
                <a:lnTo>
                  <a:pt x="31853" y="4098"/>
                </a:lnTo>
                <a:lnTo>
                  <a:pt x="52155" y="0"/>
                </a:lnTo>
                <a:lnTo>
                  <a:pt x="678084" y="0"/>
                </a:lnTo>
                <a:lnTo>
                  <a:pt x="698385" y="4098"/>
                </a:lnTo>
                <a:lnTo>
                  <a:pt x="714963" y="15277"/>
                </a:lnTo>
                <a:lnTo>
                  <a:pt x="726141" y="31858"/>
                </a:lnTo>
                <a:lnTo>
                  <a:pt x="730239" y="52165"/>
                </a:lnTo>
                <a:lnTo>
                  <a:pt x="730239" y="208642"/>
                </a:lnTo>
                <a:close/>
              </a:path>
            </a:pathLst>
          </a:custGeom>
          <a:ln w="52155">
            <a:solidFill>
              <a:srgbClr val="EF7C6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5" name="object 35" descr=""/>
          <p:cNvGrpSpPr/>
          <p:nvPr/>
        </p:nvGrpSpPr>
        <p:grpSpPr>
          <a:xfrm>
            <a:off x="9513047" y="6191816"/>
            <a:ext cx="939165" cy="626110"/>
            <a:chOff x="9513047" y="6191816"/>
            <a:chExt cx="939165" cy="626110"/>
          </a:xfrm>
        </p:grpSpPr>
        <p:sp>
          <p:nvSpPr>
            <p:cNvPr id="36" name="object 36" descr=""/>
            <p:cNvSpPr/>
            <p:nvPr/>
          </p:nvSpPr>
          <p:spPr>
            <a:xfrm>
              <a:off x="9539124" y="6217894"/>
              <a:ext cx="887094" cy="574040"/>
            </a:xfrm>
            <a:custGeom>
              <a:avLst/>
              <a:gdLst/>
              <a:ahLst/>
              <a:cxnLst/>
              <a:rect l="l" t="t" r="r" b="b"/>
              <a:pathLst>
                <a:path w="887095" h="574040">
                  <a:moveTo>
                    <a:pt x="886726" y="0"/>
                  </a:moveTo>
                  <a:lnTo>
                    <a:pt x="886726" y="521607"/>
                  </a:lnTo>
                  <a:lnTo>
                    <a:pt x="882628" y="541908"/>
                  </a:lnTo>
                  <a:lnTo>
                    <a:pt x="871451" y="558486"/>
                  </a:lnTo>
                  <a:lnTo>
                    <a:pt x="854873" y="569664"/>
                  </a:lnTo>
                  <a:lnTo>
                    <a:pt x="834571" y="573762"/>
                  </a:lnTo>
                  <a:lnTo>
                    <a:pt x="52165" y="573762"/>
                  </a:lnTo>
                  <a:lnTo>
                    <a:pt x="31858" y="569664"/>
                  </a:lnTo>
                  <a:lnTo>
                    <a:pt x="15277" y="558486"/>
                  </a:lnTo>
                  <a:lnTo>
                    <a:pt x="4098" y="541908"/>
                  </a:lnTo>
                  <a:lnTo>
                    <a:pt x="0" y="521607"/>
                  </a:lnTo>
                  <a:lnTo>
                    <a:pt x="0" y="0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9695607" y="6270054"/>
              <a:ext cx="0" cy="104775"/>
            </a:xfrm>
            <a:custGeom>
              <a:avLst/>
              <a:gdLst/>
              <a:ahLst/>
              <a:cxnLst/>
              <a:rect l="l" t="t" r="r" b="b"/>
              <a:pathLst>
                <a:path w="0" h="104775">
                  <a:moveTo>
                    <a:pt x="0" y="0"/>
                  </a:moveTo>
                  <a:lnTo>
                    <a:pt x="0" y="104321"/>
                  </a:lnTo>
                </a:path>
              </a:pathLst>
            </a:custGeom>
            <a:ln w="52155">
              <a:solidFill>
                <a:srgbClr val="EF7C6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9643446" y="6322214"/>
              <a:ext cx="104775" cy="0"/>
            </a:xfrm>
            <a:custGeom>
              <a:avLst/>
              <a:gdLst/>
              <a:ahLst/>
              <a:cxnLst/>
              <a:rect l="l" t="t" r="r" b="b"/>
              <a:pathLst>
                <a:path w="104775" h="0">
                  <a:moveTo>
                    <a:pt x="0" y="0"/>
                  </a:moveTo>
                  <a:lnTo>
                    <a:pt x="104321" y="0"/>
                  </a:lnTo>
                </a:path>
              </a:pathLst>
            </a:custGeom>
            <a:ln w="52155">
              <a:solidFill>
                <a:srgbClr val="EF7C6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9956408" y="6635176"/>
              <a:ext cx="104775" cy="0"/>
            </a:xfrm>
            <a:custGeom>
              <a:avLst/>
              <a:gdLst/>
              <a:ahLst/>
              <a:cxnLst/>
              <a:rect l="l" t="t" r="r" b="b"/>
              <a:pathLst>
                <a:path w="104775" h="0">
                  <a:moveTo>
                    <a:pt x="0" y="0"/>
                  </a:moveTo>
                  <a:lnTo>
                    <a:pt x="104321" y="0"/>
                  </a:lnTo>
                </a:path>
              </a:pathLst>
            </a:custGeom>
            <a:ln w="52155">
              <a:solidFill>
                <a:srgbClr val="EF7C6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9643446" y="6635176"/>
              <a:ext cx="104775" cy="0"/>
            </a:xfrm>
            <a:custGeom>
              <a:avLst/>
              <a:gdLst/>
              <a:ahLst/>
              <a:cxnLst/>
              <a:rect l="l" t="t" r="r" b="b"/>
              <a:pathLst>
                <a:path w="104775" h="0">
                  <a:moveTo>
                    <a:pt x="0" y="0"/>
                  </a:moveTo>
                  <a:lnTo>
                    <a:pt x="104321" y="0"/>
                  </a:lnTo>
                </a:path>
              </a:pathLst>
            </a:custGeom>
            <a:ln w="52155">
              <a:solidFill>
                <a:srgbClr val="EF7C6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9556420" y="6478695"/>
              <a:ext cx="608965" cy="0"/>
            </a:xfrm>
            <a:custGeom>
              <a:avLst/>
              <a:gdLst/>
              <a:ahLst/>
              <a:cxnLst/>
              <a:rect l="l" t="t" r="r" b="b"/>
              <a:pathLst>
                <a:path w="608965" h="0">
                  <a:moveTo>
                    <a:pt x="0" y="0"/>
                  </a:moveTo>
                  <a:lnTo>
                    <a:pt x="608819" y="0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9852273" y="6217894"/>
              <a:ext cx="0" cy="574040"/>
            </a:xfrm>
            <a:custGeom>
              <a:avLst/>
              <a:gdLst/>
              <a:ahLst/>
              <a:cxnLst/>
              <a:rect l="l" t="t" r="r" b="b"/>
              <a:pathLst>
                <a:path w="0" h="574040">
                  <a:moveTo>
                    <a:pt x="0" y="0"/>
                  </a:moveTo>
                  <a:lnTo>
                    <a:pt x="0" y="573762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10165236" y="6217894"/>
              <a:ext cx="0" cy="574040"/>
            </a:xfrm>
            <a:custGeom>
              <a:avLst/>
              <a:gdLst/>
              <a:ahLst/>
              <a:cxnLst/>
              <a:rect l="l" t="t" r="r" b="b"/>
              <a:pathLst>
                <a:path w="0" h="574040">
                  <a:moveTo>
                    <a:pt x="0" y="0"/>
                  </a:moveTo>
                  <a:lnTo>
                    <a:pt x="0" y="573762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9972057" y="6285332"/>
              <a:ext cx="74295" cy="74295"/>
            </a:xfrm>
            <a:custGeom>
              <a:avLst/>
              <a:gdLst/>
              <a:ahLst/>
              <a:cxnLst/>
              <a:rect l="l" t="t" r="r" b="b"/>
              <a:pathLst>
                <a:path w="74295" h="74295">
                  <a:moveTo>
                    <a:pt x="73767" y="0"/>
                  </a:moveTo>
                  <a:lnTo>
                    <a:pt x="0" y="73767"/>
                  </a:lnTo>
                </a:path>
              </a:pathLst>
            </a:custGeom>
            <a:ln w="52155">
              <a:solidFill>
                <a:srgbClr val="EF7C6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9972057" y="6285332"/>
              <a:ext cx="74295" cy="74295"/>
            </a:xfrm>
            <a:custGeom>
              <a:avLst/>
              <a:gdLst/>
              <a:ahLst/>
              <a:cxnLst/>
              <a:rect l="l" t="t" r="r" b="b"/>
              <a:pathLst>
                <a:path w="74295" h="74295">
                  <a:moveTo>
                    <a:pt x="0" y="0"/>
                  </a:moveTo>
                  <a:lnTo>
                    <a:pt x="73767" y="73767"/>
                  </a:lnTo>
                </a:path>
              </a:pathLst>
            </a:custGeom>
            <a:ln w="52155">
              <a:solidFill>
                <a:srgbClr val="EF7C6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10269370" y="6426535"/>
              <a:ext cx="52705" cy="0"/>
            </a:xfrm>
            <a:custGeom>
              <a:avLst/>
              <a:gdLst/>
              <a:ahLst/>
              <a:cxnLst/>
              <a:rect l="l" t="t" r="r" b="b"/>
              <a:pathLst>
                <a:path w="52704" h="0">
                  <a:moveTo>
                    <a:pt x="0" y="0"/>
                  </a:moveTo>
                  <a:lnTo>
                    <a:pt x="52155" y="0"/>
                  </a:lnTo>
                </a:path>
              </a:pathLst>
            </a:custGeom>
            <a:ln w="52155">
              <a:solidFill>
                <a:srgbClr val="EF7C6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10269370" y="6530856"/>
              <a:ext cx="52705" cy="0"/>
            </a:xfrm>
            <a:custGeom>
              <a:avLst/>
              <a:gdLst/>
              <a:ahLst/>
              <a:cxnLst/>
              <a:rect l="l" t="t" r="r" b="b"/>
              <a:pathLst>
                <a:path w="52704" h="0">
                  <a:moveTo>
                    <a:pt x="0" y="0"/>
                  </a:moveTo>
                  <a:lnTo>
                    <a:pt x="52155" y="0"/>
                  </a:lnTo>
                </a:path>
              </a:pathLst>
            </a:custGeom>
            <a:ln w="52155">
              <a:solidFill>
                <a:srgbClr val="EF7C6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9982479" y="6556939"/>
              <a:ext cx="52705" cy="156845"/>
            </a:xfrm>
            <a:custGeom>
              <a:avLst/>
              <a:gdLst/>
              <a:ahLst/>
              <a:cxnLst/>
              <a:rect l="l" t="t" r="r" b="b"/>
              <a:pathLst>
                <a:path w="52704" h="156845">
                  <a:moveTo>
                    <a:pt x="52171" y="130403"/>
                  </a:moveTo>
                  <a:lnTo>
                    <a:pt x="50114" y="120256"/>
                  </a:lnTo>
                  <a:lnTo>
                    <a:pt x="44526" y="111963"/>
                  </a:lnTo>
                  <a:lnTo>
                    <a:pt x="36233" y="106375"/>
                  </a:lnTo>
                  <a:lnTo>
                    <a:pt x="26085" y="104317"/>
                  </a:lnTo>
                  <a:lnTo>
                    <a:pt x="15938" y="106375"/>
                  </a:lnTo>
                  <a:lnTo>
                    <a:pt x="7645" y="111963"/>
                  </a:lnTo>
                  <a:lnTo>
                    <a:pt x="2057" y="120256"/>
                  </a:lnTo>
                  <a:lnTo>
                    <a:pt x="0" y="130403"/>
                  </a:lnTo>
                  <a:lnTo>
                    <a:pt x="2057" y="140550"/>
                  </a:lnTo>
                  <a:lnTo>
                    <a:pt x="7645" y="148844"/>
                  </a:lnTo>
                  <a:lnTo>
                    <a:pt x="15938" y="154432"/>
                  </a:lnTo>
                  <a:lnTo>
                    <a:pt x="26085" y="156476"/>
                  </a:lnTo>
                  <a:lnTo>
                    <a:pt x="36233" y="154432"/>
                  </a:lnTo>
                  <a:lnTo>
                    <a:pt x="44526" y="148844"/>
                  </a:lnTo>
                  <a:lnTo>
                    <a:pt x="50114" y="140550"/>
                  </a:lnTo>
                  <a:lnTo>
                    <a:pt x="52171" y="130403"/>
                  </a:lnTo>
                  <a:close/>
                </a:path>
                <a:path w="52704" h="156845">
                  <a:moveTo>
                    <a:pt x="52171" y="26085"/>
                  </a:moveTo>
                  <a:lnTo>
                    <a:pt x="50114" y="15925"/>
                  </a:lnTo>
                  <a:lnTo>
                    <a:pt x="44526" y="7645"/>
                  </a:lnTo>
                  <a:lnTo>
                    <a:pt x="36233" y="2057"/>
                  </a:lnTo>
                  <a:lnTo>
                    <a:pt x="26085" y="0"/>
                  </a:lnTo>
                  <a:lnTo>
                    <a:pt x="15938" y="2057"/>
                  </a:lnTo>
                  <a:lnTo>
                    <a:pt x="7645" y="7645"/>
                  </a:lnTo>
                  <a:lnTo>
                    <a:pt x="2057" y="15925"/>
                  </a:lnTo>
                  <a:lnTo>
                    <a:pt x="0" y="26085"/>
                  </a:lnTo>
                  <a:lnTo>
                    <a:pt x="2057" y="36233"/>
                  </a:lnTo>
                  <a:lnTo>
                    <a:pt x="7645" y="44526"/>
                  </a:lnTo>
                  <a:lnTo>
                    <a:pt x="15938" y="50114"/>
                  </a:lnTo>
                  <a:lnTo>
                    <a:pt x="26085" y="52158"/>
                  </a:lnTo>
                  <a:lnTo>
                    <a:pt x="36233" y="50114"/>
                  </a:lnTo>
                  <a:lnTo>
                    <a:pt x="44526" y="44526"/>
                  </a:lnTo>
                  <a:lnTo>
                    <a:pt x="50114" y="36233"/>
                  </a:lnTo>
                  <a:lnTo>
                    <a:pt x="52171" y="26085"/>
                  </a:lnTo>
                  <a:close/>
                </a:path>
              </a:pathLst>
            </a:custGeom>
            <a:solidFill>
              <a:srgbClr val="EF7C6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9" name="object 49" descr=""/>
          <p:cNvGrpSpPr/>
          <p:nvPr/>
        </p:nvGrpSpPr>
        <p:grpSpPr>
          <a:xfrm>
            <a:off x="9513048" y="5826697"/>
            <a:ext cx="939165" cy="313055"/>
            <a:chOff x="9513048" y="5826697"/>
            <a:chExt cx="939165" cy="313055"/>
          </a:xfrm>
        </p:grpSpPr>
        <p:sp>
          <p:nvSpPr>
            <p:cNvPr id="50" name="object 50" descr=""/>
            <p:cNvSpPr/>
            <p:nvPr/>
          </p:nvSpPr>
          <p:spPr>
            <a:xfrm>
              <a:off x="9539126" y="6113573"/>
              <a:ext cx="887094" cy="0"/>
            </a:xfrm>
            <a:custGeom>
              <a:avLst/>
              <a:gdLst/>
              <a:ahLst/>
              <a:cxnLst/>
              <a:rect l="l" t="t" r="r" b="b"/>
              <a:pathLst>
                <a:path w="887095" h="0">
                  <a:moveTo>
                    <a:pt x="0" y="0"/>
                  </a:moveTo>
                  <a:lnTo>
                    <a:pt x="886726" y="0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9539126" y="5852774"/>
              <a:ext cx="887094" cy="260985"/>
            </a:xfrm>
            <a:custGeom>
              <a:avLst/>
              <a:gdLst/>
              <a:ahLst/>
              <a:cxnLst/>
              <a:rect l="l" t="t" r="r" b="b"/>
              <a:pathLst>
                <a:path w="887095" h="260985">
                  <a:moveTo>
                    <a:pt x="0" y="260798"/>
                  </a:moveTo>
                  <a:lnTo>
                    <a:pt x="0" y="52155"/>
                  </a:lnTo>
                  <a:lnTo>
                    <a:pt x="4098" y="28814"/>
                  </a:lnTo>
                  <a:lnTo>
                    <a:pt x="15275" y="12574"/>
                  </a:lnTo>
                  <a:lnTo>
                    <a:pt x="31853" y="3085"/>
                  </a:lnTo>
                  <a:lnTo>
                    <a:pt x="52155" y="0"/>
                  </a:lnTo>
                  <a:lnTo>
                    <a:pt x="834560" y="0"/>
                  </a:lnTo>
                  <a:lnTo>
                    <a:pt x="854868" y="3085"/>
                  </a:lnTo>
                  <a:lnTo>
                    <a:pt x="871449" y="12574"/>
                  </a:lnTo>
                  <a:lnTo>
                    <a:pt x="882628" y="28814"/>
                  </a:lnTo>
                  <a:lnTo>
                    <a:pt x="886726" y="52155"/>
                  </a:lnTo>
                  <a:lnTo>
                    <a:pt x="886726" y="260798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2" name="object 52" descr=""/>
          <p:cNvGrpSpPr/>
          <p:nvPr/>
        </p:nvGrpSpPr>
        <p:grpSpPr>
          <a:xfrm>
            <a:off x="15077363" y="2198501"/>
            <a:ext cx="469900" cy="443865"/>
            <a:chOff x="15077363" y="2198501"/>
            <a:chExt cx="469900" cy="443865"/>
          </a:xfrm>
        </p:grpSpPr>
        <p:sp>
          <p:nvSpPr>
            <p:cNvPr id="53" name="object 53" descr=""/>
            <p:cNvSpPr/>
            <p:nvPr/>
          </p:nvSpPr>
          <p:spPr>
            <a:xfrm>
              <a:off x="15103441" y="2354982"/>
              <a:ext cx="417830" cy="260985"/>
            </a:xfrm>
            <a:custGeom>
              <a:avLst/>
              <a:gdLst/>
              <a:ahLst/>
              <a:cxnLst/>
              <a:rect l="l" t="t" r="r" b="b"/>
              <a:pathLst>
                <a:path w="417830" h="260985">
                  <a:moveTo>
                    <a:pt x="312964" y="260798"/>
                  </a:moveTo>
                  <a:lnTo>
                    <a:pt x="104321" y="260798"/>
                  </a:lnTo>
                  <a:lnTo>
                    <a:pt x="63716" y="252601"/>
                  </a:lnTo>
                  <a:lnTo>
                    <a:pt x="30556" y="230245"/>
                  </a:lnTo>
                  <a:lnTo>
                    <a:pt x="8198" y="197086"/>
                  </a:lnTo>
                  <a:lnTo>
                    <a:pt x="0" y="156476"/>
                  </a:lnTo>
                  <a:lnTo>
                    <a:pt x="0" y="0"/>
                  </a:lnTo>
                  <a:lnTo>
                    <a:pt x="417285" y="0"/>
                  </a:lnTo>
                  <a:lnTo>
                    <a:pt x="417285" y="156476"/>
                  </a:lnTo>
                  <a:lnTo>
                    <a:pt x="409087" y="197086"/>
                  </a:lnTo>
                  <a:lnTo>
                    <a:pt x="386729" y="230245"/>
                  </a:lnTo>
                  <a:lnTo>
                    <a:pt x="353569" y="252601"/>
                  </a:lnTo>
                  <a:lnTo>
                    <a:pt x="312964" y="260798"/>
                  </a:lnTo>
                  <a:close/>
                </a:path>
              </a:pathLst>
            </a:custGeom>
            <a:ln w="52155">
              <a:solidFill>
                <a:srgbClr val="EF7C6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15207763" y="2198501"/>
              <a:ext cx="0" cy="156845"/>
            </a:xfrm>
            <a:custGeom>
              <a:avLst/>
              <a:gdLst/>
              <a:ahLst/>
              <a:cxnLst/>
              <a:rect l="l" t="t" r="r" b="b"/>
              <a:pathLst>
                <a:path w="0" h="156844">
                  <a:moveTo>
                    <a:pt x="0" y="156476"/>
                  </a:moveTo>
                  <a:lnTo>
                    <a:pt x="0" y="0"/>
                  </a:lnTo>
                </a:path>
              </a:pathLst>
            </a:custGeom>
            <a:ln w="52155">
              <a:solidFill>
                <a:srgbClr val="EF7C6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15416405" y="2198501"/>
              <a:ext cx="0" cy="156845"/>
            </a:xfrm>
            <a:custGeom>
              <a:avLst/>
              <a:gdLst/>
              <a:ahLst/>
              <a:cxnLst/>
              <a:rect l="l" t="t" r="r" b="b"/>
              <a:pathLst>
                <a:path w="0" h="156844">
                  <a:moveTo>
                    <a:pt x="0" y="156476"/>
                  </a:moveTo>
                  <a:lnTo>
                    <a:pt x="0" y="0"/>
                  </a:lnTo>
                </a:path>
              </a:pathLst>
            </a:custGeom>
            <a:ln w="52155">
              <a:solidFill>
                <a:srgbClr val="EF7C6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6" name="object 56" descr=""/>
          <p:cNvGrpSpPr/>
          <p:nvPr/>
        </p:nvGrpSpPr>
        <p:grpSpPr>
          <a:xfrm>
            <a:off x="15286006" y="2720101"/>
            <a:ext cx="260985" cy="443865"/>
            <a:chOff x="15286006" y="2720101"/>
            <a:chExt cx="260985" cy="443865"/>
          </a:xfrm>
        </p:grpSpPr>
        <p:sp>
          <p:nvSpPr>
            <p:cNvPr id="57" name="object 57" descr=""/>
            <p:cNvSpPr/>
            <p:nvPr/>
          </p:nvSpPr>
          <p:spPr>
            <a:xfrm>
              <a:off x="15312084" y="2928741"/>
              <a:ext cx="208915" cy="208915"/>
            </a:xfrm>
            <a:custGeom>
              <a:avLst/>
              <a:gdLst/>
              <a:ahLst/>
              <a:cxnLst/>
              <a:rect l="l" t="t" r="r" b="b"/>
              <a:pathLst>
                <a:path w="208915" h="208914">
                  <a:moveTo>
                    <a:pt x="208642" y="208642"/>
                  </a:moveTo>
                  <a:lnTo>
                    <a:pt x="160802" y="203132"/>
                  </a:lnTo>
                  <a:lnTo>
                    <a:pt x="116886" y="187436"/>
                  </a:lnTo>
                  <a:lnTo>
                    <a:pt x="78146" y="162806"/>
                  </a:lnTo>
                  <a:lnTo>
                    <a:pt x="45835" y="130496"/>
                  </a:lnTo>
                  <a:lnTo>
                    <a:pt x="21206" y="91756"/>
                  </a:lnTo>
                  <a:lnTo>
                    <a:pt x="5510" y="47840"/>
                  </a:lnTo>
                  <a:lnTo>
                    <a:pt x="0" y="0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15312085" y="2720101"/>
              <a:ext cx="0" cy="208915"/>
            </a:xfrm>
            <a:custGeom>
              <a:avLst/>
              <a:gdLst/>
              <a:ahLst/>
              <a:cxnLst/>
              <a:rect l="l" t="t" r="r" b="b"/>
              <a:pathLst>
                <a:path w="0" h="208914">
                  <a:moveTo>
                    <a:pt x="0" y="0"/>
                  </a:moveTo>
                  <a:lnTo>
                    <a:pt x="0" y="208642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9" name="object 59" descr=""/>
          <p:cNvGrpSpPr/>
          <p:nvPr/>
        </p:nvGrpSpPr>
        <p:grpSpPr>
          <a:xfrm>
            <a:off x="16782139" y="2300609"/>
            <a:ext cx="734695" cy="734695"/>
            <a:chOff x="16782139" y="2300609"/>
            <a:chExt cx="734695" cy="734695"/>
          </a:xfrm>
        </p:grpSpPr>
        <p:sp>
          <p:nvSpPr>
            <p:cNvPr id="60" name="object 60" descr=""/>
            <p:cNvSpPr/>
            <p:nvPr/>
          </p:nvSpPr>
          <p:spPr>
            <a:xfrm>
              <a:off x="16940829" y="2459297"/>
              <a:ext cx="417830" cy="417830"/>
            </a:xfrm>
            <a:custGeom>
              <a:avLst/>
              <a:gdLst/>
              <a:ahLst/>
              <a:cxnLst/>
              <a:rect l="l" t="t" r="r" b="b"/>
              <a:pathLst>
                <a:path w="417830" h="417830">
                  <a:moveTo>
                    <a:pt x="0" y="208642"/>
                  </a:moveTo>
                  <a:lnTo>
                    <a:pt x="5510" y="160802"/>
                  </a:lnTo>
                  <a:lnTo>
                    <a:pt x="21206" y="116886"/>
                  </a:lnTo>
                  <a:lnTo>
                    <a:pt x="45835" y="78146"/>
                  </a:lnTo>
                  <a:lnTo>
                    <a:pt x="78146" y="45835"/>
                  </a:lnTo>
                  <a:lnTo>
                    <a:pt x="116886" y="21206"/>
                  </a:lnTo>
                  <a:lnTo>
                    <a:pt x="160802" y="5510"/>
                  </a:lnTo>
                  <a:lnTo>
                    <a:pt x="208642" y="0"/>
                  </a:lnTo>
                  <a:lnTo>
                    <a:pt x="256480" y="5510"/>
                  </a:lnTo>
                  <a:lnTo>
                    <a:pt x="300394" y="21206"/>
                  </a:lnTo>
                  <a:lnTo>
                    <a:pt x="339134" y="45835"/>
                  </a:lnTo>
                  <a:lnTo>
                    <a:pt x="371446" y="78146"/>
                  </a:lnTo>
                  <a:lnTo>
                    <a:pt x="396077" y="116886"/>
                  </a:lnTo>
                  <a:lnTo>
                    <a:pt x="411774" y="160802"/>
                  </a:lnTo>
                  <a:lnTo>
                    <a:pt x="417285" y="208642"/>
                  </a:lnTo>
                  <a:lnTo>
                    <a:pt x="411774" y="256483"/>
                  </a:lnTo>
                  <a:lnTo>
                    <a:pt x="396077" y="300399"/>
                  </a:lnTo>
                  <a:lnTo>
                    <a:pt x="371446" y="339139"/>
                  </a:lnTo>
                  <a:lnTo>
                    <a:pt x="339134" y="371449"/>
                  </a:lnTo>
                  <a:lnTo>
                    <a:pt x="300394" y="396079"/>
                  </a:lnTo>
                  <a:lnTo>
                    <a:pt x="256480" y="411775"/>
                  </a:lnTo>
                  <a:lnTo>
                    <a:pt x="208642" y="417285"/>
                  </a:lnTo>
                  <a:lnTo>
                    <a:pt x="160802" y="411775"/>
                  </a:lnTo>
                  <a:lnTo>
                    <a:pt x="116886" y="396079"/>
                  </a:lnTo>
                  <a:lnTo>
                    <a:pt x="78146" y="371449"/>
                  </a:lnTo>
                  <a:lnTo>
                    <a:pt x="45835" y="339139"/>
                  </a:lnTo>
                  <a:lnTo>
                    <a:pt x="21206" y="300399"/>
                  </a:lnTo>
                  <a:lnTo>
                    <a:pt x="5510" y="256483"/>
                  </a:lnTo>
                  <a:lnTo>
                    <a:pt x="0" y="208642"/>
                  </a:lnTo>
                  <a:close/>
                </a:path>
              </a:pathLst>
            </a:custGeom>
            <a:ln w="52155">
              <a:solidFill>
                <a:srgbClr val="EF7C6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16809871" y="2903220"/>
              <a:ext cx="104775" cy="104775"/>
            </a:xfrm>
            <a:custGeom>
              <a:avLst/>
              <a:gdLst/>
              <a:ahLst/>
              <a:cxnLst/>
              <a:rect l="l" t="t" r="r" b="b"/>
              <a:pathLst>
                <a:path w="104775" h="104775">
                  <a:moveTo>
                    <a:pt x="0" y="104321"/>
                  </a:moveTo>
                  <a:lnTo>
                    <a:pt x="104321" y="0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16808217" y="2326687"/>
              <a:ext cx="104775" cy="104775"/>
            </a:xfrm>
            <a:custGeom>
              <a:avLst/>
              <a:gdLst/>
              <a:ahLst/>
              <a:cxnLst/>
              <a:rect l="l" t="t" r="r" b="b"/>
              <a:pathLst>
                <a:path w="104775" h="104775">
                  <a:moveTo>
                    <a:pt x="0" y="0"/>
                  </a:moveTo>
                  <a:lnTo>
                    <a:pt x="104321" y="104321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17386403" y="2904873"/>
              <a:ext cx="104775" cy="104775"/>
            </a:xfrm>
            <a:custGeom>
              <a:avLst/>
              <a:gdLst/>
              <a:ahLst/>
              <a:cxnLst/>
              <a:rect l="l" t="t" r="r" b="b"/>
              <a:pathLst>
                <a:path w="104775" h="104775">
                  <a:moveTo>
                    <a:pt x="104321" y="104321"/>
                  </a:moveTo>
                  <a:lnTo>
                    <a:pt x="0" y="0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17386403" y="2326687"/>
              <a:ext cx="104775" cy="104775"/>
            </a:xfrm>
            <a:custGeom>
              <a:avLst/>
              <a:gdLst/>
              <a:ahLst/>
              <a:cxnLst/>
              <a:rect l="l" t="t" r="r" b="b"/>
              <a:pathLst>
                <a:path w="104775" h="104775">
                  <a:moveTo>
                    <a:pt x="104321" y="0"/>
                  </a:moveTo>
                  <a:lnTo>
                    <a:pt x="0" y="104321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5" name="object 65" descr=""/>
          <p:cNvSpPr/>
          <p:nvPr/>
        </p:nvSpPr>
        <p:spPr>
          <a:xfrm>
            <a:off x="17149471" y="2198494"/>
            <a:ext cx="0" cy="130810"/>
          </a:xfrm>
          <a:custGeom>
            <a:avLst/>
            <a:gdLst/>
            <a:ahLst/>
            <a:cxnLst/>
            <a:rect l="l" t="t" r="r" b="b"/>
            <a:pathLst>
              <a:path w="0" h="130810">
                <a:moveTo>
                  <a:pt x="0" y="130404"/>
                </a:moveTo>
                <a:lnTo>
                  <a:pt x="0" y="0"/>
                </a:lnTo>
              </a:path>
            </a:pathLst>
          </a:custGeom>
          <a:ln w="52155">
            <a:solidFill>
              <a:srgbClr val="0099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 descr=""/>
          <p:cNvSpPr/>
          <p:nvPr/>
        </p:nvSpPr>
        <p:spPr>
          <a:xfrm>
            <a:off x="17149471" y="3006979"/>
            <a:ext cx="0" cy="130810"/>
          </a:xfrm>
          <a:custGeom>
            <a:avLst/>
            <a:gdLst/>
            <a:ahLst/>
            <a:cxnLst/>
            <a:rect l="l" t="t" r="r" b="b"/>
            <a:pathLst>
              <a:path w="0" h="130810">
                <a:moveTo>
                  <a:pt x="0" y="130404"/>
                </a:moveTo>
                <a:lnTo>
                  <a:pt x="0" y="0"/>
                </a:lnTo>
              </a:path>
            </a:pathLst>
          </a:custGeom>
          <a:ln w="52155">
            <a:solidFill>
              <a:srgbClr val="0099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 descr=""/>
          <p:cNvSpPr/>
          <p:nvPr/>
        </p:nvSpPr>
        <p:spPr>
          <a:xfrm>
            <a:off x="17488513" y="2667940"/>
            <a:ext cx="130810" cy="0"/>
          </a:xfrm>
          <a:custGeom>
            <a:avLst/>
            <a:gdLst/>
            <a:ahLst/>
            <a:cxnLst/>
            <a:rect l="l" t="t" r="r" b="b"/>
            <a:pathLst>
              <a:path w="130809" h="0">
                <a:moveTo>
                  <a:pt x="0" y="0"/>
                </a:moveTo>
                <a:lnTo>
                  <a:pt x="130404" y="0"/>
                </a:lnTo>
              </a:path>
            </a:pathLst>
          </a:custGeom>
          <a:ln w="52155">
            <a:solidFill>
              <a:srgbClr val="0099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 descr=""/>
          <p:cNvSpPr/>
          <p:nvPr/>
        </p:nvSpPr>
        <p:spPr>
          <a:xfrm>
            <a:off x="16680026" y="2667940"/>
            <a:ext cx="130810" cy="0"/>
          </a:xfrm>
          <a:custGeom>
            <a:avLst/>
            <a:gdLst/>
            <a:ahLst/>
            <a:cxnLst/>
            <a:rect l="l" t="t" r="r" b="b"/>
            <a:pathLst>
              <a:path w="130809" h="0">
                <a:moveTo>
                  <a:pt x="0" y="0"/>
                </a:moveTo>
                <a:lnTo>
                  <a:pt x="130404" y="0"/>
                </a:lnTo>
              </a:path>
            </a:pathLst>
          </a:custGeom>
          <a:ln w="52155">
            <a:solidFill>
              <a:srgbClr val="0099CC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69" name="object 69" descr=""/>
          <p:cNvGrpSpPr/>
          <p:nvPr/>
        </p:nvGrpSpPr>
        <p:grpSpPr>
          <a:xfrm>
            <a:off x="18491333" y="2172420"/>
            <a:ext cx="521334" cy="835025"/>
            <a:chOff x="18491333" y="2172420"/>
            <a:chExt cx="521334" cy="835025"/>
          </a:xfrm>
        </p:grpSpPr>
        <p:sp>
          <p:nvSpPr>
            <p:cNvPr id="70" name="object 70" descr=""/>
            <p:cNvSpPr/>
            <p:nvPr/>
          </p:nvSpPr>
          <p:spPr>
            <a:xfrm>
              <a:off x="18517419" y="2198498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52155" y="0"/>
                  </a:moveTo>
                  <a:lnTo>
                    <a:pt x="31853" y="4098"/>
                  </a:lnTo>
                  <a:lnTo>
                    <a:pt x="15275" y="15275"/>
                  </a:lnTo>
                  <a:lnTo>
                    <a:pt x="4098" y="31853"/>
                  </a:lnTo>
                  <a:lnTo>
                    <a:pt x="0" y="52155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18517411" y="2198502"/>
              <a:ext cx="417830" cy="417830"/>
            </a:xfrm>
            <a:custGeom>
              <a:avLst/>
              <a:gdLst/>
              <a:ahLst/>
              <a:cxnLst/>
              <a:rect l="l" t="t" r="r" b="b"/>
              <a:pathLst>
                <a:path w="417830" h="417830">
                  <a:moveTo>
                    <a:pt x="417285" y="52155"/>
                  </a:moveTo>
                  <a:lnTo>
                    <a:pt x="413187" y="31853"/>
                  </a:lnTo>
                  <a:lnTo>
                    <a:pt x="402010" y="15275"/>
                  </a:lnTo>
                  <a:lnTo>
                    <a:pt x="385431" y="4098"/>
                  </a:lnTo>
                  <a:lnTo>
                    <a:pt x="365130" y="0"/>
                  </a:lnTo>
                </a:path>
                <a:path w="417830" h="417830">
                  <a:moveTo>
                    <a:pt x="417285" y="52155"/>
                  </a:moveTo>
                  <a:lnTo>
                    <a:pt x="336429" y="312953"/>
                  </a:lnTo>
                  <a:lnTo>
                    <a:pt x="320236" y="354366"/>
                  </a:lnTo>
                  <a:lnTo>
                    <a:pt x="291662" y="387437"/>
                  </a:lnTo>
                  <a:lnTo>
                    <a:pt x="253525" y="409346"/>
                  </a:lnTo>
                  <a:lnTo>
                    <a:pt x="208642" y="417275"/>
                  </a:lnTo>
                  <a:lnTo>
                    <a:pt x="163760" y="409346"/>
                  </a:lnTo>
                  <a:lnTo>
                    <a:pt x="125623" y="387437"/>
                  </a:lnTo>
                  <a:lnTo>
                    <a:pt x="97048" y="354366"/>
                  </a:lnTo>
                  <a:lnTo>
                    <a:pt x="80856" y="312953"/>
                  </a:lnTo>
                  <a:lnTo>
                    <a:pt x="0" y="52155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 descr=""/>
            <p:cNvSpPr/>
            <p:nvPr/>
          </p:nvSpPr>
          <p:spPr>
            <a:xfrm>
              <a:off x="18726051" y="2616453"/>
              <a:ext cx="260985" cy="364490"/>
            </a:xfrm>
            <a:custGeom>
              <a:avLst/>
              <a:gdLst/>
              <a:ahLst/>
              <a:cxnLst/>
              <a:rect l="l" t="t" r="r" b="b"/>
              <a:pathLst>
                <a:path w="260984" h="364489">
                  <a:moveTo>
                    <a:pt x="260526" y="364449"/>
                  </a:moveTo>
                  <a:lnTo>
                    <a:pt x="213697" y="360252"/>
                  </a:lnTo>
                  <a:lnTo>
                    <a:pt x="169621" y="348149"/>
                  </a:lnTo>
                  <a:lnTo>
                    <a:pt x="129035" y="328879"/>
                  </a:lnTo>
                  <a:lnTo>
                    <a:pt x="92674" y="303175"/>
                  </a:lnTo>
                  <a:lnTo>
                    <a:pt x="61273" y="271775"/>
                  </a:lnTo>
                  <a:lnTo>
                    <a:pt x="35570" y="235414"/>
                  </a:lnTo>
                  <a:lnTo>
                    <a:pt x="16299" y="194827"/>
                  </a:lnTo>
                  <a:lnTo>
                    <a:pt x="4197" y="150752"/>
                  </a:lnTo>
                  <a:lnTo>
                    <a:pt x="0" y="103923"/>
                  </a:lnTo>
                  <a:lnTo>
                    <a:pt x="0" y="0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3" name="object 73" descr=""/>
          <p:cNvGrpSpPr/>
          <p:nvPr/>
        </p:nvGrpSpPr>
        <p:grpSpPr>
          <a:xfrm>
            <a:off x="19099558" y="2824419"/>
            <a:ext cx="287020" cy="313055"/>
            <a:chOff x="19099558" y="2824419"/>
            <a:chExt cx="287020" cy="313055"/>
          </a:xfrm>
        </p:grpSpPr>
        <p:sp>
          <p:nvSpPr>
            <p:cNvPr id="74" name="object 74" descr=""/>
            <p:cNvSpPr/>
            <p:nvPr/>
          </p:nvSpPr>
          <p:spPr>
            <a:xfrm>
              <a:off x="19099558" y="2937565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 h="0">
                  <a:moveTo>
                    <a:pt x="173869" y="0"/>
                  </a:moveTo>
                  <a:lnTo>
                    <a:pt x="0" y="0"/>
                  </a:lnTo>
                </a:path>
              </a:pathLst>
            </a:custGeom>
            <a:ln w="52155">
              <a:solidFill>
                <a:srgbClr val="EF7C6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 descr=""/>
            <p:cNvSpPr/>
            <p:nvPr/>
          </p:nvSpPr>
          <p:spPr>
            <a:xfrm>
              <a:off x="19099558" y="3024498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 h="0">
                  <a:moveTo>
                    <a:pt x="173869" y="0"/>
                  </a:moveTo>
                  <a:lnTo>
                    <a:pt x="0" y="0"/>
                  </a:lnTo>
                </a:path>
              </a:pathLst>
            </a:custGeom>
            <a:ln w="52155">
              <a:solidFill>
                <a:srgbClr val="EF7C6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 descr=""/>
            <p:cNvSpPr/>
            <p:nvPr/>
          </p:nvSpPr>
          <p:spPr>
            <a:xfrm>
              <a:off x="19143028" y="2850497"/>
              <a:ext cx="217804" cy="260985"/>
            </a:xfrm>
            <a:custGeom>
              <a:avLst/>
              <a:gdLst/>
              <a:ahLst/>
              <a:cxnLst/>
              <a:rect l="l" t="t" r="r" b="b"/>
              <a:pathLst>
                <a:path w="217805" h="260985">
                  <a:moveTo>
                    <a:pt x="217333" y="33339"/>
                  </a:moveTo>
                  <a:lnTo>
                    <a:pt x="198720" y="19396"/>
                  </a:lnTo>
                  <a:lnTo>
                    <a:pt x="177755" y="8906"/>
                  </a:lnTo>
                  <a:lnTo>
                    <a:pt x="154843" y="2298"/>
                  </a:lnTo>
                  <a:lnTo>
                    <a:pt x="130393" y="0"/>
                  </a:lnTo>
                  <a:lnTo>
                    <a:pt x="79636" y="10248"/>
                  </a:lnTo>
                  <a:lnTo>
                    <a:pt x="38189" y="38195"/>
                  </a:lnTo>
                  <a:lnTo>
                    <a:pt x="10246" y="79645"/>
                  </a:lnTo>
                  <a:lnTo>
                    <a:pt x="0" y="130404"/>
                  </a:lnTo>
                  <a:lnTo>
                    <a:pt x="10246" y="181163"/>
                  </a:lnTo>
                  <a:lnTo>
                    <a:pt x="38189" y="222613"/>
                  </a:lnTo>
                  <a:lnTo>
                    <a:pt x="79636" y="250560"/>
                  </a:lnTo>
                  <a:lnTo>
                    <a:pt x="130393" y="260808"/>
                  </a:lnTo>
                  <a:lnTo>
                    <a:pt x="154833" y="258515"/>
                  </a:lnTo>
                  <a:lnTo>
                    <a:pt x="177743" y="251920"/>
                  </a:lnTo>
                  <a:lnTo>
                    <a:pt x="198713" y="241447"/>
                  </a:lnTo>
                  <a:lnTo>
                    <a:pt x="217333" y="227521"/>
                  </a:lnTo>
                </a:path>
              </a:pathLst>
            </a:custGeom>
            <a:ln w="52155">
              <a:solidFill>
                <a:srgbClr val="EF7C6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7" name="object 77" descr=""/>
          <p:cNvGrpSpPr/>
          <p:nvPr/>
        </p:nvGrpSpPr>
        <p:grpSpPr>
          <a:xfrm>
            <a:off x="16966916" y="5878850"/>
            <a:ext cx="365125" cy="574040"/>
            <a:chOff x="16966916" y="5878850"/>
            <a:chExt cx="365125" cy="574040"/>
          </a:xfrm>
        </p:grpSpPr>
        <p:sp>
          <p:nvSpPr>
            <p:cNvPr id="78" name="object 78" descr=""/>
            <p:cNvSpPr/>
            <p:nvPr/>
          </p:nvSpPr>
          <p:spPr>
            <a:xfrm>
              <a:off x="16992994" y="5904928"/>
              <a:ext cx="313055" cy="521970"/>
            </a:xfrm>
            <a:custGeom>
              <a:avLst/>
              <a:gdLst/>
              <a:ahLst/>
              <a:cxnLst/>
              <a:rect l="l" t="t" r="r" b="b"/>
              <a:pathLst>
                <a:path w="313055" h="521970">
                  <a:moveTo>
                    <a:pt x="156476" y="521607"/>
                  </a:moveTo>
                  <a:lnTo>
                    <a:pt x="107015" y="513629"/>
                  </a:lnTo>
                  <a:lnTo>
                    <a:pt x="64060" y="491415"/>
                  </a:lnTo>
                  <a:lnTo>
                    <a:pt x="30188" y="457541"/>
                  </a:lnTo>
                  <a:lnTo>
                    <a:pt x="7976" y="414587"/>
                  </a:lnTo>
                  <a:lnTo>
                    <a:pt x="0" y="365130"/>
                  </a:lnTo>
                  <a:lnTo>
                    <a:pt x="0" y="156487"/>
                  </a:lnTo>
                  <a:lnTo>
                    <a:pt x="7976" y="107024"/>
                  </a:lnTo>
                  <a:lnTo>
                    <a:pt x="30188" y="64067"/>
                  </a:lnTo>
                  <a:lnTo>
                    <a:pt x="64060" y="30192"/>
                  </a:lnTo>
                  <a:lnTo>
                    <a:pt x="107015" y="7977"/>
                  </a:lnTo>
                  <a:lnTo>
                    <a:pt x="156476" y="0"/>
                  </a:lnTo>
                  <a:lnTo>
                    <a:pt x="205938" y="7977"/>
                  </a:lnTo>
                  <a:lnTo>
                    <a:pt x="248893" y="30192"/>
                  </a:lnTo>
                  <a:lnTo>
                    <a:pt x="282764" y="64067"/>
                  </a:lnTo>
                  <a:lnTo>
                    <a:pt x="304977" y="107024"/>
                  </a:lnTo>
                  <a:lnTo>
                    <a:pt x="312953" y="156487"/>
                  </a:lnTo>
                  <a:lnTo>
                    <a:pt x="312953" y="365130"/>
                  </a:lnTo>
                  <a:lnTo>
                    <a:pt x="304977" y="414587"/>
                  </a:lnTo>
                  <a:lnTo>
                    <a:pt x="282764" y="457541"/>
                  </a:lnTo>
                  <a:lnTo>
                    <a:pt x="248893" y="491415"/>
                  </a:lnTo>
                  <a:lnTo>
                    <a:pt x="205938" y="513629"/>
                  </a:lnTo>
                  <a:lnTo>
                    <a:pt x="156476" y="521607"/>
                  </a:lnTo>
                  <a:close/>
                </a:path>
              </a:pathLst>
            </a:custGeom>
            <a:ln w="52155">
              <a:solidFill>
                <a:srgbClr val="EF7C6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 descr=""/>
            <p:cNvSpPr/>
            <p:nvPr/>
          </p:nvSpPr>
          <p:spPr>
            <a:xfrm>
              <a:off x="16992989" y="6061413"/>
              <a:ext cx="104775" cy="0"/>
            </a:xfrm>
            <a:custGeom>
              <a:avLst/>
              <a:gdLst/>
              <a:ahLst/>
              <a:cxnLst/>
              <a:rect l="l" t="t" r="r" b="b"/>
              <a:pathLst>
                <a:path w="104775" h="0">
                  <a:moveTo>
                    <a:pt x="0" y="0"/>
                  </a:moveTo>
                  <a:lnTo>
                    <a:pt x="104321" y="0"/>
                  </a:lnTo>
                </a:path>
              </a:pathLst>
            </a:custGeom>
            <a:ln w="52155">
              <a:solidFill>
                <a:srgbClr val="EF7C6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 descr=""/>
            <p:cNvSpPr/>
            <p:nvPr/>
          </p:nvSpPr>
          <p:spPr>
            <a:xfrm>
              <a:off x="17201631" y="6061413"/>
              <a:ext cx="104775" cy="0"/>
            </a:xfrm>
            <a:custGeom>
              <a:avLst/>
              <a:gdLst/>
              <a:ahLst/>
              <a:cxnLst/>
              <a:rect l="l" t="t" r="r" b="b"/>
              <a:pathLst>
                <a:path w="104775" h="0">
                  <a:moveTo>
                    <a:pt x="0" y="0"/>
                  </a:moveTo>
                  <a:lnTo>
                    <a:pt x="104321" y="0"/>
                  </a:lnTo>
                </a:path>
              </a:pathLst>
            </a:custGeom>
            <a:ln w="52155">
              <a:solidFill>
                <a:srgbClr val="EF7C6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 descr=""/>
            <p:cNvSpPr/>
            <p:nvPr/>
          </p:nvSpPr>
          <p:spPr>
            <a:xfrm>
              <a:off x="16992989" y="6165733"/>
              <a:ext cx="104775" cy="0"/>
            </a:xfrm>
            <a:custGeom>
              <a:avLst/>
              <a:gdLst/>
              <a:ahLst/>
              <a:cxnLst/>
              <a:rect l="l" t="t" r="r" b="b"/>
              <a:pathLst>
                <a:path w="104775" h="0">
                  <a:moveTo>
                    <a:pt x="0" y="0"/>
                  </a:moveTo>
                  <a:lnTo>
                    <a:pt x="104321" y="0"/>
                  </a:lnTo>
                </a:path>
              </a:pathLst>
            </a:custGeom>
            <a:ln w="52155">
              <a:solidFill>
                <a:srgbClr val="EF7C6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 descr=""/>
            <p:cNvSpPr/>
            <p:nvPr/>
          </p:nvSpPr>
          <p:spPr>
            <a:xfrm>
              <a:off x="17201631" y="6165733"/>
              <a:ext cx="104775" cy="0"/>
            </a:xfrm>
            <a:custGeom>
              <a:avLst/>
              <a:gdLst/>
              <a:ahLst/>
              <a:cxnLst/>
              <a:rect l="l" t="t" r="r" b="b"/>
              <a:pathLst>
                <a:path w="104775" h="0">
                  <a:moveTo>
                    <a:pt x="0" y="0"/>
                  </a:moveTo>
                  <a:lnTo>
                    <a:pt x="104321" y="0"/>
                  </a:lnTo>
                </a:path>
              </a:pathLst>
            </a:custGeom>
            <a:ln w="52155">
              <a:solidFill>
                <a:srgbClr val="EF7C6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 descr=""/>
            <p:cNvSpPr/>
            <p:nvPr/>
          </p:nvSpPr>
          <p:spPr>
            <a:xfrm>
              <a:off x="16992989" y="6270054"/>
              <a:ext cx="104775" cy="0"/>
            </a:xfrm>
            <a:custGeom>
              <a:avLst/>
              <a:gdLst/>
              <a:ahLst/>
              <a:cxnLst/>
              <a:rect l="l" t="t" r="r" b="b"/>
              <a:pathLst>
                <a:path w="104775" h="0">
                  <a:moveTo>
                    <a:pt x="0" y="0"/>
                  </a:moveTo>
                  <a:lnTo>
                    <a:pt x="104321" y="0"/>
                  </a:lnTo>
                </a:path>
              </a:pathLst>
            </a:custGeom>
            <a:ln w="52155">
              <a:solidFill>
                <a:srgbClr val="EF7C6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 descr=""/>
            <p:cNvSpPr/>
            <p:nvPr/>
          </p:nvSpPr>
          <p:spPr>
            <a:xfrm>
              <a:off x="17201631" y="6270054"/>
              <a:ext cx="104775" cy="0"/>
            </a:xfrm>
            <a:custGeom>
              <a:avLst/>
              <a:gdLst/>
              <a:ahLst/>
              <a:cxnLst/>
              <a:rect l="l" t="t" r="r" b="b"/>
              <a:pathLst>
                <a:path w="104775" h="0">
                  <a:moveTo>
                    <a:pt x="0" y="0"/>
                  </a:moveTo>
                  <a:lnTo>
                    <a:pt x="104321" y="0"/>
                  </a:lnTo>
                </a:path>
              </a:pathLst>
            </a:custGeom>
            <a:ln w="52155">
              <a:solidFill>
                <a:srgbClr val="EF7C6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5" name="object 85" descr=""/>
          <p:cNvGrpSpPr/>
          <p:nvPr/>
        </p:nvGrpSpPr>
        <p:grpSpPr>
          <a:xfrm>
            <a:off x="16992989" y="6530856"/>
            <a:ext cx="313055" cy="234950"/>
            <a:chOff x="16992989" y="6530856"/>
            <a:chExt cx="313055" cy="234950"/>
          </a:xfrm>
        </p:grpSpPr>
        <p:sp>
          <p:nvSpPr>
            <p:cNvPr id="86" name="object 86" descr=""/>
            <p:cNvSpPr/>
            <p:nvPr/>
          </p:nvSpPr>
          <p:spPr>
            <a:xfrm>
              <a:off x="17149470" y="6530856"/>
              <a:ext cx="0" cy="208915"/>
            </a:xfrm>
            <a:custGeom>
              <a:avLst/>
              <a:gdLst/>
              <a:ahLst/>
              <a:cxnLst/>
              <a:rect l="l" t="t" r="r" b="b"/>
              <a:pathLst>
                <a:path w="0" h="208915">
                  <a:moveTo>
                    <a:pt x="0" y="0"/>
                  </a:moveTo>
                  <a:lnTo>
                    <a:pt x="0" y="208642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 descr=""/>
            <p:cNvSpPr/>
            <p:nvPr/>
          </p:nvSpPr>
          <p:spPr>
            <a:xfrm>
              <a:off x="16992989" y="6739498"/>
              <a:ext cx="313055" cy="0"/>
            </a:xfrm>
            <a:custGeom>
              <a:avLst/>
              <a:gdLst/>
              <a:ahLst/>
              <a:cxnLst/>
              <a:rect l="l" t="t" r="r" b="b"/>
              <a:pathLst>
                <a:path w="313055" h="0">
                  <a:moveTo>
                    <a:pt x="0" y="0"/>
                  </a:moveTo>
                  <a:lnTo>
                    <a:pt x="0" y="0"/>
                  </a:lnTo>
                  <a:lnTo>
                    <a:pt x="312964" y="0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8" name="object 88" descr=""/>
          <p:cNvGrpSpPr/>
          <p:nvPr/>
        </p:nvGrpSpPr>
        <p:grpSpPr>
          <a:xfrm>
            <a:off x="18543492" y="5826691"/>
            <a:ext cx="782955" cy="991235"/>
            <a:chOff x="18543492" y="5826691"/>
            <a:chExt cx="782955" cy="991235"/>
          </a:xfrm>
        </p:grpSpPr>
        <p:sp>
          <p:nvSpPr>
            <p:cNvPr id="89" name="object 89" descr=""/>
            <p:cNvSpPr/>
            <p:nvPr/>
          </p:nvSpPr>
          <p:spPr>
            <a:xfrm>
              <a:off x="18934696" y="6583017"/>
              <a:ext cx="0" cy="208915"/>
            </a:xfrm>
            <a:custGeom>
              <a:avLst/>
              <a:gdLst/>
              <a:ahLst/>
              <a:cxnLst/>
              <a:rect l="l" t="t" r="r" b="b"/>
              <a:pathLst>
                <a:path w="0" h="208915">
                  <a:moveTo>
                    <a:pt x="0" y="0"/>
                  </a:moveTo>
                  <a:lnTo>
                    <a:pt x="0" y="208642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 descr=""/>
            <p:cNvSpPr/>
            <p:nvPr/>
          </p:nvSpPr>
          <p:spPr>
            <a:xfrm>
              <a:off x="18569570" y="5852769"/>
              <a:ext cx="626110" cy="626110"/>
            </a:xfrm>
            <a:custGeom>
              <a:avLst/>
              <a:gdLst/>
              <a:ahLst/>
              <a:cxnLst/>
              <a:rect l="l" t="t" r="r" b="b"/>
              <a:pathLst>
                <a:path w="626109" h="626110">
                  <a:moveTo>
                    <a:pt x="625928" y="312964"/>
                  </a:moveTo>
                  <a:lnTo>
                    <a:pt x="622535" y="359211"/>
                  </a:lnTo>
                  <a:lnTo>
                    <a:pt x="612677" y="403351"/>
                  </a:lnTo>
                  <a:lnTo>
                    <a:pt x="596840" y="444901"/>
                  </a:lnTo>
                  <a:lnTo>
                    <a:pt x="575507" y="483375"/>
                  </a:lnTo>
                  <a:lnTo>
                    <a:pt x="549162" y="518290"/>
                  </a:lnTo>
                  <a:lnTo>
                    <a:pt x="518290" y="549162"/>
                  </a:lnTo>
                  <a:lnTo>
                    <a:pt x="483375" y="575507"/>
                  </a:lnTo>
                  <a:lnTo>
                    <a:pt x="444901" y="596840"/>
                  </a:lnTo>
                  <a:lnTo>
                    <a:pt x="403351" y="612677"/>
                  </a:lnTo>
                  <a:lnTo>
                    <a:pt x="359211" y="622535"/>
                  </a:lnTo>
                  <a:lnTo>
                    <a:pt x="312964" y="625928"/>
                  </a:lnTo>
                  <a:lnTo>
                    <a:pt x="266717" y="622535"/>
                  </a:lnTo>
                  <a:lnTo>
                    <a:pt x="222576" y="612677"/>
                  </a:lnTo>
                  <a:lnTo>
                    <a:pt x="181027" y="596840"/>
                  </a:lnTo>
                  <a:lnTo>
                    <a:pt x="142553" y="575507"/>
                  </a:lnTo>
                  <a:lnTo>
                    <a:pt x="107637" y="549162"/>
                  </a:lnTo>
                  <a:lnTo>
                    <a:pt x="76765" y="518290"/>
                  </a:lnTo>
                  <a:lnTo>
                    <a:pt x="50421" y="483375"/>
                  </a:lnTo>
                  <a:lnTo>
                    <a:pt x="29088" y="444901"/>
                  </a:lnTo>
                  <a:lnTo>
                    <a:pt x="13250" y="403351"/>
                  </a:lnTo>
                  <a:lnTo>
                    <a:pt x="3393" y="359211"/>
                  </a:lnTo>
                  <a:lnTo>
                    <a:pt x="0" y="312964"/>
                  </a:lnTo>
                  <a:lnTo>
                    <a:pt x="3393" y="266717"/>
                  </a:lnTo>
                  <a:lnTo>
                    <a:pt x="13250" y="222576"/>
                  </a:lnTo>
                  <a:lnTo>
                    <a:pt x="29088" y="181027"/>
                  </a:lnTo>
                  <a:lnTo>
                    <a:pt x="50421" y="142553"/>
                  </a:lnTo>
                  <a:lnTo>
                    <a:pt x="76765" y="107637"/>
                  </a:lnTo>
                  <a:lnTo>
                    <a:pt x="107637" y="76765"/>
                  </a:lnTo>
                  <a:lnTo>
                    <a:pt x="142553" y="50421"/>
                  </a:lnTo>
                  <a:lnTo>
                    <a:pt x="181027" y="29088"/>
                  </a:lnTo>
                  <a:lnTo>
                    <a:pt x="222576" y="13250"/>
                  </a:lnTo>
                  <a:lnTo>
                    <a:pt x="266717" y="3393"/>
                  </a:lnTo>
                  <a:lnTo>
                    <a:pt x="312964" y="0"/>
                  </a:lnTo>
                  <a:lnTo>
                    <a:pt x="359211" y="3393"/>
                  </a:lnTo>
                  <a:lnTo>
                    <a:pt x="403351" y="13250"/>
                  </a:lnTo>
                  <a:lnTo>
                    <a:pt x="444901" y="29088"/>
                  </a:lnTo>
                  <a:lnTo>
                    <a:pt x="483375" y="50421"/>
                  </a:lnTo>
                  <a:lnTo>
                    <a:pt x="518290" y="76765"/>
                  </a:lnTo>
                  <a:lnTo>
                    <a:pt x="549162" y="107637"/>
                  </a:lnTo>
                  <a:lnTo>
                    <a:pt x="575507" y="142553"/>
                  </a:lnTo>
                  <a:lnTo>
                    <a:pt x="596840" y="181027"/>
                  </a:lnTo>
                  <a:lnTo>
                    <a:pt x="612677" y="222576"/>
                  </a:lnTo>
                  <a:lnTo>
                    <a:pt x="622535" y="266717"/>
                  </a:lnTo>
                  <a:lnTo>
                    <a:pt x="625928" y="312964"/>
                  </a:lnTo>
                  <a:close/>
                </a:path>
              </a:pathLst>
            </a:custGeom>
            <a:ln w="52155">
              <a:solidFill>
                <a:srgbClr val="EF7C6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 descr=""/>
            <p:cNvSpPr/>
            <p:nvPr/>
          </p:nvSpPr>
          <p:spPr>
            <a:xfrm>
              <a:off x="18587518" y="5870717"/>
              <a:ext cx="712470" cy="712470"/>
            </a:xfrm>
            <a:custGeom>
              <a:avLst/>
              <a:gdLst/>
              <a:ahLst/>
              <a:cxnLst/>
              <a:rect l="l" t="t" r="r" b="b"/>
              <a:pathLst>
                <a:path w="712469" h="712470">
                  <a:moveTo>
                    <a:pt x="590034" y="0"/>
                  </a:moveTo>
                  <a:lnTo>
                    <a:pt x="622455" y="36390"/>
                  </a:lnTo>
                  <a:lnTo>
                    <a:pt x="649888" y="75437"/>
                  </a:lnTo>
                  <a:lnTo>
                    <a:pt x="672334" y="116697"/>
                  </a:lnTo>
                  <a:lnTo>
                    <a:pt x="689792" y="159728"/>
                  </a:lnTo>
                  <a:lnTo>
                    <a:pt x="702261" y="204086"/>
                  </a:lnTo>
                  <a:lnTo>
                    <a:pt x="709743" y="249330"/>
                  </a:lnTo>
                  <a:lnTo>
                    <a:pt x="712237" y="295017"/>
                  </a:lnTo>
                  <a:lnTo>
                    <a:pt x="709743" y="340703"/>
                  </a:lnTo>
                  <a:lnTo>
                    <a:pt x="702261" y="385947"/>
                  </a:lnTo>
                  <a:lnTo>
                    <a:pt x="689792" y="430306"/>
                  </a:lnTo>
                  <a:lnTo>
                    <a:pt x="672334" y="473337"/>
                  </a:lnTo>
                  <a:lnTo>
                    <a:pt x="649888" y="514597"/>
                  </a:lnTo>
                  <a:lnTo>
                    <a:pt x="622455" y="553643"/>
                  </a:lnTo>
                  <a:lnTo>
                    <a:pt x="590034" y="590034"/>
                  </a:lnTo>
                  <a:lnTo>
                    <a:pt x="553643" y="622453"/>
                  </a:lnTo>
                  <a:lnTo>
                    <a:pt x="514597" y="649885"/>
                  </a:lnTo>
                  <a:lnTo>
                    <a:pt x="473337" y="672329"/>
                  </a:lnTo>
                  <a:lnTo>
                    <a:pt x="430306" y="689785"/>
                  </a:lnTo>
                  <a:lnTo>
                    <a:pt x="385947" y="702254"/>
                  </a:lnTo>
                  <a:lnTo>
                    <a:pt x="340703" y="709735"/>
                  </a:lnTo>
                  <a:lnTo>
                    <a:pt x="295017" y="712229"/>
                  </a:lnTo>
                  <a:lnTo>
                    <a:pt x="249330" y="709735"/>
                  </a:lnTo>
                  <a:lnTo>
                    <a:pt x="204086" y="702254"/>
                  </a:lnTo>
                  <a:lnTo>
                    <a:pt x="159728" y="689785"/>
                  </a:lnTo>
                  <a:lnTo>
                    <a:pt x="116697" y="672329"/>
                  </a:lnTo>
                  <a:lnTo>
                    <a:pt x="75437" y="649885"/>
                  </a:lnTo>
                  <a:lnTo>
                    <a:pt x="36390" y="622453"/>
                  </a:lnTo>
                  <a:lnTo>
                    <a:pt x="0" y="590034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 descr=""/>
            <p:cNvSpPr/>
            <p:nvPr/>
          </p:nvSpPr>
          <p:spPr>
            <a:xfrm>
              <a:off x="18726054" y="6791658"/>
              <a:ext cx="417830" cy="0"/>
            </a:xfrm>
            <a:custGeom>
              <a:avLst/>
              <a:gdLst/>
              <a:ahLst/>
              <a:cxnLst/>
              <a:rect l="l" t="t" r="r" b="b"/>
              <a:pathLst>
                <a:path w="417830" h="0">
                  <a:moveTo>
                    <a:pt x="0" y="0"/>
                  </a:moveTo>
                  <a:lnTo>
                    <a:pt x="417285" y="0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3" name="object 93" descr=""/>
          <p:cNvGrpSpPr/>
          <p:nvPr/>
        </p:nvGrpSpPr>
        <p:grpSpPr>
          <a:xfrm>
            <a:off x="11350435" y="4260360"/>
            <a:ext cx="939165" cy="626110"/>
            <a:chOff x="11350435" y="4260360"/>
            <a:chExt cx="939165" cy="626110"/>
          </a:xfrm>
        </p:grpSpPr>
        <p:sp>
          <p:nvSpPr>
            <p:cNvPr id="94" name="object 94" descr=""/>
            <p:cNvSpPr/>
            <p:nvPr/>
          </p:nvSpPr>
          <p:spPr>
            <a:xfrm>
              <a:off x="11930720" y="4495077"/>
              <a:ext cx="332740" cy="313055"/>
            </a:xfrm>
            <a:custGeom>
              <a:avLst/>
              <a:gdLst/>
              <a:ahLst/>
              <a:cxnLst/>
              <a:rect l="l" t="t" r="r" b="b"/>
              <a:pathLst>
                <a:path w="332740" h="313054">
                  <a:moveTo>
                    <a:pt x="8753" y="0"/>
                  </a:moveTo>
                  <a:lnTo>
                    <a:pt x="332523" y="0"/>
                  </a:lnTo>
                  <a:lnTo>
                    <a:pt x="332523" y="104321"/>
                  </a:lnTo>
                  <a:lnTo>
                    <a:pt x="19559" y="104321"/>
                  </a:lnTo>
                  <a:lnTo>
                    <a:pt x="71715" y="104321"/>
                  </a:lnTo>
                  <a:lnTo>
                    <a:pt x="280357" y="104321"/>
                  </a:lnTo>
                  <a:lnTo>
                    <a:pt x="280357" y="208642"/>
                  </a:lnTo>
                  <a:lnTo>
                    <a:pt x="0" y="208642"/>
                  </a:lnTo>
                  <a:lnTo>
                    <a:pt x="37328" y="208642"/>
                  </a:lnTo>
                  <a:lnTo>
                    <a:pt x="332523" y="208642"/>
                  </a:lnTo>
                  <a:lnTo>
                    <a:pt x="332523" y="312964"/>
                  </a:lnTo>
                  <a:lnTo>
                    <a:pt x="19559" y="312964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 descr=""/>
            <p:cNvSpPr/>
            <p:nvPr/>
          </p:nvSpPr>
          <p:spPr>
            <a:xfrm>
              <a:off x="11493871" y="4529980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 h="0">
                  <a:moveTo>
                    <a:pt x="173869" y="0"/>
                  </a:moveTo>
                  <a:lnTo>
                    <a:pt x="0" y="0"/>
                  </a:lnTo>
                </a:path>
              </a:pathLst>
            </a:custGeom>
            <a:ln w="52155">
              <a:solidFill>
                <a:srgbClr val="EF7C6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 descr=""/>
            <p:cNvSpPr/>
            <p:nvPr/>
          </p:nvSpPr>
          <p:spPr>
            <a:xfrm>
              <a:off x="11493871" y="4616914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 h="0">
                  <a:moveTo>
                    <a:pt x="173869" y="0"/>
                  </a:moveTo>
                  <a:lnTo>
                    <a:pt x="0" y="0"/>
                  </a:lnTo>
                </a:path>
              </a:pathLst>
            </a:custGeom>
            <a:ln w="52155">
              <a:solidFill>
                <a:srgbClr val="EF7C6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 descr=""/>
            <p:cNvSpPr/>
            <p:nvPr/>
          </p:nvSpPr>
          <p:spPr>
            <a:xfrm>
              <a:off x="11537341" y="4442913"/>
              <a:ext cx="217804" cy="260985"/>
            </a:xfrm>
            <a:custGeom>
              <a:avLst/>
              <a:gdLst/>
              <a:ahLst/>
              <a:cxnLst/>
              <a:rect l="l" t="t" r="r" b="b"/>
              <a:pathLst>
                <a:path w="217804" h="260985">
                  <a:moveTo>
                    <a:pt x="217333" y="33339"/>
                  </a:moveTo>
                  <a:lnTo>
                    <a:pt x="198720" y="19396"/>
                  </a:lnTo>
                  <a:lnTo>
                    <a:pt x="177755" y="8906"/>
                  </a:lnTo>
                  <a:lnTo>
                    <a:pt x="154843" y="2298"/>
                  </a:lnTo>
                  <a:lnTo>
                    <a:pt x="130393" y="0"/>
                  </a:lnTo>
                  <a:lnTo>
                    <a:pt x="79636" y="10248"/>
                  </a:lnTo>
                  <a:lnTo>
                    <a:pt x="38189" y="38195"/>
                  </a:lnTo>
                  <a:lnTo>
                    <a:pt x="10246" y="79645"/>
                  </a:lnTo>
                  <a:lnTo>
                    <a:pt x="0" y="130404"/>
                  </a:lnTo>
                  <a:lnTo>
                    <a:pt x="10246" y="181163"/>
                  </a:lnTo>
                  <a:lnTo>
                    <a:pt x="38189" y="222613"/>
                  </a:lnTo>
                  <a:lnTo>
                    <a:pt x="79636" y="250560"/>
                  </a:lnTo>
                  <a:lnTo>
                    <a:pt x="130393" y="260808"/>
                  </a:lnTo>
                  <a:lnTo>
                    <a:pt x="154833" y="258516"/>
                  </a:lnTo>
                  <a:lnTo>
                    <a:pt x="177743" y="251921"/>
                  </a:lnTo>
                  <a:lnTo>
                    <a:pt x="198713" y="241451"/>
                  </a:lnTo>
                  <a:lnTo>
                    <a:pt x="217333" y="227532"/>
                  </a:lnTo>
                </a:path>
              </a:pathLst>
            </a:custGeom>
            <a:ln w="52155">
              <a:solidFill>
                <a:srgbClr val="EF7C6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 descr=""/>
            <p:cNvSpPr/>
            <p:nvPr/>
          </p:nvSpPr>
          <p:spPr>
            <a:xfrm>
              <a:off x="11376513" y="4286438"/>
              <a:ext cx="574040" cy="574040"/>
            </a:xfrm>
            <a:custGeom>
              <a:avLst/>
              <a:gdLst/>
              <a:ahLst/>
              <a:cxnLst/>
              <a:rect l="l" t="t" r="r" b="b"/>
              <a:pathLst>
                <a:path w="574040" h="574039">
                  <a:moveTo>
                    <a:pt x="573762" y="286881"/>
                  </a:moveTo>
                  <a:lnTo>
                    <a:pt x="570007" y="333416"/>
                  </a:lnTo>
                  <a:lnTo>
                    <a:pt x="559137" y="377560"/>
                  </a:lnTo>
                  <a:lnTo>
                    <a:pt x="541742" y="418722"/>
                  </a:lnTo>
                  <a:lnTo>
                    <a:pt x="518412" y="456311"/>
                  </a:lnTo>
                  <a:lnTo>
                    <a:pt x="489739" y="489739"/>
                  </a:lnTo>
                  <a:lnTo>
                    <a:pt x="456311" y="518412"/>
                  </a:lnTo>
                  <a:lnTo>
                    <a:pt x="418722" y="541742"/>
                  </a:lnTo>
                  <a:lnTo>
                    <a:pt x="377560" y="559137"/>
                  </a:lnTo>
                  <a:lnTo>
                    <a:pt x="333416" y="570007"/>
                  </a:lnTo>
                  <a:lnTo>
                    <a:pt x="286881" y="573762"/>
                  </a:lnTo>
                  <a:lnTo>
                    <a:pt x="240346" y="570007"/>
                  </a:lnTo>
                  <a:lnTo>
                    <a:pt x="196202" y="559137"/>
                  </a:lnTo>
                  <a:lnTo>
                    <a:pt x="155040" y="541742"/>
                  </a:lnTo>
                  <a:lnTo>
                    <a:pt x="117450" y="518412"/>
                  </a:lnTo>
                  <a:lnTo>
                    <a:pt x="84023" y="489739"/>
                  </a:lnTo>
                  <a:lnTo>
                    <a:pt x="55349" y="456311"/>
                  </a:lnTo>
                  <a:lnTo>
                    <a:pt x="32020" y="418722"/>
                  </a:lnTo>
                  <a:lnTo>
                    <a:pt x="14624" y="377560"/>
                  </a:lnTo>
                  <a:lnTo>
                    <a:pt x="3754" y="333416"/>
                  </a:lnTo>
                  <a:lnTo>
                    <a:pt x="0" y="286881"/>
                  </a:lnTo>
                  <a:lnTo>
                    <a:pt x="3754" y="240346"/>
                  </a:lnTo>
                  <a:lnTo>
                    <a:pt x="14624" y="196202"/>
                  </a:lnTo>
                  <a:lnTo>
                    <a:pt x="32020" y="155040"/>
                  </a:lnTo>
                  <a:lnTo>
                    <a:pt x="55349" y="117450"/>
                  </a:lnTo>
                  <a:lnTo>
                    <a:pt x="84023" y="84023"/>
                  </a:lnTo>
                  <a:lnTo>
                    <a:pt x="117450" y="55349"/>
                  </a:lnTo>
                  <a:lnTo>
                    <a:pt x="155040" y="32020"/>
                  </a:lnTo>
                  <a:lnTo>
                    <a:pt x="196202" y="14624"/>
                  </a:lnTo>
                  <a:lnTo>
                    <a:pt x="240346" y="3754"/>
                  </a:lnTo>
                  <a:lnTo>
                    <a:pt x="286881" y="0"/>
                  </a:lnTo>
                  <a:lnTo>
                    <a:pt x="333416" y="3754"/>
                  </a:lnTo>
                  <a:lnTo>
                    <a:pt x="377560" y="14624"/>
                  </a:lnTo>
                  <a:lnTo>
                    <a:pt x="418722" y="32020"/>
                  </a:lnTo>
                  <a:lnTo>
                    <a:pt x="456311" y="55349"/>
                  </a:lnTo>
                  <a:lnTo>
                    <a:pt x="489739" y="84023"/>
                  </a:lnTo>
                  <a:lnTo>
                    <a:pt x="518412" y="117450"/>
                  </a:lnTo>
                  <a:lnTo>
                    <a:pt x="541742" y="155040"/>
                  </a:lnTo>
                  <a:lnTo>
                    <a:pt x="559137" y="196202"/>
                  </a:lnTo>
                  <a:lnTo>
                    <a:pt x="570007" y="240346"/>
                  </a:lnTo>
                  <a:lnTo>
                    <a:pt x="573762" y="286881"/>
                  </a:lnTo>
                  <a:close/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9" name="object 99" descr=""/>
          <p:cNvGrpSpPr/>
          <p:nvPr/>
        </p:nvGrpSpPr>
        <p:grpSpPr>
          <a:xfrm>
            <a:off x="6046919" y="7653835"/>
            <a:ext cx="782955" cy="991235"/>
            <a:chOff x="6046919" y="7653835"/>
            <a:chExt cx="782955" cy="991235"/>
          </a:xfrm>
        </p:grpSpPr>
        <p:sp>
          <p:nvSpPr>
            <p:cNvPr id="100" name="object 100" descr=""/>
            <p:cNvSpPr/>
            <p:nvPr/>
          </p:nvSpPr>
          <p:spPr>
            <a:xfrm>
              <a:off x="6072997" y="7679913"/>
              <a:ext cx="678180" cy="939165"/>
            </a:xfrm>
            <a:custGeom>
              <a:avLst/>
              <a:gdLst/>
              <a:ahLst/>
              <a:cxnLst/>
              <a:rect l="l" t="t" r="r" b="b"/>
              <a:pathLst>
                <a:path w="678179" h="939165">
                  <a:moveTo>
                    <a:pt x="678084" y="52155"/>
                  </a:moveTo>
                  <a:lnTo>
                    <a:pt x="678084" y="0"/>
                  </a:lnTo>
                  <a:lnTo>
                    <a:pt x="0" y="0"/>
                  </a:lnTo>
                  <a:lnTo>
                    <a:pt x="0" y="938882"/>
                  </a:lnTo>
                  <a:lnTo>
                    <a:pt x="678084" y="938882"/>
                  </a:lnTo>
                  <a:lnTo>
                    <a:pt x="678084" y="886716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 descr=""/>
            <p:cNvSpPr/>
            <p:nvPr/>
          </p:nvSpPr>
          <p:spPr>
            <a:xfrm>
              <a:off x="6698920" y="7836386"/>
              <a:ext cx="104775" cy="626110"/>
            </a:xfrm>
            <a:custGeom>
              <a:avLst/>
              <a:gdLst/>
              <a:ahLst/>
              <a:cxnLst/>
              <a:rect l="l" t="t" r="r" b="b"/>
              <a:pathLst>
                <a:path w="104775" h="626109">
                  <a:moveTo>
                    <a:pt x="104321" y="521607"/>
                  </a:moveTo>
                  <a:lnTo>
                    <a:pt x="104321" y="52165"/>
                  </a:lnTo>
                  <a:lnTo>
                    <a:pt x="100222" y="31862"/>
                  </a:lnTo>
                  <a:lnTo>
                    <a:pt x="89044" y="15280"/>
                  </a:lnTo>
                  <a:lnTo>
                    <a:pt x="72463" y="4100"/>
                  </a:lnTo>
                  <a:lnTo>
                    <a:pt x="52155" y="0"/>
                  </a:lnTo>
                  <a:lnTo>
                    <a:pt x="31853" y="4100"/>
                  </a:lnTo>
                  <a:lnTo>
                    <a:pt x="15275" y="15280"/>
                  </a:lnTo>
                  <a:lnTo>
                    <a:pt x="4098" y="31862"/>
                  </a:lnTo>
                  <a:lnTo>
                    <a:pt x="0" y="52165"/>
                  </a:lnTo>
                  <a:lnTo>
                    <a:pt x="0" y="521607"/>
                  </a:lnTo>
                  <a:lnTo>
                    <a:pt x="52155" y="625928"/>
                  </a:lnTo>
                  <a:lnTo>
                    <a:pt x="104321" y="521607"/>
                  </a:lnTo>
                  <a:close/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 descr=""/>
            <p:cNvSpPr/>
            <p:nvPr/>
          </p:nvSpPr>
          <p:spPr>
            <a:xfrm>
              <a:off x="6177316" y="8305832"/>
              <a:ext cx="417830" cy="0"/>
            </a:xfrm>
            <a:custGeom>
              <a:avLst/>
              <a:gdLst/>
              <a:ahLst/>
              <a:cxnLst/>
              <a:rect l="l" t="t" r="r" b="b"/>
              <a:pathLst>
                <a:path w="417829" h="0">
                  <a:moveTo>
                    <a:pt x="0" y="0"/>
                  </a:moveTo>
                  <a:lnTo>
                    <a:pt x="417285" y="0"/>
                  </a:lnTo>
                </a:path>
              </a:pathLst>
            </a:custGeom>
            <a:ln w="52155">
              <a:solidFill>
                <a:srgbClr val="EF7C6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 descr=""/>
            <p:cNvSpPr/>
            <p:nvPr/>
          </p:nvSpPr>
          <p:spPr>
            <a:xfrm>
              <a:off x="6385958" y="8462313"/>
              <a:ext cx="208915" cy="0"/>
            </a:xfrm>
            <a:custGeom>
              <a:avLst/>
              <a:gdLst/>
              <a:ahLst/>
              <a:cxnLst/>
              <a:rect l="l" t="t" r="r" b="b"/>
              <a:pathLst>
                <a:path w="208915" h="0">
                  <a:moveTo>
                    <a:pt x="0" y="0"/>
                  </a:moveTo>
                  <a:lnTo>
                    <a:pt x="208642" y="0"/>
                  </a:lnTo>
                </a:path>
              </a:pathLst>
            </a:custGeom>
            <a:ln w="52155">
              <a:solidFill>
                <a:srgbClr val="EF7C6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 descr=""/>
            <p:cNvSpPr/>
            <p:nvPr/>
          </p:nvSpPr>
          <p:spPr>
            <a:xfrm>
              <a:off x="6385958" y="8149351"/>
              <a:ext cx="208915" cy="0"/>
            </a:xfrm>
            <a:custGeom>
              <a:avLst/>
              <a:gdLst/>
              <a:ahLst/>
              <a:cxnLst/>
              <a:rect l="l" t="t" r="r" b="b"/>
              <a:pathLst>
                <a:path w="208915" h="0">
                  <a:moveTo>
                    <a:pt x="0" y="0"/>
                  </a:moveTo>
                  <a:lnTo>
                    <a:pt x="208642" y="0"/>
                  </a:lnTo>
                </a:path>
              </a:pathLst>
            </a:custGeom>
            <a:ln w="52155">
              <a:solidFill>
                <a:srgbClr val="EF7C6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 descr=""/>
            <p:cNvSpPr/>
            <p:nvPr/>
          </p:nvSpPr>
          <p:spPr>
            <a:xfrm>
              <a:off x="6385958" y="7992870"/>
              <a:ext cx="208915" cy="0"/>
            </a:xfrm>
            <a:custGeom>
              <a:avLst/>
              <a:gdLst/>
              <a:ahLst/>
              <a:cxnLst/>
              <a:rect l="l" t="t" r="r" b="b"/>
              <a:pathLst>
                <a:path w="208915" h="0">
                  <a:moveTo>
                    <a:pt x="0" y="0"/>
                  </a:moveTo>
                  <a:lnTo>
                    <a:pt x="208642" y="0"/>
                  </a:lnTo>
                </a:path>
              </a:pathLst>
            </a:custGeom>
            <a:ln w="52155">
              <a:solidFill>
                <a:srgbClr val="EF7C6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 descr=""/>
            <p:cNvSpPr/>
            <p:nvPr/>
          </p:nvSpPr>
          <p:spPr>
            <a:xfrm>
              <a:off x="6385958" y="7836389"/>
              <a:ext cx="208915" cy="0"/>
            </a:xfrm>
            <a:custGeom>
              <a:avLst/>
              <a:gdLst/>
              <a:ahLst/>
              <a:cxnLst/>
              <a:rect l="l" t="t" r="r" b="b"/>
              <a:pathLst>
                <a:path w="208915" h="0">
                  <a:moveTo>
                    <a:pt x="0" y="0"/>
                  </a:moveTo>
                  <a:lnTo>
                    <a:pt x="208642" y="0"/>
                  </a:lnTo>
                </a:path>
              </a:pathLst>
            </a:custGeom>
            <a:ln w="52155">
              <a:solidFill>
                <a:srgbClr val="EF7C6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 descr=""/>
            <p:cNvSpPr/>
            <p:nvPr/>
          </p:nvSpPr>
          <p:spPr>
            <a:xfrm>
              <a:off x="6229477" y="8097192"/>
              <a:ext cx="0" cy="104775"/>
            </a:xfrm>
            <a:custGeom>
              <a:avLst/>
              <a:gdLst/>
              <a:ahLst/>
              <a:cxnLst/>
              <a:rect l="l" t="t" r="r" b="b"/>
              <a:pathLst>
                <a:path w="0" h="104775">
                  <a:moveTo>
                    <a:pt x="0" y="0"/>
                  </a:moveTo>
                  <a:lnTo>
                    <a:pt x="0" y="104321"/>
                  </a:lnTo>
                </a:path>
              </a:pathLst>
            </a:custGeom>
            <a:ln w="52155">
              <a:solidFill>
                <a:srgbClr val="EF7C6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 descr=""/>
            <p:cNvSpPr/>
            <p:nvPr/>
          </p:nvSpPr>
          <p:spPr>
            <a:xfrm>
              <a:off x="6177316" y="8149351"/>
              <a:ext cx="104775" cy="0"/>
            </a:xfrm>
            <a:custGeom>
              <a:avLst/>
              <a:gdLst/>
              <a:ahLst/>
              <a:cxnLst/>
              <a:rect l="l" t="t" r="r" b="b"/>
              <a:pathLst>
                <a:path w="104775" h="0">
                  <a:moveTo>
                    <a:pt x="104321" y="0"/>
                  </a:moveTo>
                  <a:lnTo>
                    <a:pt x="0" y="0"/>
                  </a:lnTo>
                </a:path>
              </a:pathLst>
            </a:custGeom>
            <a:ln w="52155">
              <a:solidFill>
                <a:srgbClr val="EF7C6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9" name="object 109" descr=""/>
          <p:cNvGrpSpPr/>
          <p:nvPr/>
        </p:nvGrpSpPr>
        <p:grpSpPr>
          <a:xfrm>
            <a:off x="7832145" y="7653835"/>
            <a:ext cx="782955" cy="991235"/>
            <a:chOff x="7832145" y="7653835"/>
            <a:chExt cx="782955" cy="991235"/>
          </a:xfrm>
        </p:grpSpPr>
        <p:sp>
          <p:nvSpPr>
            <p:cNvPr id="110" name="object 110" descr=""/>
            <p:cNvSpPr/>
            <p:nvPr/>
          </p:nvSpPr>
          <p:spPr>
            <a:xfrm>
              <a:off x="7858222" y="7679913"/>
              <a:ext cx="678180" cy="939165"/>
            </a:xfrm>
            <a:custGeom>
              <a:avLst/>
              <a:gdLst/>
              <a:ahLst/>
              <a:cxnLst/>
              <a:rect l="l" t="t" r="r" b="b"/>
              <a:pathLst>
                <a:path w="678179" h="939165">
                  <a:moveTo>
                    <a:pt x="678084" y="52155"/>
                  </a:moveTo>
                  <a:lnTo>
                    <a:pt x="678084" y="0"/>
                  </a:lnTo>
                  <a:lnTo>
                    <a:pt x="0" y="0"/>
                  </a:lnTo>
                  <a:lnTo>
                    <a:pt x="0" y="938882"/>
                  </a:lnTo>
                  <a:lnTo>
                    <a:pt x="678084" y="938882"/>
                  </a:lnTo>
                  <a:lnTo>
                    <a:pt x="678084" y="886716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 descr=""/>
            <p:cNvSpPr/>
            <p:nvPr/>
          </p:nvSpPr>
          <p:spPr>
            <a:xfrm>
              <a:off x="8484146" y="7836386"/>
              <a:ext cx="104775" cy="626110"/>
            </a:xfrm>
            <a:custGeom>
              <a:avLst/>
              <a:gdLst/>
              <a:ahLst/>
              <a:cxnLst/>
              <a:rect l="l" t="t" r="r" b="b"/>
              <a:pathLst>
                <a:path w="104775" h="626109">
                  <a:moveTo>
                    <a:pt x="104321" y="521607"/>
                  </a:moveTo>
                  <a:lnTo>
                    <a:pt x="104321" y="52165"/>
                  </a:lnTo>
                  <a:lnTo>
                    <a:pt x="100222" y="31862"/>
                  </a:lnTo>
                  <a:lnTo>
                    <a:pt x="89044" y="15280"/>
                  </a:lnTo>
                  <a:lnTo>
                    <a:pt x="72463" y="4100"/>
                  </a:lnTo>
                  <a:lnTo>
                    <a:pt x="52155" y="0"/>
                  </a:lnTo>
                  <a:lnTo>
                    <a:pt x="31853" y="4100"/>
                  </a:lnTo>
                  <a:lnTo>
                    <a:pt x="15275" y="15280"/>
                  </a:lnTo>
                  <a:lnTo>
                    <a:pt x="4098" y="31862"/>
                  </a:lnTo>
                  <a:lnTo>
                    <a:pt x="0" y="52165"/>
                  </a:lnTo>
                  <a:lnTo>
                    <a:pt x="0" y="521607"/>
                  </a:lnTo>
                  <a:lnTo>
                    <a:pt x="52155" y="625928"/>
                  </a:lnTo>
                  <a:lnTo>
                    <a:pt x="104321" y="521607"/>
                  </a:lnTo>
                  <a:close/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 descr=""/>
            <p:cNvSpPr/>
            <p:nvPr/>
          </p:nvSpPr>
          <p:spPr>
            <a:xfrm>
              <a:off x="7962542" y="8305832"/>
              <a:ext cx="417830" cy="0"/>
            </a:xfrm>
            <a:custGeom>
              <a:avLst/>
              <a:gdLst/>
              <a:ahLst/>
              <a:cxnLst/>
              <a:rect l="l" t="t" r="r" b="b"/>
              <a:pathLst>
                <a:path w="417829" h="0">
                  <a:moveTo>
                    <a:pt x="0" y="0"/>
                  </a:moveTo>
                  <a:lnTo>
                    <a:pt x="417285" y="0"/>
                  </a:lnTo>
                </a:path>
              </a:pathLst>
            </a:custGeom>
            <a:ln w="52155">
              <a:solidFill>
                <a:srgbClr val="EF7C6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 descr=""/>
            <p:cNvSpPr/>
            <p:nvPr/>
          </p:nvSpPr>
          <p:spPr>
            <a:xfrm>
              <a:off x="7962542" y="8462313"/>
              <a:ext cx="417830" cy="0"/>
            </a:xfrm>
            <a:custGeom>
              <a:avLst/>
              <a:gdLst/>
              <a:ahLst/>
              <a:cxnLst/>
              <a:rect l="l" t="t" r="r" b="b"/>
              <a:pathLst>
                <a:path w="417829" h="0">
                  <a:moveTo>
                    <a:pt x="0" y="0"/>
                  </a:moveTo>
                  <a:lnTo>
                    <a:pt x="417285" y="0"/>
                  </a:lnTo>
                </a:path>
              </a:pathLst>
            </a:custGeom>
            <a:ln w="52155">
              <a:solidFill>
                <a:srgbClr val="EF7C6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 descr=""/>
            <p:cNvSpPr/>
            <p:nvPr/>
          </p:nvSpPr>
          <p:spPr>
            <a:xfrm>
              <a:off x="7962542" y="8149351"/>
              <a:ext cx="417830" cy="0"/>
            </a:xfrm>
            <a:custGeom>
              <a:avLst/>
              <a:gdLst/>
              <a:ahLst/>
              <a:cxnLst/>
              <a:rect l="l" t="t" r="r" b="b"/>
              <a:pathLst>
                <a:path w="417829" h="0">
                  <a:moveTo>
                    <a:pt x="0" y="0"/>
                  </a:moveTo>
                  <a:lnTo>
                    <a:pt x="417285" y="0"/>
                  </a:lnTo>
                </a:path>
              </a:pathLst>
            </a:custGeom>
            <a:ln w="52155">
              <a:solidFill>
                <a:srgbClr val="EF7C6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 descr=""/>
            <p:cNvSpPr/>
            <p:nvPr/>
          </p:nvSpPr>
          <p:spPr>
            <a:xfrm>
              <a:off x="7962542" y="7992870"/>
              <a:ext cx="417830" cy="0"/>
            </a:xfrm>
            <a:custGeom>
              <a:avLst/>
              <a:gdLst/>
              <a:ahLst/>
              <a:cxnLst/>
              <a:rect l="l" t="t" r="r" b="b"/>
              <a:pathLst>
                <a:path w="417829" h="0">
                  <a:moveTo>
                    <a:pt x="0" y="0"/>
                  </a:moveTo>
                  <a:lnTo>
                    <a:pt x="417285" y="0"/>
                  </a:lnTo>
                </a:path>
              </a:pathLst>
            </a:custGeom>
            <a:ln w="52155">
              <a:solidFill>
                <a:srgbClr val="EF7C6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6" name="object 116" descr=""/>
            <p:cNvSpPr/>
            <p:nvPr/>
          </p:nvSpPr>
          <p:spPr>
            <a:xfrm>
              <a:off x="7962542" y="7836389"/>
              <a:ext cx="417830" cy="0"/>
            </a:xfrm>
            <a:custGeom>
              <a:avLst/>
              <a:gdLst/>
              <a:ahLst/>
              <a:cxnLst/>
              <a:rect l="l" t="t" r="r" b="b"/>
              <a:pathLst>
                <a:path w="417829" h="0">
                  <a:moveTo>
                    <a:pt x="0" y="0"/>
                  </a:moveTo>
                  <a:lnTo>
                    <a:pt x="417285" y="0"/>
                  </a:lnTo>
                </a:path>
              </a:pathLst>
            </a:custGeom>
            <a:ln w="52155">
              <a:solidFill>
                <a:srgbClr val="EF7C6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7" name="object 117" descr=""/>
          <p:cNvGrpSpPr/>
          <p:nvPr/>
        </p:nvGrpSpPr>
        <p:grpSpPr>
          <a:xfrm>
            <a:off x="11350435" y="7653835"/>
            <a:ext cx="835025" cy="991235"/>
            <a:chOff x="11350435" y="7653835"/>
            <a:chExt cx="835025" cy="991235"/>
          </a:xfrm>
        </p:grpSpPr>
        <p:sp>
          <p:nvSpPr>
            <p:cNvPr id="118" name="object 118" descr=""/>
            <p:cNvSpPr/>
            <p:nvPr/>
          </p:nvSpPr>
          <p:spPr>
            <a:xfrm>
              <a:off x="11376513" y="7992867"/>
              <a:ext cx="469900" cy="626110"/>
            </a:xfrm>
            <a:custGeom>
              <a:avLst/>
              <a:gdLst/>
              <a:ahLst/>
              <a:cxnLst/>
              <a:rect l="l" t="t" r="r" b="b"/>
              <a:pathLst>
                <a:path w="469900" h="626109">
                  <a:moveTo>
                    <a:pt x="469441" y="625928"/>
                  </a:moveTo>
                  <a:lnTo>
                    <a:pt x="0" y="625928"/>
                  </a:lnTo>
                  <a:lnTo>
                    <a:pt x="0" y="0"/>
                  </a:lnTo>
                  <a:lnTo>
                    <a:pt x="469441" y="0"/>
                  </a:lnTo>
                  <a:lnTo>
                    <a:pt x="469441" y="625928"/>
                  </a:lnTo>
                  <a:close/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9" name="object 119" descr=""/>
            <p:cNvSpPr/>
            <p:nvPr/>
          </p:nvSpPr>
          <p:spPr>
            <a:xfrm>
              <a:off x="11689474" y="7679913"/>
              <a:ext cx="469900" cy="626110"/>
            </a:xfrm>
            <a:custGeom>
              <a:avLst/>
              <a:gdLst/>
              <a:ahLst/>
              <a:cxnLst/>
              <a:rect l="l" t="t" r="r" b="b"/>
              <a:pathLst>
                <a:path w="469900" h="626109">
                  <a:moveTo>
                    <a:pt x="0" y="52155"/>
                  </a:moveTo>
                  <a:lnTo>
                    <a:pt x="0" y="0"/>
                  </a:lnTo>
                  <a:lnTo>
                    <a:pt x="469441" y="0"/>
                  </a:lnTo>
                  <a:lnTo>
                    <a:pt x="469441" y="625918"/>
                  </a:lnTo>
                  <a:lnTo>
                    <a:pt x="417285" y="625918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0" name="object 120" descr=""/>
            <p:cNvSpPr/>
            <p:nvPr/>
          </p:nvSpPr>
          <p:spPr>
            <a:xfrm>
              <a:off x="11532992" y="7836394"/>
              <a:ext cx="469900" cy="626110"/>
            </a:xfrm>
            <a:custGeom>
              <a:avLst/>
              <a:gdLst/>
              <a:ahLst/>
              <a:cxnLst/>
              <a:rect l="l" t="t" r="r" b="b"/>
              <a:pathLst>
                <a:path w="469900" h="626109">
                  <a:moveTo>
                    <a:pt x="0" y="52155"/>
                  </a:moveTo>
                  <a:lnTo>
                    <a:pt x="0" y="0"/>
                  </a:lnTo>
                  <a:lnTo>
                    <a:pt x="469441" y="0"/>
                  </a:lnTo>
                  <a:lnTo>
                    <a:pt x="469441" y="625918"/>
                  </a:lnTo>
                  <a:lnTo>
                    <a:pt x="417285" y="625918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 descr=""/>
            <p:cNvSpPr/>
            <p:nvPr/>
          </p:nvSpPr>
          <p:spPr>
            <a:xfrm>
              <a:off x="11480832" y="8149351"/>
              <a:ext cx="260985" cy="0"/>
            </a:xfrm>
            <a:custGeom>
              <a:avLst/>
              <a:gdLst/>
              <a:ahLst/>
              <a:cxnLst/>
              <a:rect l="l" t="t" r="r" b="b"/>
              <a:pathLst>
                <a:path w="260984" h="0">
                  <a:moveTo>
                    <a:pt x="0" y="0"/>
                  </a:moveTo>
                  <a:lnTo>
                    <a:pt x="260798" y="0"/>
                  </a:lnTo>
                </a:path>
              </a:pathLst>
            </a:custGeom>
            <a:ln w="52155">
              <a:solidFill>
                <a:srgbClr val="EF7C6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2" name="object 122" descr=""/>
            <p:cNvSpPr/>
            <p:nvPr/>
          </p:nvSpPr>
          <p:spPr>
            <a:xfrm>
              <a:off x="11480832" y="8305832"/>
              <a:ext cx="260985" cy="0"/>
            </a:xfrm>
            <a:custGeom>
              <a:avLst/>
              <a:gdLst/>
              <a:ahLst/>
              <a:cxnLst/>
              <a:rect l="l" t="t" r="r" b="b"/>
              <a:pathLst>
                <a:path w="260984" h="0">
                  <a:moveTo>
                    <a:pt x="0" y="0"/>
                  </a:moveTo>
                  <a:lnTo>
                    <a:pt x="260798" y="0"/>
                  </a:lnTo>
                </a:path>
              </a:pathLst>
            </a:custGeom>
            <a:ln w="52155">
              <a:solidFill>
                <a:srgbClr val="EF7C6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3" name="object 123" descr=""/>
            <p:cNvSpPr/>
            <p:nvPr/>
          </p:nvSpPr>
          <p:spPr>
            <a:xfrm>
              <a:off x="11480832" y="8462313"/>
              <a:ext cx="260985" cy="0"/>
            </a:xfrm>
            <a:custGeom>
              <a:avLst/>
              <a:gdLst/>
              <a:ahLst/>
              <a:cxnLst/>
              <a:rect l="l" t="t" r="r" b="b"/>
              <a:pathLst>
                <a:path w="260984" h="0">
                  <a:moveTo>
                    <a:pt x="0" y="0"/>
                  </a:moveTo>
                  <a:lnTo>
                    <a:pt x="260798" y="0"/>
                  </a:lnTo>
                </a:path>
              </a:pathLst>
            </a:custGeom>
            <a:ln w="52155">
              <a:solidFill>
                <a:srgbClr val="EF7C6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4" name="object 124" descr=""/>
          <p:cNvGrpSpPr/>
          <p:nvPr/>
        </p:nvGrpSpPr>
        <p:grpSpPr>
          <a:xfrm>
            <a:off x="13135661" y="7653830"/>
            <a:ext cx="835025" cy="991235"/>
            <a:chOff x="13135661" y="7653830"/>
            <a:chExt cx="835025" cy="991235"/>
          </a:xfrm>
        </p:grpSpPr>
        <p:sp>
          <p:nvSpPr>
            <p:cNvPr id="125" name="object 125" descr=""/>
            <p:cNvSpPr/>
            <p:nvPr/>
          </p:nvSpPr>
          <p:spPr>
            <a:xfrm>
              <a:off x="13631180" y="7836389"/>
              <a:ext cx="156845" cy="156845"/>
            </a:xfrm>
            <a:custGeom>
              <a:avLst/>
              <a:gdLst/>
              <a:ahLst/>
              <a:cxnLst/>
              <a:rect l="l" t="t" r="r" b="b"/>
              <a:pathLst>
                <a:path w="156844" h="156845">
                  <a:moveTo>
                    <a:pt x="0" y="0"/>
                  </a:moveTo>
                  <a:lnTo>
                    <a:pt x="156476" y="156476"/>
                  </a:lnTo>
                </a:path>
              </a:pathLst>
            </a:custGeom>
            <a:ln w="52155">
              <a:solidFill>
                <a:srgbClr val="EF7C6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6" name="object 126" descr=""/>
            <p:cNvSpPr/>
            <p:nvPr/>
          </p:nvSpPr>
          <p:spPr>
            <a:xfrm>
              <a:off x="13318218" y="7836394"/>
              <a:ext cx="469900" cy="626110"/>
            </a:xfrm>
            <a:custGeom>
              <a:avLst/>
              <a:gdLst/>
              <a:ahLst/>
              <a:cxnLst/>
              <a:rect l="l" t="t" r="r" b="b"/>
              <a:pathLst>
                <a:path w="469900" h="626109">
                  <a:moveTo>
                    <a:pt x="0" y="52155"/>
                  </a:moveTo>
                  <a:lnTo>
                    <a:pt x="0" y="0"/>
                  </a:lnTo>
                  <a:lnTo>
                    <a:pt x="312964" y="0"/>
                  </a:lnTo>
                  <a:lnTo>
                    <a:pt x="312964" y="156476"/>
                  </a:lnTo>
                  <a:lnTo>
                    <a:pt x="469441" y="156476"/>
                  </a:lnTo>
                  <a:lnTo>
                    <a:pt x="469441" y="625918"/>
                  </a:lnTo>
                  <a:lnTo>
                    <a:pt x="417285" y="625918"/>
                  </a:lnTo>
                </a:path>
              </a:pathLst>
            </a:custGeom>
            <a:ln w="52155">
              <a:solidFill>
                <a:srgbClr val="EF7C6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7" name="object 127" descr=""/>
            <p:cNvSpPr/>
            <p:nvPr/>
          </p:nvSpPr>
          <p:spPr>
            <a:xfrm>
              <a:off x="13787661" y="7679908"/>
              <a:ext cx="156845" cy="156845"/>
            </a:xfrm>
            <a:custGeom>
              <a:avLst/>
              <a:gdLst/>
              <a:ahLst/>
              <a:cxnLst/>
              <a:rect l="l" t="t" r="r" b="b"/>
              <a:pathLst>
                <a:path w="156844" h="156845">
                  <a:moveTo>
                    <a:pt x="0" y="0"/>
                  </a:moveTo>
                  <a:lnTo>
                    <a:pt x="156476" y="156476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8" name="object 128" descr=""/>
            <p:cNvSpPr/>
            <p:nvPr/>
          </p:nvSpPr>
          <p:spPr>
            <a:xfrm>
              <a:off x="13474699" y="7679913"/>
              <a:ext cx="469900" cy="626110"/>
            </a:xfrm>
            <a:custGeom>
              <a:avLst/>
              <a:gdLst/>
              <a:ahLst/>
              <a:cxnLst/>
              <a:rect l="l" t="t" r="r" b="b"/>
              <a:pathLst>
                <a:path w="469900" h="626109">
                  <a:moveTo>
                    <a:pt x="0" y="52155"/>
                  </a:moveTo>
                  <a:lnTo>
                    <a:pt x="0" y="0"/>
                  </a:lnTo>
                  <a:lnTo>
                    <a:pt x="312964" y="0"/>
                  </a:lnTo>
                  <a:lnTo>
                    <a:pt x="312964" y="156476"/>
                  </a:lnTo>
                  <a:lnTo>
                    <a:pt x="469441" y="156476"/>
                  </a:lnTo>
                  <a:lnTo>
                    <a:pt x="469441" y="625918"/>
                  </a:lnTo>
                  <a:lnTo>
                    <a:pt x="417285" y="625918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9" name="object 129" descr=""/>
            <p:cNvSpPr/>
            <p:nvPr/>
          </p:nvSpPr>
          <p:spPr>
            <a:xfrm>
              <a:off x="13474699" y="7992870"/>
              <a:ext cx="156845" cy="156845"/>
            </a:xfrm>
            <a:custGeom>
              <a:avLst/>
              <a:gdLst/>
              <a:ahLst/>
              <a:cxnLst/>
              <a:rect l="l" t="t" r="r" b="b"/>
              <a:pathLst>
                <a:path w="156844" h="156845">
                  <a:moveTo>
                    <a:pt x="0" y="0"/>
                  </a:moveTo>
                  <a:lnTo>
                    <a:pt x="156476" y="156476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0" name="object 130" descr=""/>
            <p:cNvSpPr/>
            <p:nvPr/>
          </p:nvSpPr>
          <p:spPr>
            <a:xfrm>
              <a:off x="13161739" y="7992867"/>
              <a:ext cx="469900" cy="626110"/>
            </a:xfrm>
            <a:custGeom>
              <a:avLst/>
              <a:gdLst/>
              <a:ahLst/>
              <a:cxnLst/>
              <a:rect l="l" t="t" r="r" b="b"/>
              <a:pathLst>
                <a:path w="469900" h="626109">
                  <a:moveTo>
                    <a:pt x="469441" y="625928"/>
                  </a:moveTo>
                  <a:lnTo>
                    <a:pt x="469441" y="156487"/>
                  </a:lnTo>
                  <a:lnTo>
                    <a:pt x="312964" y="156487"/>
                  </a:lnTo>
                  <a:lnTo>
                    <a:pt x="312964" y="0"/>
                  </a:lnTo>
                  <a:lnTo>
                    <a:pt x="0" y="0"/>
                  </a:lnTo>
                  <a:lnTo>
                    <a:pt x="0" y="625928"/>
                  </a:lnTo>
                  <a:lnTo>
                    <a:pt x="469441" y="625928"/>
                  </a:lnTo>
                  <a:close/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1" name="object 131" descr=""/>
          <p:cNvGrpSpPr/>
          <p:nvPr/>
        </p:nvGrpSpPr>
        <p:grpSpPr>
          <a:xfrm>
            <a:off x="14858984" y="7863802"/>
            <a:ext cx="1011555" cy="733425"/>
            <a:chOff x="14858984" y="7863802"/>
            <a:chExt cx="1011555" cy="733425"/>
          </a:xfrm>
        </p:grpSpPr>
        <p:sp>
          <p:nvSpPr>
            <p:cNvPr id="132" name="object 132" descr=""/>
            <p:cNvSpPr/>
            <p:nvPr/>
          </p:nvSpPr>
          <p:spPr>
            <a:xfrm>
              <a:off x="15503117" y="8214549"/>
              <a:ext cx="172085" cy="245745"/>
            </a:xfrm>
            <a:custGeom>
              <a:avLst/>
              <a:gdLst/>
              <a:ahLst/>
              <a:cxnLst/>
              <a:rect l="l" t="t" r="r" b="b"/>
              <a:pathLst>
                <a:path w="172084" h="245745">
                  <a:moveTo>
                    <a:pt x="0" y="0"/>
                  </a:moveTo>
                  <a:lnTo>
                    <a:pt x="156466" y="156497"/>
                  </a:lnTo>
                  <a:lnTo>
                    <a:pt x="167974" y="173777"/>
                  </a:lnTo>
                  <a:lnTo>
                    <a:pt x="171793" y="193406"/>
                  </a:lnTo>
                  <a:lnTo>
                    <a:pt x="167974" y="213033"/>
                  </a:lnTo>
                  <a:lnTo>
                    <a:pt x="156518" y="230286"/>
                  </a:lnTo>
                  <a:lnTo>
                    <a:pt x="139260" y="241741"/>
                  </a:lnTo>
                  <a:lnTo>
                    <a:pt x="119631" y="245559"/>
                  </a:lnTo>
                  <a:lnTo>
                    <a:pt x="100003" y="241737"/>
                  </a:lnTo>
                  <a:lnTo>
                    <a:pt x="82751" y="230275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3" name="object 133" descr=""/>
            <p:cNvSpPr/>
            <p:nvPr/>
          </p:nvSpPr>
          <p:spPr>
            <a:xfrm>
              <a:off x="14885062" y="7889879"/>
              <a:ext cx="480059" cy="681355"/>
            </a:xfrm>
            <a:custGeom>
              <a:avLst/>
              <a:gdLst/>
              <a:ahLst/>
              <a:cxnLst/>
              <a:rect l="l" t="t" r="r" b="b"/>
              <a:pathLst>
                <a:path w="480059" h="681354">
                  <a:moveTo>
                    <a:pt x="479545" y="628745"/>
                  </a:moveTo>
                  <a:lnTo>
                    <a:pt x="442667" y="591856"/>
                  </a:lnTo>
                  <a:lnTo>
                    <a:pt x="454039" y="609031"/>
                  </a:lnTo>
                  <a:lnTo>
                    <a:pt x="457856" y="628660"/>
                  </a:lnTo>
                  <a:lnTo>
                    <a:pt x="454034" y="648287"/>
                  </a:lnTo>
                  <a:lnTo>
                    <a:pt x="442572" y="665539"/>
                  </a:lnTo>
                  <a:lnTo>
                    <a:pt x="425314" y="676995"/>
                  </a:lnTo>
                  <a:lnTo>
                    <a:pt x="405685" y="680813"/>
                  </a:lnTo>
                  <a:lnTo>
                    <a:pt x="386058" y="676991"/>
                  </a:lnTo>
                  <a:lnTo>
                    <a:pt x="368805" y="665529"/>
                  </a:lnTo>
                  <a:lnTo>
                    <a:pt x="147534" y="444216"/>
                  </a:lnTo>
                  <a:lnTo>
                    <a:pt x="0" y="444195"/>
                  </a:lnTo>
                  <a:lnTo>
                    <a:pt x="41" y="1602"/>
                  </a:lnTo>
                  <a:lnTo>
                    <a:pt x="303" y="0"/>
                  </a:lnTo>
                  <a:lnTo>
                    <a:pt x="295100" y="1633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4" name="object 13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38438" y="8381832"/>
              <a:ext cx="273499" cy="178063"/>
            </a:xfrm>
            <a:prstGeom prst="rect">
              <a:avLst/>
            </a:prstGeom>
          </p:spPr>
        </p:pic>
        <p:sp>
          <p:nvSpPr>
            <p:cNvPr id="135" name="object 135" descr=""/>
            <p:cNvSpPr/>
            <p:nvPr/>
          </p:nvSpPr>
          <p:spPr>
            <a:xfrm>
              <a:off x="15069488" y="7891526"/>
              <a:ext cx="774700" cy="443230"/>
            </a:xfrm>
            <a:custGeom>
              <a:avLst/>
              <a:gdLst/>
              <a:ahLst/>
              <a:cxnLst/>
              <a:rect l="l" t="t" r="r" b="b"/>
              <a:pathLst>
                <a:path w="774700" h="443229">
                  <a:moveTo>
                    <a:pt x="479493" y="147545"/>
                  </a:moveTo>
                  <a:lnTo>
                    <a:pt x="331958" y="147534"/>
                  </a:lnTo>
                  <a:lnTo>
                    <a:pt x="221302" y="258170"/>
                  </a:lnTo>
                  <a:lnTo>
                    <a:pt x="180683" y="287500"/>
                  </a:lnTo>
                  <a:lnTo>
                    <a:pt x="134599" y="302163"/>
                  </a:lnTo>
                  <a:lnTo>
                    <a:pt x="86694" y="302158"/>
                  </a:lnTo>
                  <a:lnTo>
                    <a:pt x="40613" y="287487"/>
                  </a:lnTo>
                  <a:lnTo>
                    <a:pt x="0" y="258149"/>
                  </a:lnTo>
                  <a:lnTo>
                    <a:pt x="258201" y="0"/>
                  </a:lnTo>
                  <a:lnTo>
                    <a:pt x="774562" y="41"/>
                  </a:lnTo>
                  <a:lnTo>
                    <a:pt x="774531" y="442635"/>
                  </a:lnTo>
                  <a:lnTo>
                    <a:pt x="700764" y="442625"/>
                  </a:lnTo>
                </a:path>
              </a:pathLst>
            </a:custGeom>
            <a:ln w="52155">
              <a:solidFill>
                <a:srgbClr val="EF7C6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6" name="object 136" descr=""/>
          <p:cNvGrpSpPr/>
          <p:nvPr/>
        </p:nvGrpSpPr>
        <p:grpSpPr>
          <a:xfrm>
            <a:off x="16810431" y="7705995"/>
            <a:ext cx="678180" cy="939165"/>
            <a:chOff x="16810431" y="7705995"/>
            <a:chExt cx="678180" cy="939165"/>
          </a:xfrm>
        </p:grpSpPr>
        <p:sp>
          <p:nvSpPr>
            <p:cNvPr id="137" name="object 137" descr=""/>
            <p:cNvSpPr/>
            <p:nvPr/>
          </p:nvSpPr>
          <p:spPr>
            <a:xfrm>
              <a:off x="16992990" y="7732073"/>
              <a:ext cx="313055" cy="417830"/>
            </a:xfrm>
            <a:custGeom>
              <a:avLst/>
              <a:gdLst/>
              <a:ahLst/>
              <a:cxnLst/>
              <a:rect l="l" t="t" r="r" b="b"/>
              <a:pathLst>
                <a:path w="313055" h="417829">
                  <a:moveTo>
                    <a:pt x="0" y="156476"/>
                  </a:moveTo>
                  <a:lnTo>
                    <a:pt x="7977" y="107015"/>
                  </a:lnTo>
                  <a:lnTo>
                    <a:pt x="30192" y="64060"/>
                  </a:lnTo>
                  <a:lnTo>
                    <a:pt x="64065" y="30188"/>
                  </a:lnTo>
                  <a:lnTo>
                    <a:pt x="107019" y="7976"/>
                  </a:lnTo>
                  <a:lnTo>
                    <a:pt x="156476" y="0"/>
                  </a:lnTo>
                  <a:lnTo>
                    <a:pt x="205939" y="7976"/>
                  </a:lnTo>
                  <a:lnTo>
                    <a:pt x="248896" y="30188"/>
                  </a:lnTo>
                  <a:lnTo>
                    <a:pt x="282771" y="64060"/>
                  </a:lnTo>
                  <a:lnTo>
                    <a:pt x="304986" y="107015"/>
                  </a:lnTo>
                  <a:lnTo>
                    <a:pt x="312964" y="156476"/>
                  </a:lnTo>
                  <a:lnTo>
                    <a:pt x="312964" y="260798"/>
                  </a:lnTo>
                  <a:lnTo>
                    <a:pt x="304986" y="310259"/>
                  </a:lnTo>
                  <a:lnTo>
                    <a:pt x="282771" y="353214"/>
                  </a:lnTo>
                  <a:lnTo>
                    <a:pt x="248896" y="387086"/>
                  </a:lnTo>
                  <a:lnTo>
                    <a:pt x="205939" y="409298"/>
                  </a:lnTo>
                  <a:lnTo>
                    <a:pt x="156476" y="417275"/>
                  </a:lnTo>
                  <a:lnTo>
                    <a:pt x="107019" y="409298"/>
                  </a:lnTo>
                  <a:lnTo>
                    <a:pt x="64065" y="387086"/>
                  </a:lnTo>
                  <a:lnTo>
                    <a:pt x="30192" y="353214"/>
                  </a:lnTo>
                  <a:lnTo>
                    <a:pt x="7977" y="310259"/>
                  </a:lnTo>
                  <a:lnTo>
                    <a:pt x="0" y="260798"/>
                  </a:lnTo>
                  <a:lnTo>
                    <a:pt x="0" y="156476"/>
                  </a:lnTo>
                  <a:close/>
                </a:path>
              </a:pathLst>
            </a:custGeom>
            <a:ln w="52155">
              <a:solidFill>
                <a:srgbClr val="EF7C6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8" name="object 138" descr=""/>
            <p:cNvSpPr/>
            <p:nvPr/>
          </p:nvSpPr>
          <p:spPr>
            <a:xfrm>
              <a:off x="16916959" y="8335470"/>
              <a:ext cx="465455" cy="254000"/>
            </a:xfrm>
            <a:custGeom>
              <a:avLst/>
              <a:gdLst/>
              <a:ahLst/>
              <a:cxnLst/>
              <a:rect l="l" t="t" r="r" b="b"/>
              <a:pathLst>
                <a:path w="465455" h="254000">
                  <a:moveTo>
                    <a:pt x="444943" y="0"/>
                  </a:moveTo>
                  <a:lnTo>
                    <a:pt x="438388" y="0"/>
                  </a:lnTo>
                  <a:lnTo>
                    <a:pt x="431289" y="0"/>
                  </a:lnTo>
                  <a:lnTo>
                    <a:pt x="424200" y="2753"/>
                  </a:lnTo>
                  <a:lnTo>
                    <a:pt x="304434" y="127168"/>
                  </a:lnTo>
                  <a:lnTo>
                    <a:pt x="251493" y="82144"/>
                  </a:lnTo>
                  <a:lnTo>
                    <a:pt x="245305" y="79871"/>
                  </a:lnTo>
                  <a:lnTo>
                    <a:pt x="237284" y="79871"/>
                  </a:lnTo>
                  <a:lnTo>
                    <a:pt x="225965" y="81777"/>
                  </a:lnTo>
                  <a:lnTo>
                    <a:pt x="219075" y="86751"/>
                  </a:lnTo>
                  <a:lnTo>
                    <a:pt x="169977" y="177575"/>
                  </a:lnTo>
                  <a:lnTo>
                    <a:pt x="118733" y="105598"/>
                  </a:lnTo>
                  <a:lnTo>
                    <a:pt x="110450" y="101609"/>
                  </a:lnTo>
                  <a:lnTo>
                    <a:pt x="98032" y="101609"/>
                  </a:lnTo>
                  <a:lnTo>
                    <a:pt x="15029" y="139838"/>
                  </a:lnTo>
                  <a:lnTo>
                    <a:pt x="0" y="164636"/>
                  </a:lnTo>
                  <a:lnTo>
                    <a:pt x="2642" y="174664"/>
                  </a:lnTo>
                  <a:lnTo>
                    <a:pt x="6946" y="180889"/>
                  </a:lnTo>
                  <a:lnTo>
                    <a:pt x="12676" y="185517"/>
                  </a:lnTo>
                  <a:lnTo>
                    <a:pt x="19399" y="188402"/>
                  </a:lnTo>
                  <a:lnTo>
                    <a:pt x="26683" y="189397"/>
                  </a:lnTo>
                  <a:lnTo>
                    <a:pt x="30578" y="189397"/>
                  </a:lnTo>
                  <a:lnTo>
                    <a:pt x="34536" y="188549"/>
                  </a:lnTo>
                  <a:lnTo>
                    <a:pt x="93079" y="160853"/>
                  </a:lnTo>
                  <a:lnTo>
                    <a:pt x="156208" y="249542"/>
                  </a:lnTo>
                  <a:lnTo>
                    <a:pt x="164396" y="253688"/>
                  </a:lnTo>
                  <a:lnTo>
                    <a:pt x="174720" y="253636"/>
                  </a:lnTo>
                  <a:lnTo>
                    <a:pt x="181459" y="252374"/>
                  </a:lnTo>
                  <a:lnTo>
                    <a:pt x="187554" y="249527"/>
                  </a:lnTo>
                  <a:lnTo>
                    <a:pt x="192724" y="245277"/>
                  </a:lnTo>
                  <a:lnTo>
                    <a:pt x="196688" y="239804"/>
                  </a:lnTo>
                  <a:lnTo>
                    <a:pt x="246739" y="147210"/>
                  </a:lnTo>
                  <a:lnTo>
                    <a:pt x="293816" y="187250"/>
                  </a:lnTo>
                  <a:lnTo>
                    <a:pt x="300067" y="189376"/>
                  </a:lnTo>
                  <a:lnTo>
                    <a:pt x="313397" y="189376"/>
                  </a:lnTo>
                  <a:lnTo>
                    <a:pt x="320486" y="186612"/>
                  </a:lnTo>
                  <a:lnTo>
                    <a:pt x="457822" y="43935"/>
                  </a:lnTo>
                  <a:lnTo>
                    <a:pt x="463408" y="35137"/>
                  </a:lnTo>
                  <a:lnTo>
                    <a:pt x="465051" y="25271"/>
                  </a:lnTo>
                  <a:lnTo>
                    <a:pt x="462788" y="15523"/>
                  </a:lnTo>
                  <a:lnTo>
                    <a:pt x="456660" y="7078"/>
                  </a:lnTo>
                  <a:lnTo>
                    <a:pt x="451518" y="2345"/>
                  </a:lnTo>
                  <a:lnTo>
                    <a:pt x="444943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9" name="object 139" descr=""/>
            <p:cNvSpPr/>
            <p:nvPr/>
          </p:nvSpPr>
          <p:spPr>
            <a:xfrm>
              <a:off x="16836509" y="8201510"/>
              <a:ext cx="208915" cy="417830"/>
            </a:xfrm>
            <a:custGeom>
              <a:avLst/>
              <a:gdLst/>
              <a:ahLst/>
              <a:cxnLst/>
              <a:rect l="l" t="t" r="r" b="b"/>
              <a:pathLst>
                <a:path w="208915" h="417829">
                  <a:moveTo>
                    <a:pt x="0" y="417285"/>
                  </a:moveTo>
                  <a:lnTo>
                    <a:pt x="0" y="208642"/>
                  </a:lnTo>
                  <a:lnTo>
                    <a:pt x="5510" y="160805"/>
                  </a:lnTo>
                  <a:lnTo>
                    <a:pt x="21206" y="116890"/>
                  </a:lnTo>
                  <a:lnTo>
                    <a:pt x="45835" y="78151"/>
                  </a:lnTo>
                  <a:lnTo>
                    <a:pt x="78146" y="45839"/>
                  </a:lnTo>
                  <a:lnTo>
                    <a:pt x="116886" y="21208"/>
                  </a:lnTo>
                  <a:lnTo>
                    <a:pt x="160802" y="5510"/>
                  </a:lnTo>
                  <a:lnTo>
                    <a:pt x="208642" y="0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0" name="object 140" descr=""/>
            <p:cNvSpPr/>
            <p:nvPr/>
          </p:nvSpPr>
          <p:spPr>
            <a:xfrm>
              <a:off x="17253791" y="8201512"/>
              <a:ext cx="208915" cy="417830"/>
            </a:xfrm>
            <a:custGeom>
              <a:avLst/>
              <a:gdLst/>
              <a:ahLst/>
              <a:cxnLst/>
              <a:rect l="l" t="t" r="r" b="b"/>
              <a:pathLst>
                <a:path w="208915" h="417829">
                  <a:moveTo>
                    <a:pt x="0" y="0"/>
                  </a:moveTo>
                  <a:lnTo>
                    <a:pt x="47840" y="5510"/>
                  </a:lnTo>
                  <a:lnTo>
                    <a:pt x="91756" y="21206"/>
                  </a:lnTo>
                  <a:lnTo>
                    <a:pt x="130496" y="45835"/>
                  </a:lnTo>
                  <a:lnTo>
                    <a:pt x="162806" y="78146"/>
                  </a:lnTo>
                  <a:lnTo>
                    <a:pt x="187436" y="116886"/>
                  </a:lnTo>
                  <a:lnTo>
                    <a:pt x="203132" y="160802"/>
                  </a:lnTo>
                  <a:lnTo>
                    <a:pt x="208642" y="208642"/>
                  </a:lnTo>
                  <a:lnTo>
                    <a:pt x="208642" y="214286"/>
                  </a:lnTo>
                  <a:lnTo>
                    <a:pt x="208642" y="417285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1" name="object 141" descr=""/>
          <p:cNvGrpSpPr/>
          <p:nvPr/>
        </p:nvGrpSpPr>
        <p:grpSpPr>
          <a:xfrm>
            <a:off x="18491337" y="7601669"/>
            <a:ext cx="887094" cy="1095375"/>
            <a:chOff x="18491337" y="7601669"/>
            <a:chExt cx="887094" cy="1095375"/>
          </a:xfrm>
        </p:grpSpPr>
        <p:sp>
          <p:nvSpPr>
            <p:cNvPr id="142" name="object 142" descr=""/>
            <p:cNvSpPr/>
            <p:nvPr/>
          </p:nvSpPr>
          <p:spPr>
            <a:xfrm>
              <a:off x="18830374" y="7627749"/>
              <a:ext cx="208915" cy="313055"/>
            </a:xfrm>
            <a:custGeom>
              <a:avLst/>
              <a:gdLst/>
              <a:ahLst/>
              <a:cxnLst/>
              <a:rect l="l" t="t" r="r" b="b"/>
              <a:pathLst>
                <a:path w="208915" h="313054">
                  <a:moveTo>
                    <a:pt x="208642" y="0"/>
                  </a:moveTo>
                  <a:lnTo>
                    <a:pt x="104321" y="312964"/>
                  </a:lnTo>
                  <a:lnTo>
                    <a:pt x="0" y="0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3" name="object 143" descr=""/>
            <p:cNvSpPr/>
            <p:nvPr/>
          </p:nvSpPr>
          <p:spPr>
            <a:xfrm>
              <a:off x="18778215" y="7888550"/>
              <a:ext cx="156845" cy="156845"/>
            </a:xfrm>
            <a:custGeom>
              <a:avLst/>
              <a:gdLst/>
              <a:ahLst/>
              <a:cxnLst/>
              <a:rect l="l" t="t" r="r" b="b"/>
              <a:pathLst>
                <a:path w="156844" h="156845">
                  <a:moveTo>
                    <a:pt x="0" y="0"/>
                  </a:moveTo>
                  <a:lnTo>
                    <a:pt x="156476" y="156476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4" name="object 144" descr=""/>
            <p:cNvSpPr/>
            <p:nvPr/>
          </p:nvSpPr>
          <p:spPr>
            <a:xfrm>
              <a:off x="18934697" y="7886760"/>
              <a:ext cx="0" cy="779780"/>
            </a:xfrm>
            <a:custGeom>
              <a:avLst/>
              <a:gdLst/>
              <a:ahLst/>
              <a:cxnLst/>
              <a:rect l="l" t="t" r="r" b="b"/>
              <a:pathLst>
                <a:path w="0" h="779779">
                  <a:moveTo>
                    <a:pt x="0" y="0"/>
                  </a:moveTo>
                  <a:lnTo>
                    <a:pt x="0" y="779526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5" name="object 145" descr=""/>
            <p:cNvSpPr/>
            <p:nvPr/>
          </p:nvSpPr>
          <p:spPr>
            <a:xfrm>
              <a:off x="18517415" y="7784230"/>
              <a:ext cx="835025" cy="887094"/>
            </a:xfrm>
            <a:custGeom>
              <a:avLst/>
              <a:gdLst/>
              <a:ahLst/>
              <a:cxnLst/>
              <a:rect l="l" t="t" r="r" b="b"/>
              <a:pathLst>
                <a:path w="835025" h="887095">
                  <a:moveTo>
                    <a:pt x="678084" y="0"/>
                  </a:moveTo>
                  <a:lnTo>
                    <a:pt x="718693" y="8197"/>
                  </a:lnTo>
                  <a:lnTo>
                    <a:pt x="751852" y="30552"/>
                  </a:lnTo>
                  <a:lnTo>
                    <a:pt x="774208" y="63712"/>
                  </a:lnTo>
                  <a:lnTo>
                    <a:pt x="782405" y="104321"/>
                  </a:lnTo>
                  <a:lnTo>
                    <a:pt x="834560" y="573762"/>
                  </a:lnTo>
                  <a:lnTo>
                    <a:pt x="701790" y="573762"/>
                  </a:lnTo>
                  <a:lnTo>
                    <a:pt x="678084" y="312964"/>
                  </a:lnTo>
                  <a:lnTo>
                    <a:pt x="730239" y="886726"/>
                  </a:lnTo>
                  <a:lnTo>
                    <a:pt x="104321" y="886726"/>
                  </a:lnTo>
                  <a:lnTo>
                    <a:pt x="156476" y="312964"/>
                  </a:lnTo>
                  <a:lnTo>
                    <a:pt x="132770" y="573762"/>
                  </a:lnTo>
                  <a:lnTo>
                    <a:pt x="0" y="573762"/>
                  </a:lnTo>
                  <a:lnTo>
                    <a:pt x="52155" y="104321"/>
                  </a:lnTo>
                  <a:lnTo>
                    <a:pt x="60354" y="63712"/>
                  </a:lnTo>
                  <a:lnTo>
                    <a:pt x="82712" y="30552"/>
                  </a:lnTo>
                  <a:lnTo>
                    <a:pt x="115872" y="8197"/>
                  </a:lnTo>
                  <a:lnTo>
                    <a:pt x="156476" y="0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6" name="object 146" descr=""/>
            <p:cNvSpPr/>
            <p:nvPr/>
          </p:nvSpPr>
          <p:spPr>
            <a:xfrm>
              <a:off x="18726059" y="7627747"/>
              <a:ext cx="417830" cy="208915"/>
            </a:xfrm>
            <a:custGeom>
              <a:avLst/>
              <a:gdLst/>
              <a:ahLst/>
              <a:cxnLst/>
              <a:rect l="l" t="t" r="r" b="b"/>
              <a:pathLst>
                <a:path w="417830" h="208915">
                  <a:moveTo>
                    <a:pt x="52155" y="208642"/>
                  </a:moveTo>
                  <a:lnTo>
                    <a:pt x="0" y="104321"/>
                  </a:lnTo>
                  <a:lnTo>
                    <a:pt x="104321" y="0"/>
                  </a:lnTo>
                  <a:lnTo>
                    <a:pt x="312953" y="0"/>
                  </a:lnTo>
                  <a:lnTo>
                    <a:pt x="417275" y="104321"/>
                  </a:lnTo>
                  <a:lnTo>
                    <a:pt x="365119" y="208642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7" name="object 14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08624" y="7862472"/>
              <a:ext cx="234728" cy="260797"/>
            </a:xfrm>
            <a:prstGeom prst="rect">
              <a:avLst/>
            </a:prstGeom>
          </p:spPr>
        </p:pic>
        <p:sp>
          <p:nvSpPr>
            <p:cNvPr id="148" name="object 148" descr=""/>
            <p:cNvSpPr/>
            <p:nvPr/>
          </p:nvSpPr>
          <p:spPr>
            <a:xfrm>
              <a:off x="18724902" y="8462314"/>
              <a:ext cx="104775" cy="0"/>
            </a:xfrm>
            <a:custGeom>
              <a:avLst/>
              <a:gdLst/>
              <a:ahLst/>
              <a:cxnLst/>
              <a:rect l="l" t="t" r="r" b="b"/>
              <a:pathLst>
                <a:path w="104775" h="0">
                  <a:moveTo>
                    <a:pt x="0" y="0"/>
                  </a:moveTo>
                  <a:lnTo>
                    <a:pt x="104321" y="0"/>
                  </a:lnTo>
                </a:path>
              </a:pathLst>
            </a:custGeom>
            <a:ln w="52155">
              <a:solidFill>
                <a:srgbClr val="EF7C6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9" name="object 149" descr=""/>
            <p:cNvSpPr/>
            <p:nvPr/>
          </p:nvSpPr>
          <p:spPr>
            <a:xfrm>
              <a:off x="19038440" y="8462314"/>
              <a:ext cx="105410" cy="0"/>
            </a:xfrm>
            <a:custGeom>
              <a:avLst/>
              <a:gdLst/>
              <a:ahLst/>
              <a:cxnLst/>
              <a:rect l="l" t="t" r="r" b="b"/>
              <a:pathLst>
                <a:path w="105409" h="0">
                  <a:moveTo>
                    <a:pt x="0" y="0"/>
                  </a:moveTo>
                  <a:lnTo>
                    <a:pt x="104897" y="0"/>
                  </a:lnTo>
                </a:path>
              </a:pathLst>
            </a:custGeom>
            <a:ln w="52155">
              <a:solidFill>
                <a:srgbClr val="EF7C6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0" name="object 150" descr=""/>
          <p:cNvGrpSpPr/>
          <p:nvPr/>
        </p:nvGrpSpPr>
        <p:grpSpPr>
          <a:xfrm>
            <a:off x="7727823" y="5878857"/>
            <a:ext cx="991235" cy="939165"/>
            <a:chOff x="7727823" y="5878857"/>
            <a:chExt cx="991235" cy="939165"/>
          </a:xfrm>
        </p:grpSpPr>
        <p:sp>
          <p:nvSpPr>
            <p:cNvPr id="151" name="object 151" descr=""/>
            <p:cNvSpPr/>
            <p:nvPr/>
          </p:nvSpPr>
          <p:spPr>
            <a:xfrm>
              <a:off x="8249421" y="6504775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4" h="52704">
                  <a:moveTo>
                    <a:pt x="26082" y="0"/>
                  </a:moveTo>
                  <a:lnTo>
                    <a:pt x="15933" y="2049"/>
                  </a:lnTo>
                  <a:lnTo>
                    <a:pt x="7642" y="7638"/>
                  </a:lnTo>
                  <a:lnTo>
                    <a:pt x="2050" y="15929"/>
                  </a:lnTo>
                  <a:lnTo>
                    <a:pt x="0" y="26082"/>
                  </a:lnTo>
                  <a:lnTo>
                    <a:pt x="2050" y="36230"/>
                  </a:lnTo>
                  <a:lnTo>
                    <a:pt x="7642" y="44518"/>
                  </a:lnTo>
                  <a:lnTo>
                    <a:pt x="15933" y="50106"/>
                  </a:lnTo>
                  <a:lnTo>
                    <a:pt x="26082" y="52155"/>
                  </a:lnTo>
                  <a:lnTo>
                    <a:pt x="36232" y="50106"/>
                  </a:lnTo>
                  <a:lnTo>
                    <a:pt x="44523" y="44518"/>
                  </a:lnTo>
                  <a:lnTo>
                    <a:pt x="50115" y="36230"/>
                  </a:lnTo>
                  <a:lnTo>
                    <a:pt x="52165" y="26082"/>
                  </a:lnTo>
                  <a:lnTo>
                    <a:pt x="50115" y="15929"/>
                  </a:lnTo>
                  <a:lnTo>
                    <a:pt x="44523" y="7638"/>
                  </a:lnTo>
                  <a:lnTo>
                    <a:pt x="36232" y="2049"/>
                  </a:lnTo>
                  <a:lnTo>
                    <a:pt x="26082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2" name="object 152" descr=""/>
            <p:cNvSpPr/>
            <p:nvPr/>
          </p:nvSpPr>
          <p:spPr>
            <a:xfrm>
              <a:off x="8171182" y="6426534"/>
              <a:ext cx="365125" cy="208915"/>
            </a:xfrm>
            <a:custGeom>
              <a:avLst/>
              <a:gdLst/>
              <a:ahLst/>
              <a:cxnLst/>
              <a:rect l="l" t="t" r="r" b="b"/>
              <a:pathLst>
                <a:path w="365125" h="208915">
                  <a:moveTo>
                    <a:pt x="104321" y="208642"/>
                  </a:moveTo>
                  <a:lnTo>
                    <a:pt x="63712" y="200445"/>
                  </a:lnTo>
                  <a:lnTo>
                    <a:pt x="30552" y="178090"/>
                  </a:lnTo>
                  <a:lnTo>
                    <a:pt x="8197" y="144930"/>
                  </a:lnTo>
                  <a:lnTo>
                    <a:pt x="0" y="104321"/>
                  </a:lnTo>
                  <a:lnTo>
                    <a:pt x="8197" y="63716"/>
                  </a:lnTo>
                  <a:lnTo>
                    <a:pt x="30552" y="30556"/>
                  </a:lnTo>
                  <a:lnTo>
                    <a:pt x="63712" y="8198"/>
                  </a:lnTo>
                  <a:lnTo>
                    <a:pt x="104321" y="0"/>
                  </a:lnTo>
                  <a:lnTo>
                    <a:pt x="365119" y="0"/>
                  </a:lnTo>
                  <a:lnTo>
                    <a:pt x="365119" y="208642"/>
                  </a:lnTo>
                  <a:lnTo>
                    <a:pt x="104321" y="208642"/>
                  </a:lnTo>
                  <a:close/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3" name="object 153" descr=""/>
            <p:cNvSpPr/>
            <p:nvPr/>
          </p:nvSpPr>
          <p:spPr>
            <a:xfrm>
              <a:off x="7910382" y="5904935"/>
              <a:ext cx="782955" cy="521970"/>
            </a:xfrm>
            <a:custGeom>
              <a:avLst/>
              <a:gdLst/>
              <a:ahLst/>
              <a:cxnLst/>
              <a:rect l="l" t="t" r="r" b="b"/>
              <a:pathLst>
                <a:path w="782954" h="521970">
                  <a:moveTo>
                    <a:pt x="0" y="260798"/>
                  </a:moveTo>
                  <a:lnTo>
                    <a:pt x="0" y="47611"/>
                  </a:lnTo>
                  <a:lnTo>
                    <a:pt x="3742" y="29079"/>
                  </a:lnTo>
                  <a:lnTo>
                    <a:pt x="13947" y="13945"/>
                  </a:lnTo>
                  <a:lnTo>
                    <a:pt x="29084" y="3741"/>
                  </a:lnTo>
                  <a:lnTo>
                    <a:pt x="47621" y="0"/>
                  </a:lnTo>
                  <a:lnTo>
                    <a:pt x="734783" y="0"/>
                  </a:lnTo>
                  <a:lnTo>
                    <a:pt x="753321" y="3741"/>
                  </a:lnTo>
                  <a:lnTo>
                    <a:pt x="768458" y="13945"/>
                  </a:lnTo>
                  <a:lnTo>
                    <a:pt x="778663" y="29079"/>
                  </a:lnTo>
                  <a:lnTo>
                    <a:pt x="782405" y="47611"/>
                  </a:lnTo>
                  <a:lnTo>
                    <a:pt x="782405" y="473985"/>
                  </a:lnTo>
                  <a:lnTo>
                    <a:pt x="778663" y="492516"/>
                  </a:lnTo>
                  <a:lnTo>
                    <a:pt x="768458" y="507650"/>
                  </a:lnTo>
                  <a:lnTo>
                    <a:pt x="753321" y="517854"/>
                  </a:lnTo>
                  <a:lnTo>
                    <a:pt x="734783" y="521596"/>
                  </a:lnTo>
                </a:path>
              </a:pathLst>
            </a:custGeom>
            <a:ln w="52155">
              <a:solidFill>
                <a:srgbClr val="EF7C6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4" name="object 154" descr=""/>
            <p:cNvSpPr/>
            <p:nvPr/>
          </p:nvSpPr>
          <p:spPr>
            <a:xfrm>
              <a:off x="7910382" y="6061413"/>
              <a:ext cx="782955" cy="0"/>
            </a:xfrm>
            <a:custGeom>
              <a:avLst/>
              <a:gdLst/>
              <a:ahLst/>
              <a:cxnLst/>
              <a:rect l="l" t="t" r="r" b="b"/>
              <a:pathLst>
                <a:path w="782954" h="0">
                  <a:moveTo>
                    <a:pt x="0" y="0"/>
                  </a:moveTo>
                  <a:lnTo>
                    <a:pt x="782405" y="0"/>
                  </a:lnTo>
                </a:path>
              </a:pathLst>
            </a:custGeom>
            <a:ln w="52155">
              <a:solidFill>
                <a:srgbClr val="EF7C6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5" name="object 155" descr=""/>
            <p:cNvSpPr/>
            <p:nvPr/>
          </p:nvSpPr>
          <p:spPr>
            <a:xfrm>
              <a:off x="7753901" y="6270057"/>
              <a:ext cx="782955" cy="521970"/>
            </a:xfrm>
            <a:custGeom>
              <a:avLst/>
              <a:gdLst/>
              <a:ahLst/>
              <a:cxnLst/>
              <a:rect l="l" t="t" r="r" b="b"/>
              <a:pathLst>
                <a:path w="782954" h="521970">
                  <a:moveTo>
                    <a:pt x="782405" y="469441"/>
                  </a:moveTo>
                  <a:lnTo>
                    <a:pt x="778306" y="489742"/>
                  </a:lnTo>
                  <a:lnTo>
                    <a:pt x="767129" y="506320"/>
                  </a:lnTo>
                  <a:lnTo>
                    <a:pt x="750551" y="517498"/>
                  </a:lnTo>
                  <a:lnTo>
                    <a:pt x="730250" y="521596"/>
                  </a:lnTo>
                  <a:lnTo>
                    <a:pt x="52155" y="521596"/>
                  </a:lnTo>
                  <a:lnTo>
                    <a:pt x="31853" y="517498"/>
                  </a:lnTo>
                  <a:lnTo>
                    <a:pt x="15275" y="506320"/>
                  </a:lnTo>
                  <a:lnTo>
                    <a:pt x="4098" y="489742"/>
                  </a:lnTo>
                  <a:lnTo>
                    <a:pt x="0" y="469441"/>
                  </a:lnTo>
                  <a:lnTo>
                    <a:pt x="0" y="52155"/>
                  </a:lnTo>
                  <a:lnTo>
                    <a:pt x="4098" y="31853"/>
                  </a:lnTo>
                  <a:lnTo>
                    <a:pt x="15275" y="15275"/>
                  </a:lnTo>
                  <a:lnTo>
                    <a:pt x="31853" y="4098"/>
                  </a:lnTo>
                  <a:lnTo>
                    <a:pt x="52155" y="0"/>
                  </a:lnTo>
                  <a:lnTo>
                    <a:pt x="730250" y="0"/>
                  </a:lnTo>
                  <a:lnTo>
                    <a:pt x="750551" y="4098"/>
                  </a:lnTo>
                  <a:lnTo>
                    <a:pt x="767129" y="15275"/>
                  </a:lnTo>
                  <a:lnTo>
                    <a:pt x="778306" y="31853"/>
                  </a:lnTo>
                  <a:lnTo>
                    <a:pt x="782405" y="52155"/>
                  </a:lnTo>
                  <a:lnTo>
                    <a:pt x="782405" y="469441"/>
                  </a:lnTo>
                  <a:close/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6" name="object 156" descr=""/>
          <p:cNvGrpSpPr/>
          <p:nvPr/>
        </p:nvGrpSpPr>
        <p:grpSpPr>
          <a:xfrm>
            <a:off x="5942603" y="5931011"/>
            <a:ext cx="991235" cy="730250"/>
            <a:chOff x="5942603" y="5931011"/>
            <a:chExt cx="991235" cy="730250"/>
          </a:xfrm>
        </p:grpSpPr>
        <p:sp>
          <p:nvSpPr>
            <p:cNvPr id="157" name="object 157" descr=""/>
            <p:cNvSpPr/>
            <p:nvPr/>
          </p:nvSpPr>
          <p:spPr>
            <a:xfrm>
              <a:off x="5968681" y="5957088"/>
              <a:ext cx="782955" cy="521970"/>
            </a:xfrm>
            <a:custGeom>
              <a:avLst/>
              <a:gdLst/>
              <a:ahLst/>
              <a:cxnLst/>
              <a:rect l="l" t="t" r="r" b="b"/>
              <a:pathLst>
                <a:path w="782954" h="521970">
                  <a:moveTo>
                    <a:pt x="734783" y="521607"/>
                  </a:moveTo>
                  <a:lnTo>
                    <a:pt x="47611" y="521607"/>
                  </a:lnTo>
                  <a:lnTo>
                    <a:pt x="29079" y="517865"/>
                  </a:lnTo>
                  <a:lnTo>
                    <a:pt x="13945" y="507659"/>
                  </a:lnTo>
                  <a:lnTo>
                    <a:pt x="3741" y="492522"/>
                  </a:lnTo>
                  <a:lnTo>
                    <a:pt x="0" y="473985"/>
                  </a:lnTo>
                  <a:lnTo>
                    <a:pt x="0" y="47621"/>
                  </a:lnTo>
                  <a:lnTo>
                    <a:pt x="3741" y="29084"/>
                  </a:lnTo>
                  <a:lnTo>
                    <a:pt x="13945" y="13947"/>
                  </a:lnTo>
                  <a:lnTo>
                    <a:pt x="29079" y="3742"/>
                  </a:lnTo>
                  <a:lnTo>
                    <a:pt x="47611" y="0"/>
                  </a:lnTo>
                  <a:lnTo>
                    <a:pt x="734783" y="0"/>
                  </a:lnTo>
                  <a:lnTo>
                    <a:pt x="753321" y="3742"/>
                  </a:lnTo>
                  <a:lnTo>
                    <a:pt x="768458" y="13947"/>
                  </a:lnTo>
                  <a:lnTo>
                    <a:pt x="778663" y="29084"/>
                  </a:lnTo>
                  <a:lnTo>
                    <a:pt x="782405" y="47621"/>
                  </a:lnTo>
                  <a:lnTo>
                    <a:pt x="782405" y="473985"/>
                  </a:lnTo>
                  <a:lnTo>
                    <a:pt x="778663" y="492522"/>
                  </a:lnTo>
                  <a:lnTo>
                    <a:pt x="768458" y="507659"/>
                  </a:lnTo>
                  <a:lnTo>
                    <a:pt x="753321" y="517865"/>
                  </a:lnTo>
                  <a:lnTo>
                    <a:pt x="734783" y="521607"/>
                  </a:lnTo>
                  <a:close/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8" name="object 158" descr=""/>
            <p:cNvSpPr/>
            <p:nvPr/>
          </p:nvSpPr>
          <p:spPr>
            <a:xfrm>
              <a:off x="6125162" y="6113573"/>
              <a:ext cx="782955" cy="521970"/>
            </a:xfrm>
            <a:custGeom>
              <a:avLst/>
              <a:gdLst/>
              <a:ahLst/>
              <a:cxnLst/>
              <a:rect l="l" t="t" r="r" b="b"/>
              <a:pathLst>
                <a:path w="782954" h="521970">
                  <a:moveTo>
                    <a:pt x="734783" y="0"/>
                  </a:moveTo>
                  <a:lnTo>
                    <a:pt x="753321" y="3742"/>
                  </a:lnTo>
                  <a:lnTo>
                    <a:pt x="768458" y="13947"/>
                  </a:lnTo>
                  <a:lnTo>
                    <a:pt x="778663" y="29084"/>
                  </a:lnTo>
                  <a:lnTo>
                    <a:pt x="782405" y="47621"/>
                  </a:lnTo>
                  <a:lnTo>
                    <a:pt x="782405" y="473985"/>
                  </a:lnTo>
                  <a:lnTo>
                    <a:pt x="778663" y="492522"/>
                  </a:lnTo>
                  <a:lnTo>
                    <a:pt x="768458" y="507659"/>
                  </a:lnTo>
                  <a:lnTo>
                    <a:pt x="753321" y="517865"/>
                  </a:lnTo>
                  <a:lnTo>
                    <a:pt x="734783" y="521607"/>
                  </a:lnTo>
                  <a:lnTo>
                    <a:pt x="47611" y="521607"/>
                  </a:lnTo>
                  <a:lnTo>
                    <a:pt x="29079" y="517865"/>
                  </a:lnTo>
                  <a:lnTo>
                    <a:pt x="13945" y="507659"/>
                  </a:lnTo>
                  <a:lnTo>
                    <a:pt x="3741" y="492522"/>
                  </a:lnTo>
                  <a:lnTo>
                    <a:pt x="0" y="473985"/>
                  </a:lnTo>
                </a:path>
              </a:pathLst>
            </a:custGeom>
            <a:ln w="52155">
              <a:solidFill>
                <a:srgbClr val="EF7C6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9" name="object 159" descr=""/>
            <p:cNvSpPr/>
            <p:nvPr/>
          </p:nvSpPr>
          <p:spPr>
            <a:xfrm>
              <a:off x="5968676" y="6113573"/>
              <a:ext cx="782955" cy="0"/>
            </a:xfrm>
            <a:custGeom>
              <a:avLst/>
              <a:gdLst/>
              <a:ahLst/>
              <a:cxnLst/>
              <a:rect l="l" t="t" r="r" b="b"/>
              <a:pathLst>
                <a:path w="782954" h="0">
                  <a:moveTo>
                    <a:pt x="0" y="0"/>
                  </a:moveTo>
                  <a:lnTo>
                    <a:pt x="782405" y="0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0" name="object 160" descr=""/>
            <p:cNvSpPr/>
            <p:nvPr/>
          </p:nvSpPr>
          <p:spPr>
            <a:xfrm>
              <a:off x="6490283" y="6270054"/>
              <a:ext cx="156845" cy="104775"/>
            </a:xfrm>
            <a:custGeom>
              <a:avLst/>
              <a:gdLst/>
              <a:ahLst/>
              <a:cxnLst/>
              <a:rect l="l" t="t" r="r" b="b"/>
              <a:pathLst>
                <a:path w="156845" h="104775">
                  <a:moveTo>
                    <a:pt x="156476" y="104321"/>
                  </a:moveTo>
                  <a:lnTo>
                    <a:pt x="0" y="104321"/>
                  </a:lnTo>
                  <a:lnTo>
                    <a:pt x="0" y="0"/>
                  </a:lnTo>
                  <a:lnTo>
                    <a:pt x="156476" y="0"/>
                  </a:lnTo>
                  <a:lnTo>
                    <a:pt x="156476" y="104321"/>
                  </a:lnTo>
                  <a:close/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1" name="object 161" descr=""/>
          <p:cNvGrpSpPr/>
          <p:nvPr/>
        </p:nvGrpSpPr>
        <p:grpSpPr>
          <a:xfrm>
            <a:off x="18491336" y="4051714"/>
            <a:ext cx="887094" cy="887094"/>
            <a:chOff x="18491336" y="4051714"/>
            <a:chExt cx="887094" cy="887094"/>
          </a:xfrm>
        </p:grpSpPr>
        <p:sp>
          <p:nvSpPr>
            <p:cNvPr id="162" name="object 162" descr=""/>
            <p:cNvSpPr/>
            <p:nvPr/>
          </p:nvSpPr>
          <p:spPr>
            <a:xfrm>
              <a:off x="18934732" y="4077792"/>
              <a:ext cx="417830" cy="417830"/>
            </a:xfrm>
            <a:custGeom>
              <a:avLst/>
              <a:gdLst/>
              <a:ahLst/>
              <a:cxnLst/>
              <a:rect l="l" t="t" r="r" b="b"/>
              <a:pathLst>
                <a:path w="417830" h="417829">
                  <a:moveTo>
                    <a:pt x="0" y="417285"/>
                  </a:moveTo>
                  <a:lnTo>
                    <a:pt x="417285" y="417285"/>
                  </a:lnTo>
                  <a:lnTo>
                    <a:pt x="414478" y="368620"/>
                  </a:lnTo>
                  <a:lnTo>
                    <a:pt x="406265" y="321604"/>
                  </a:lnTo>
                  <a:lnTo>
                    <a:pt x="392958" y="276551"/>
                  </a:lnTo>
                  <a:lnTo>
                    <a:pt x="374872" y="233772"/>
                  </a:lnTo>
                  <a:lnTo>
                    <a:pt x="352320" y="193582"/>
                  </a:lnTo>
                  <a:lnTo>
                    <a:pt x="325613" y="156293"/>
                  </a:lnTo>
                  <a:lnTo>
                    <a:pt x="295066" y="122218"/>
                  </a:lnTo>
                  <a:lnTo>
                    <a:pt x="260992" y="91671"/>
                  </a:lnTo>
                  <a:lnTo>
                    <a:pt x="223703" y="64965"/>
                  </a:lnTo>
                  <a:lnTo>
                    <a:pt x="183513" y="42412"/>
                  </a:lnTo>
                  <a:lnTo>
                    <a:pt x="140734" y="24326"/>
                  </a:lnTo>
                  <a:lnTo>
                    <a:pt x="95680" y="11020"/>
                  </a:lnTo>
                  <a:lnTo>
                    <a:pt x="48665" y="2807"/>
                  </a:lnTo>
                  <a:lnTo>
                    <a:pt x="0" y="0"/>
                  </a:lnTo>
                  <a:lnTo>
                    <a:pt x="0" y="417285"/>
                  </a:lnTo>
                  <a:close/>
                </a:path>
              </a:pathLst>
            </a:custGeom>
            <a:ln w="52155">
              <a:solidFill>
                <a:srgbClr val="EF7C6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3" name="object 163" descr=""/>
            <p:cNvSpPr/>
            <p:nvPr/>
          </p:nvSpPr>
          <p:spPr>
            <a:xfrm>
              <a:off x="18934731" y="4495080"/>
              <a:ext cx="417830" cy="365125"/>
            </a:xfrm>
            <a:custGeom>
              <a:avLst/>
              <a:gdLst/>
              <a:ahLst/>
              <a:cxnLst/>
              <a:rect l="l" t="t" r="r" b="b"/>
              <a:pathLst>
                <a:path w="417830" h="365125">
                  <a:moveTo>
                    <a:pt x="208642" y="365119"/>
                  </a:moveTo>
                  <a:lnTo>
                    <a:pt x="248645" y="338590"/>
                  </a:lnTo>
                  <a:lnTo>
                    <a:pt x="285270" y="307667"/>
                  </a:lnTo>
                  <a:lnTo>
                    <a:pt x="318163" y="272727"/>
                  </a:lnTo>
                  <a:lnTo>
                    <a:pt x="346970" y="234152"/>
                  </a:lnTo>
                  <a:lnTo>
                    <a:pt x="371334" y="192319"/>
                  </a:lnTo>
                  <a:lnTo>
                    <a:pt x="390903" y="147608"/>
                  </a:lnTo>
                  <a:lnTo>
                    <a:pt x="405321" y="100398"/>
                  </a:lnTo>
                  <a:lnTo>
                    <a:pt x="414233" y="51069"/>
                  </a:lnTo>
                  <a:lnTo>
                    <a:pt x="417285" y="0"/>
                  </a:lnTo>
                  <a:lnTo>
                    <a:pt x="0" y="0"/>
                  </a:lnTo>
                  <a:lnTo>
                    <a:pt x="208642" y="365119"/>
                  </a:lnTo>
                  <a:close/>
                </a:path>
              </a:pathLst>
            </a:custGeom>
            <a:ln w="52155">
              <a:solidFill>
                <a:srgbClr val="EF7C6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4" name="object 164" descr=""/>
            <p:cNvSpPr/>
            <p:nvPr/>
          </p:nvSpPr>
          <p:spPr>
            <a:xfrm>
              <a:off x="18517414" y="4086545"/>
              <a:ext cx="548640" cy="826135"/>
            </a:xfrm>
            <a:custGeom>
              <a:avLst/>
              <a:gdLst/>
              <a:ahLst/>
              <a:cxnLst/>
              <a:rect l="l" t="t" r="r" b="b"/>
              <a:pathLst>
                <a:path w="548640" h="826135">
                  <a:moveTo>
                    <a:pt x="548360" y="804813"/>
                  </a:moveTo>
                  <a:lnTo>
                    <a:pt x="516927" y="813846"/>
                  </a:lnTo>
                  <a:lnTo>
                    <a:pt x="484534" y="820427"/>
                  </a:lnTo>
                  <a:lnTo>
                    <a:pt x="451286" y="824452"/>
                  </a:lnTo>
                  <a:lnTo>
                    <a:pt x="417285" y="825817"/>
                  </a:lnTo>
                  <a:lnTo>
                    <a:pt x="368620" y="823010"/>
                  </a:lnTo>
                  <a:lnTo>
                    <a:pt x="321604" y="814796"/>
                  </a:lnTo>
                  <a:lnTo>
                    <a:pt x="276551" y="801489"/>
                  </a:lnTo>
                  <a:lnTo>
                    <a:pt x="233772" y="783403"/>
                  </a:lnTo>
                  <a:lnTo>
                    <a:pt x="193582" y="760849"/>
                  </a:lnTo>
                  <a:lnTo>
                    <a:pt x="156293" y="734142"/>
                  </a:lnTo>
                  <a:lnTo>
                    <a:pt x="122218" y="703595"/>
                  </a:lnTo>
                  <a:lnTo>
                    <a:pt x="91671" y="669520"/>
                  </a:lnTo>
                  <a:lnTo>
                    <a:pt x="64965" y="632230"/>
                  </a:lnTo>
                  <a:lnTo>
                    <a:pt x="42412" y="592040"/>
                  </a:lnTo>
                  <a:lnTo>
                    <a:pt x="24326" y="549262"/>
                  </a:lnTo>
                  <a:lnTo>
                    <a:pt x="11020" y="504209"/>
                  </a:lnTo>
                  <a:lnTo>
                    <a:pt x="2807" y="457195"/>
                  </a:lnTo>
                  <a:lnTo>
                    <a:pt x="0" y="408532"/>
                  </a:lnTo>
                  <a:lnTo>
                    <a:pt x="2910" y="358985"/>
                  </a:lnTo>
                  <a:lnTo>
                    <a:pt x="11422" y="311155"/>
                  </a:lnTo>
                  <a:lnTo>
                    <a:pt x="25204" y="265372"/>
                  </a:lnTo>
                  <a:lnTo>
                    <a:pt x="43926" y="221967"/>
                  </a:lnTo>
                  <a:lnTo>
                    <a:pt x="67256" y="181270"/>
                  </a:lnTo>
                  <a:lnTo>
                    <a:pt x="94864" y="143612"/>
                  </a:lnTo>
                  <a:lnTo>
                    <a:pt x="126420" y="109323"/>
                  </a:lnTo>
                  <a:lnTo>
                    <a:pt x="161592" y="78735"/>
                  </a:lnTo>
                  <a:lnTo>
                    <a:pt x="200051" y="52178"/>
                  </a:lnTo>
                  <a:lnTo>
                    <a:pt x="241464" y="29983"/>
                  </a:lnTo>
                  <a:lnTo>
                    <a:pt x="285501" y="12480"/>
                  </a:lnTo>
                  <a:lnTo>
                    <a:pt x="331832" y="0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5" name="object 165" descr=""/>
          <p:cNvGrpSpPr/>
          <p:nvPr/>
        </p:nvGrpSpPr>
        <p:grpSpPr>
          <a:xfrm>
            <a:off x="16653952" y="3999560"/>
            <a:ext cx="991235" cy="991235"/>
            <a:chOff x="16653952" y="3999560"/>
            <a:chExt cx="991235" cy="991235"/>
          </a:xfrm>
        </p:grpSpPr>
        <p:sp>
          <p:nvSpPr>
            <p:cNvPr id="166" name="object 166" descr=""/>
            <p:cNvSpPr/>
            <p:nvPr/>
          </p:nvSpPr>
          <p:spPr>
            <a:xfrm>
              <a:off x="16695311" y="4390760"/>
              <a:ext cx="349885" cy="104775"/>
            </a:xfrm>
            <a:custGeom>
              <a:avLst/>
              <a:gdLst/>
              <a:ahLst/>
              <a:cxnLst/>
              <a:rect l="l" t="t" r="r" b="b"/>
              <a:pathLst>
                <a:path w="349884" h="104775">
                  <a:moveTo>
                    <a:pt x="0" y="104750"/>
                  </a:moveTo>
                  <a:lnTo>
                    <a:pt x="349842" y="0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7" name="object 167" descr=""/>
            <p:cNvSpPr/>
            <p:nvPr/>
          </p:nvSpPr>
          <p:spPr>
            <a:xfrm>
              <a:off x="16706103" y="4025637"/>
              <a:ext cx="339090" cy="365125"/>
            </a:xfrm>
            <a:custGeom>
              <a:avLst/>
              <a:gdLst/>
              <a:ahLst/>
              <a:cxnLst/>
              <a:rect l="l" t="t" r="r" b="b"/>
              <a:pathLst>
                <a:path w="339090" h="365125">
                  <a:moveTo>
                    <a:pt x="339047" y="365119"/>
                  </a:moveTo>
                  <a:lnTo>
                    <a:pt x="339047" y="0"/>
                  </a:lnTo>
                </a:path>
                <a:path w="339090" h="365125">
                  <a:moveTo>
                    <a:pt x="339047" y="365119"/>
                  </a:moveTo>
                  <a:lnTo>
                    <a:pt x="0" y="255102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8" name="object 168" descr=""/>
            <p:cNvSpPr/>
            <p:nvPr/>
          </p:nvSpPr>
          <p:spPr>
            <a:xfrm>
              <a:off x="17162509" y="4634300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 h="0">
                  <a:moveTo>
                    <a:pt x="173869" y="0"/>
                  </a:moveTo>
                  <a:lnTo>
                    <a:pt x="0" y="0"/>
                  </a:lnTo>
                </a:path>
              </a:pathLst>
            </a:custGeom>
            <a:ln w="52155">
              <a:solidFill>
                <a:srgbClr val="EF7C6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9" name="object 169" descr=""/>
            <p:cNvSpPr/>
            <p:nvPr/>
          </p:nvSpPr>
          <p:spPr>
            <a:xfrm>
              <a:off x="17162509" y="4721234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 h="0">
                  <a:moveTo>
                    <a:pt x="173869" y="0"/>
                  </a:moveTo>
                  <a:lnTo>
                    <a:pt x="0" y="0"/>
                  </a:lnTo>
                </a:path>
              </a:pathLst>
            </a:custGeom>
            <a:ln w="52155">
              <a:solidFill>
                <a:srgbClr val="EF7C6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0" name="object 170" descr=""/>
            <p:cNvSpPr/>
            <p:nvPr/>
          </p:nvSpPr>
          <p:spPr>
            <a:xfrm>
              <a:off x="17205979" y="4547233"/>
              <a:ext cx="217804" cy="260985"/>
            </a:xfrm>
            <a:custGeom>
              <a:avLst/>
              <a:gdLst/>
              <a:ahLst/>
              <a:cxnLst/>
              <a:rect l="l" t="t" r="r" b="b"/>
              <a:pathLst>
                <a:path w="217805" h="260985">
                  <a:moveTo>
                    <a:pt x="217333" y="33339"/>
                  </a:moveTo>
                  <a:lnTo>
                    <a:pt x="198720" y="19396"/>
                  </a:lnTo>
                  <a:lnTo>
                    <a:pt x="177755" y="8906"/>
                  </a:lnTo>
                  <a:lnTo>
                    <a:pt x="154843" y="2298"/>
                  </a:lnTo>
                  <a:lnTo>
                    <a:pt x="130393" y="0"/>
                  </a:lnTo>
                  <a:lnTo>
                    <a:pt x="79636" y="10248"/>
                  </a:lnTo>
                  <a:lnTo>
                    <a:pt x="38189" y="38195"/>
                  </a:lnTo>
                  <a:lnTo>
                    <a:pt x="10246" y="79645"/>
                  </a:lnTo>
                  <a:lnTo>
                    <a:pt x="0" y="130404"/>
                  </a:lnTo>
                  <a:lnTo>
                    <a:pt x="10246" y="181163"/>
                  </a:lnTo>
                  <a:lnTo>
                    <a:pt x="38189" y="222613"/>
                  </a:lnTo>
                  <a:lnTo>
                    <a:pt x="79636" y="250560"/>
                  </a:lnTo>
                  <a:lnTo>
                    <a:pt x="130393" y="260808"/>
                  </a:lnTo>
                  <a:lnTo>
                    <a:pt x="154833" y="258516"/>
                  </a:lnTo>
                  <a:lnTo>
                    <a:pt x="177743" y="251921"/>
                  </a:lnTo>
                  <a:lnTo>
                    <a:pt x="198713" y="241451"/>
                  </a:lnTo>
                  <a:lnTo>
                    <a:pt x="217333" y="227532"/>
                  </a:lnTo>
                </a:path>
              </a:pathLst>
            </a:custGeom>
            <a:ln w="52155">
              <a:solidFill>
                <a:srgbClr val="EF7C6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1" name="object 171" descr=""/>
            <p:cNvSpPr/>
            <p:nvPr/>
          </p:nvSpPr>
          <p:spPr>
            <a:xfrm>
              <a:off x="17045152" y="4390757"/>
              <a:ext cx="574040" cy="574040"/>
            </a:xfrm>
            <a:custGeom>
              <a:avLst/>
              <a:gdLst/>
              <a:ahLst/>
              <a:cxnLst/>
              <a:rect l="l" t="t" r="r" b="b"/>
              <a:pathLst>
                <a:path w="574040" h="574039">
                  <a:moveTo>
                    <a:pt x="573762" y="286881"/>
                  </a:moveTo>
                  <a:lnTo>
                    <a:pt x="570007" y="333416"/>
                  </a:lnTo>
                  <a:lnTo>
                    <a:pt x="559137" y="377560"/>
                  </a:lnTo>
                  <a:lnTo>
                    <a:pt x="541742" y="418722"/>
                  </a:lnTo>
                  <a:lnTo>
                    <a:pt x="518412" y="456311"/>
                  </a:lnTo>
                  <a:lnTo>
                    <a:pt x="489739" y="489739"/>
                  </a:lnTo>
                  <a:lnTo>
                    <a:pt x="456311" y="518412"/>
                  </a:lnTo>
                  <a:lnTo>
                    <a:pt x="418722" y="541742"/>
                  </a:lnTo>
                  <a:lnTo>
                    <a:pt x="377560" y="559137"/>
                  </a:lnTo>
                  <a:lnTo>
                    <a:pt x="333416" y="570007"/>
                  </a:lnTo>
                  <a:lnTo>
                    <a:pt x="286881" y="573762"/>
                  </a:lnTo>
                  <a:lnTo>
                    <a:pt x="240346" y="570007"/>
                  </a:lnTo>
                  <a:lnTo>
                    <a:pt x="196202" y="559137"/>
                  </a:lnTo>
                  <a:lnTo>
                    <a:pt x="155040" y="541742"/>
                  </a:lnTo>
                  <a:lnTo>
                    <a:pt x="117450" y="518412"/>
                  </a:lnTo>
                  <a:lnTo>
                    <a:pt x="84023" y="489739"/>
                  </a:lnTo>
                  <a:lnTo>
                    <a:pt x="55349" y="456311"/>
                  </a:lnTo>
                  <a:lnTo>
                    <a:pt x="32020" y="418722"/>
                  </a:lnTo>
                  <a:lnTo>
                    <a:pt x="14624" y="377560"/>
                  </a:lnTo>
                  <a:lnTo>
                    <a:pt x="3754" y="333416"/>
                  </a:lnTo>
                  <a:lnTo>
                    <a:pt x="0" y="286881"/>
                  </a:lnTo>
                  <a:lnTo>
                    <a:pt x="3754" y="240346"/>
                  </a:lnTo>
                  <a:lnTo>
                    <a:pt x="14624" y="196202"/>
                  </a:lnTo>
                  <a:lnTo>
                    <a:pt x="32020" y="155040"/>
                  </a:lnTo>
                  <a:lnTo>
                    <a:pt x="55349" y="117450"/>
                  </a:lnTo>
                  <a:lnTo>
                    <a:pt x="84023" y="84023"/>
                  </a:lnTo>
                  <a:lnTo>
                    <a:pt x="117450" y="55349"/>
                  </a:lnTo>
                  <a:lnTo>
                    <a:pt x="155040" y="32020"/>
                  </a:lnTo>
                  <a:lnTo>
                    <a:pt x="196202" y="14624"/>
                  </a:lnTo>
                  <a:lnTo>
                    <a:pt x="240346" y="3754"/>
                  </a:lnTo>
                  <a:lnTo>
                    <a:pt x="286881" y="0"/>
                  </a:lnTo>
                  <a:lnTo>
                    <a:pt x="333416" y="3754"/>
                  </a:lnTo>
                  <a:lnTo>
                    <a:pt x="377560" y="14624"/>
                  </a:lnTo>
                  <a:lnTo>
                    <a:pt x="418722" y="32020"/>
                  </a:lnTo>
                  <a:lnTo>
                    <a:pt x="456311" y="55349"/>
                  </a:lnTo>
                  <a:lnTo>
                    <a:pt x="489739" y="84023"/>
                  </a:lnTo>
                  <a:lnTo>
                    <a:pt x="518412" y="117450"/>
                  </a:lnTo>
                  <a:lnTo>
                    <a:pt x="541742" y="155040"/>
                  </a:lnTo>
                  <a:lnTo>
                    <a:pt x="559137" y="196202"/>
                  </a:lnTo>
                  <a:lnTo>
                    <a:pt x="570007" y="240346"/>
                  </a:lnTo>
                  <a:lnTo>
                    <a:pt x="573762" y="286881"/>
                  </a:lnTo>
                  <a:close/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2" name="object 172" descr=""/>
            <p:cNvSpPr/>
            <p:nvPr/>
          </p:nvSpPr>
          <p:spPr>
            <a:xfrm>
              <a:off x="16680030" y="4025638"/>
              <a:ext cx="715645" cy="715645"/>
            </a:xfrm>
            <a:custGeom>
              <a:avLst/>
              <a:gdLst/>
              <a:ahLst/>
              <a:cxnLst/>
              <a:rect l="l" t="t" r="r" b="b"/>
              <a:pathLst>
                <a:path w="715644" h="715645">
                  <a:moveTo>
                    <a:pt x="715035" y="260798"/>
                  </a:moveTo>
                  <a:lnTo>
                    <a:pt x="698793" y="216851"/>
                  </a:lnTo>
                  <a:lnTo>
                    <a:pt x="677280" y="175767"/>
                  </a:lnTo>
                  <a:lnTo>
                    <a:pt x="650911" y="137962"/>
                  </a:lnTo>
                  <a:lnTo>
                    <a:pt x="620100" y="103850"/>
                  </a:lnTo>
                  <a:lnTo>
                    <a:pt x="585260" y="73848"/>
                  </a:lnTo>
                  <a:lnTo>
                    <a:pt x="546806" y="48370"/>
                  </a:lnTo>
                  <a:lnTo>
                    <a:pt x="505151" y="27830"/>
                  </a:lnTo>
                  <a:lnTo>
                    <a:pt x="460709" y="12646"/>
                  </a:lnTo>
                  <a:lnTo>
                    <a:pt x="413894" y="3230"/>
                  </a:lnTo>
                  <a:lnTo>
                    <a:pt x="365119" y="0"/>
                  </a:lnTo>
                  <a:lnTo>
                    <a:pt x="315573" y="3333"/>
                  </a:lnTo>
                  <a:lnTo>
                    <a:pt x="268053" y="13042"/>
                  </a:lnTo>
                  <a:lnTo>
                    <a:pt x="222995" y="28693"/>
                  </a:lnTo>
                  <a:lnTo>
                    <a:pt x="180832" y="49849"/>
                  </a:lnTo>
                  <a:lnTo>
                    <a:pt x="142002" y="76077"/>
                  </a:lnTo>
                  <a:lnTo>
                    <a:pt x="106937" y="106941"/>
                  </a:lnTo>
                  <a:lnTo>
                    <a:pt x="76074" y="142006"/>
                  </a:lnTo>
                  <a:lnTo>
                    <a:pt x="49847" y="180837"/>
                  </a:lnTo>
                  <a:lnTo>
                    <a:pt x="28691" y="222999"/>
                  </a:lnTo>
                  <a:lnTo>
                    <a:pt x="13041" y="268057"/>
                  </a:lnTo>
                  <a:lnTo>
                    <a:pt x="3332" y="315575"/>
                  </a:lnTo>
                  <a:lnTo>
                    <a:pt x="0" y="365119"/>
                  </a:lnTo>
                  <a:lnTo>
                    <a:pt x="3230" y="413894"/>
                  </a:lnTo>
                  <a:lnTo>
                    <a:pt x="12646" y="460709"/>
                  </a:lnTo>
                  <a:lnTo>
                    <a:pt x="27830" y="505151"/>
                  </a:lnTo>
                  <a:lnTo>
                    <a:pt x="48370" y="546806"/>
                  </a:lnTo>
                  <a:lnTo>
                    <a:pt x="73848" y="585260"/>
                  </a:lnTo>
                  <a:lnTo>
                    <a:pt x="103850" y="620100"/>
                  </a:lnTo>
                  <a:lnTo>
                    <a:pt x="137962" y="650911"/>
                  </a:lnTo>
                  <a:lnTo>
                    <a:pt x="175767" y="677280"/>
                  </a:lnTo>
                  <a:lnTo>
                    <a:pt x="216851" y="698793"/>
                  </a:lnTo>
                  <a:lnTo>
                    <a:pt x="260798" y="715035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3" name="object 173" descr=""/>
          <p:cNvGrpSpPr/>
          <p:nvPr/>
        </p:nvGrpSpPr>
        <p:grpSpPr>
          <a:xfrm>
            <a:off x="13135661" y="3999556"/>
            <a:ext cx="939165" cy="887094"/>
            <a:chOff x="13135661" y="3999556"/>
            <a:chExt cx="939165" cy="887094"/>
          </a:xfrm>
        </p:grpSpPr>
        <p:sp>
          <p:nvSpPr>
            <p:cNvPr id="174" name="object 174" descr=""/>
            <p:cNvSpPr/>
            <p:nvPr/>
          </p:nvSpPr>
          <p:spPr>
            <a:xfrm>
              <a:off x="13161742" y="4025634"/>
              <a:ext cx="835025" cy="208915"/>
            </a:xfrm>
            <a:custGeom>
              <a:avLst/>
              <a:gdLst/>
              <a:ahLst/>
              <a:cxnLst/>
              <a:rect l="l" t="t" r="r" b="b"/>
              <a:pathLst>
                <a:path w="835025" h="208914">
                  <a:moveTo>
                    <a:pt x="834560" y="0"/>
                  </a:moveTo>
                  <a:lnTo>
                    <a:pt x="521596" y="104321"/>
                  </a:lnTo>
                  <a:lnTo>
                    <a:pt x="260798" y="104321"/>
                  </a:lnTo>
                  <a:lnTo>
                    <a:pt x="0" y="208642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5" name="object 175" descr=""/>
            <p:cNvSpPr/>
            <p:nvPr/>
          </p:nvSpPr>
          <p:spPr>
            <a:xfrm>
              <a:off x="13715942" y="4495075"/>
              <a:ext cx="332740" cy="313055"/>
            </a:xfrm>
            <a:custGeom>
              <a:avLst/>
              <a:gdLst/>
              <a:ahLst/>
              <a:cxnLst/>
              <a:rect l="l" t="t" r="r" b="b"/>
              <a:pathLst>
                <a:path w="332740" h="313054">
                  <a:moveTo>
                    <a:pt x="19559" y="312964"/>
                  </a:moveTo>
                  <a:lnTo>
                    <a:pt x="332523" y="312964"/>
                  </a:lnTo>
                  <a:lnTo>
                    <a:pt x="332523" y="208642"/>
                  </a:lnTo>
                  <a:lnTo>
                    <a:pt x="37328" y="208642"/>
                  </a:lnTo>
                  <a:lnTo>
                    <a:pt x="0" y="208642"/>
                  </a:lnTo>
                  <a:lnTo>
                    <a:pt x="280357" y="208642"/>
                  </a:lnTo>
                  <a:lnTo>
                    <a:pt x="280357" y="104321"/>
                  </a:lnTo>
                  <a:lnTo>
                    <a:pt x="71715" y="104321"/>
                  </a:lnTo>
                  <a:lnTo>
                    <a:pt x="19559" y="104321"/>
                  </a:lnTo>
                  <a:lnTo>
                    <a:pt x="332523" y="104321"/>
                  </a:lnTo>
                  <a:lnTo>
                    <a:pt x="332523" y="0"/>
                  </a:lnTo>
                  <a:lnTo>
                    <a:pt x="8753" y="0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6" name="object 176" descr=""/>
            <p:cNvSpPr/>
            <p:nvPr/>
          </p:nvSpPr>
          <p:spPr>
            <a:xfrm>
              <a:off x="13279097" y="4529980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 h="0">
                  <a:moveTo>
                    <a:pt x="173869" y="0"/>
                  </a:moveTo>
                  <a:lnTo>
                    <a:pt x="0" y="0"/>
                  </a:lnTo>
                </a:path>
              </a:pathLst>
            </a:custGeom>
            <a:ln w="52155">
              <a:solidFill>
                <a:srgbClr val="EF7C6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7" name="object 177" descr=""/>
            <p:cNvSpPr/>
            <p:nvPr/>
          </p:nvSpPr>
          <p:spPr>
            <a:xfrm>
              <a:off x="13279097" y="4616913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 h="0">
                  <a:moveTo>
                    <a:pt x="173869" y="0"/>
                  </a:moveTo>
                  <a:lnTo>
                    <a:pt x="0" y="0"/>
                  </a:lnTo>
                </a:path>
              </a:pathLst>
            </a:custGeom>
            <a:ln w="52155">
              <a:solidFill>
                <a:srgbClr val="EF7C6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8" name="object 178" descr=""/>
            <p:cNvSpPr/>
            <p:nvPr/>
          </p:nvSpPr>
          <p:spPr>
            <a:xfrm>
              <a:off x="13322567" y="4442912"/>
              <a:ext cx="217804" cy="260985"/>
            </a:xfrm>
            <a:custGeom>
              <a:avLst/>
              <a:gdLst/>
              <a:ahLst/>
              <a:cxnLst/>
              <a:rect l="l" t="t" r="r" b="b"/>
              <a:pathLst>
                <a:path w="217805" h="260985">
                  <a:moveTo>
                    <a:pt x="217333" y="33339"/>
                  </a:moveTo>
                  <a:lnTo>
                    <a:pt x="198720" y="19396"/>
                  </a:lnTo>
                  <a:lnTo>
                    <a:pt x="177755" y="8906"/>
                  </a:lnTo>
                  <a:lnTo>
                    <a:pt x="154843" y="2298"/>
                  </a:lnTo>
                  <a:lnTo>
                    <a:pt x="130393" y="0"/>
                  </a:lnTo>
                  <a:lnTo>
                    <a:pt x="79636" y="10248"/>
                  </a:lnTo>
                  <a:lnTo>
                    <a:pt x="38189" y="38195"/>
                  </a:lnTo>
                  <a:lnTo>
                    <a:pt x="10246" y="79645"/>
                  </a:lnTo>
                  <a:lnTo>
                    <a:pt x="0" y="130404"/>
                  </a:lnTo>
                  <a:lnTo>
                    <a:pt x="10246" y="181163"/>
                  </a:lnTo>
                  <a:lnTo>
                    <a:pt x="38189" y="222613"/>
                  </a:lnTo>
                  <a:lnTo>
                    <a:pt x="79636" y="250560"/>
                  </a:lnTo>
                  <a:lnTo>
                    <a:pt x="130393" y="260808"/>
                  </a:lnTo>
                  <a:lnTo>
                    <a:pt x="154833" y="258516"/>
                  </a:lnTo>
                  <a:lnTo>
                    <a:pt x="177743" y="251921"/>
                  </a:lnTo>
                  <a:lnTo>
                    <a:pt x="198713" y="241451"/>
                  </a:lnTo>
                  <a:lnTo>
                    <a:pt x="217333" y="227532"/>
                  </a:lnTo>
                </a:path>
              </a:pathLst>
            </a:custGeom>
            <a:ln w="52155">
              <a:solidFill>
                <a:srgbClr val="EF7C6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9" name="object 179" descr=""/>
            <p:cNvSpPr/>
            <p:nvPr/>
          </p:nvSpPr>
          <p:spPr>
            <a:xfrm>
              <a:off x="13161739" y="4286437"/>
              <a:ext cx="574040" cy="574040"/>
            </a:xfrm>
            <a:custGeom>
              <a:avLst/>
              <a:gdLst/>
              <a:ahLst/>
              <a:cxnLst/>
              <a:rect l="l" t="t" r="r" b="b"/>
              <a:pathLst>
                <a:path w="574040" h="574039">
                  <a:moveTo>
                    <a:pt x="573762" y="286881"/>
                  </a:moveTo>
                  <a:lnTo>
                    <a:pt x="570007" y="333416"/>
                  </a:lnTo>
                  <a:lnTo>
                    <a:pt x="559137" y="377560"/>
                  </a:lnTo>
                  <a:lnTo>
                    <a:pt x="541742" y="418722"/>
                  </a:lnTo>
                  <a:lnTo>
                    <a:pt x="518412" y="456311"/>
                  </a:lnTo>
                  <a:lnTo>
                    <a:pt x="489739" y="489739"/>
                  </a:lnTo>
                  <a:lnTo>
                    <a:pt x="456311" y="518412"/>
                  </a:lnTo>
                  <a:lnTo>
                    <a:pt x="418722" y="541742"/>
                  </a:lnTo>
                  <a:lnTo>
                    <a:pt x="377560" y="559137"/>
                  </a:lnTo>
                  <a:lnTo>
                    <a:pt x="333416" y="570007"/>
                  </a:lnTo>
                  <a:lnTo>
                    <a:pt x="286881" y="573762"/>
                  </a:lnTo>
                  <a:lnTo>
                    <a:pt x="240346" y="570007"/>
                  </a:lnTo>
                  <a:lnTo>
                    <a:pt x="196202" y="559137"/>
                  </a:lnTo>
                  <a:lnTo>
                    <a:pt x="155040" y="541742"/>
                  </a:lnTo>
                  <a:lnTo>
                    <a:pt x="117450" y="518412"/>
                  </a:lnTo>
                  <a:lnTo>
                    <a:pt x="84023" y="489739"/>
                  </a:lnTo>
                  <a:lnTo>
                    <a:pt x="55349" y="456311"/>
                  </a:lnTo>
                  <a:lnTo>
                    <a:pt x="32020" y="418722"/>
                  </a:lnTo>
                  <a:lnTo>
                    <a:pt x="14624" y="377560"/>
                  </a:lnTo>
                  <a:lnTo>
                    <a:pt x="3754" y="333416"/>
                  </a:lnTo>
                  <a:lnTo>
                    <a:pt x="0" y="286881"/>
                  </a:lnTo>
                  <a:lnTo>
                    <a:pt x="3754" y="240346"/>
                  </a:lnTo>
                  <a:lnTo>
                    <a:pt x="14624" y="196202"/>
                  </a:lnTo>
                  <a:lnTo>
                    <a:pt x="32020" y="155040"/>
                  </a:lnTo>
                  <a:lnTo>
                    <a:pt x="55349" y="117450"/>
                  </a:lnTo>
                  <a:lnTo>
                    <a:pt x="84023" y="84023"/>
                  </a:lnTo>
                  <a:lnTo>
                    <a:pt x="117450" y="55349"/>
                  </a:lnTo>
                  <a:lnTo>
                    <a:pt x="155040" y="32020"/>
                  </a:lnTo>
                  <a:lnTo>
                    <a:pt x="196202" y="14624"/>
                  </a:lnTo>
                  <a:lnTo>
                    <a:pt x="240346" y="3754"/>
                  </a:lnTo>
                  <a:lnTo>
                    <a:pt x="286881" y="0"/>
                  </a:lnTo>
                  <a:lnTo>
                    <a:pt x="333416" y="3754"/>
                  </a:lnTo>
                  <a:lnTo>
                    <a:pt x="377560" y="14624"/>
                  </a:lnTo>
                  <a:lnTo>
                    <a:pt x="418722" y="32020"/>
                  </a:lnTo>
                  <a:lnTo>
                    <a:pt x="456311" y="55349"/>
                  </a:lnTo>
                  <a:lnTo>
                    <a:pt x="489739" y="84023"/>
                  </a:lnTo>
                  <a:lnTo>
                    <a:pt x="518412" y="117450"/>
                  </a:lnTo>
                  <a:lnTo>
                    <a:pt x="541742" y="155040"/>
                  </a:lnTo>
                  <a:lnTo>
                    <a:pt x="559137" y="196202"/>
                  </a:lnTo>
                  <a:lnTo>
                    <a:pt x="570007" y="240346"/>
                  </a:lnTo>
                  <a:lnTo>
                    <a:pt x="573762" y="286881"/>
                  </a:lnTo>
                  <a:close/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0" name="object 180" descr=""/>
          <p:cNvSpPr/>
          <p:nvPr/>
        </p:nvSpPr>
        <p:spPr>
          <a:xfrm>
            <a:off x="15103442" y="4703723"/>
            <a:ext cx="104775" cy="156845"/>
          </a:xfrm>
          <a:custGeom>
            <a:avLst/>
            <a:gdLst/>
            <a:ahLst/>
            <a:cxnLst/>
            <a:rect l="l" t="t" r="r" b="b"/>
            <a:pathLst>
              <a:path w="104775" h="156845">
                <a:moveTo>
                  <a:pt x="104321" y="156476"/>
                </a:moveTo>
                <a:lnTo>
                  <a:pt x="104321" y="0"/>
                </a:lnTo>
                <a:lnTo>
                  <a:pt x="0" y="0"/>
                </a:lnTo>
                <a:lnTo>
                  <a:pt x="0" y="156476"/>
                </a:lnTo>
              </a:path>
            </a:pathLst>
          </a:custGeom>
          <a:ln w="52155">
            <a:solidFill>
              <a:srgbClr val="0099CC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81" name="object 181" descr=""/>
          <p:cNvGrpSpPr/>
          <p:nvPr/>
        </p:nvGrpSpPr>
        <p:grpSpPr>
          <a:xfrm>
            <a:off x="14999121" y="4051712"/>
            <a:ext cx="652145" cy="835025"/>
            <a:chOff x="14999121" y="4051712"/>
            <a:chExt cx="652145" cy="835025"/>
          </a:xfrm>
        </p:grpSpPr>
        <p:sp>
          <p:nvSpPr>
            <p:cNvPr id="182" name="object 182" descr=""/>
            <p:cNvSpPr/>
            <p:nvPr/>
          </p:nvSpPr>
          <p:spPr>
            <a:xfrm>
              <a:off x="15312083" y="4599402"/>
              <a:ext cx="104775" cy="260985"/>
            </a:xfrm>
            <a:custGeom>
              <a:avLst/>
              <a:gdLst/>
              <a:ahLst/>
              <a:cxnLst/>
              <a:rect l="l" t="t" r="r" b="b"/>
              <a:pathLst>
                <a:path w="104775" h="260985">
                  <a:moveTo>
                    <a:pt x="104321" y="260798"/>
                  </a:moveTo>
                  <a:lnTo>
                    <a:pt x="104321" y="0"/>
                  </a:lnTo>
                  <a:lnTo>
                    <a:pt x="0" y="0"/>
                  </a:lnTo>
                  <a:lnTo>
                    <a:pt x="0" y="260798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3" name="object 183" descr=""/>
            <p:cNvSpPr/>
            <p:nvPr/>
          </p:nvSpPr>
          <p:spPr>
            <a:xfrm>
              <a:off x="15520725" y="4495081"/>
              <a:ext cx="104775" cy="365125"/>
            </a:xfrm>
            <a:custGeom>
              <a:avLst/>
              <a:gdLst/>
              <a:ahLst/>
              <a:cxnLst/>
              <a:rect l="l" t="t" r="r" b="b"/>
              <a:pathLst>
                <a:path w="104775" h="365125">
                  <a:moveTo>
                    <a:pt x="104321" y="365119"/>
                  </a:moveTo>
                  <a:lnTo>
                    <a:pt x="104321" y="0"/>
                  </a:lnTo>
                  <a:lnTo>
                    <a:pt x="0" y="0"/>
                  </a:lnTo>
                  <a:lnTo>
                    <a:pt x="0" y="365119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4" name="object 184" descr=""/>
            <p:cNvSpPr/>
            <p:nvPr/>
          </p:nvSpPr>
          <p:spPr>
            <a:xfrm>
              <a:off x="15103443" y="4137156"/>
              <a:ext cx="521970" cy="410209"/>
            </a:xfrm>
            <a:custGeom>
              <a:avLst/>
              <a:gdLst/>
              <a:ahLst/>
              <a:cxnLst/>
              <a:rect l="l" t="t" r="r" b="b"/>
              <a:pathLst>
                <a:path w="521969" h="410210">
                  <a:moveTo>
                    <a:pt x="0" y="410081"/>
                  </a:moveTo>
                  <a:lnTo>
                    <a:pt x="208642" y="357926"/>
                  </a:lnTo>
                  <a:lnTo>
                    <a:pt x="417285" y="201438"/>
                  </a:lnTo>
                  <a:lnTo>
                    <a:pt x="521607" y="0"/>
                  </a:lnTo>
                </a:path>
              </a:pathLst>
            </a:custGeom>
            <a:ln w="52155">
              <a:solidFill>
                <a:srgbClr val="EF7C6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5" name="object 185" descr=""/>
            <p:cNvSpPr/>
            <p:nvPr/>
          </p:nvSpPr>
          <p:spPr>
            <a:xfrm>
              <a:off x="14999121" y="4164857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 h="0">
                  <a:moveTo>
                    <a:pt x="173869" y="0"/>
                  </a:moveTo>
                  <a:lnTo>
                    <a:pt x="0" y="0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6" name="object 186" descr=""/>
            <p:cNvSpPr/>
            <p:nvPr/>
          </p:nvSpPr>
          <p:spPr>
            <a:xfrm>
              <a:off x="14999121" y="4251792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 h="0">
                  <a:moveTo>
                    <a:pt x="173869" y="0"/>
                  </a:moveTo>
                  <a:lnTo>
                    <a:pt x="0" y="0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7" name="object 187" descr=""/>
            <p:cNvSpPr/>
            <p:nvPr/>
          </p:nvSpPr>
          <p:spPr>
            <a:xfrm>
              <a:off x="15042591" y="4077790"/>
              <a:ext cx="217804" cy="260985"/>
            </a:xfrm>
            <a:custGeom>
              <a:avLst/>
              <a:gdLst/>
              <a:ahLst/>
              <a:cxnLst/>
              <a:rect l="l" t="t" r="r" b="b"/>
              <a:pathLst>
                <a:path w="217805" h="260985">
                  <a:moveTo>
                    <a:pt x="217333" y="33339"/>
                  </a:moveTo>
                  <a:lnTo>
                    <a:pt x="198720" y="19396"/>
                  </a:lnTo>
                  <a:lnTo>
                    <a:pt x="177755" y="8906"/>
                  </a:lnTo>
                  <a:lnTo>
                    <a:pt x="154843" y="2298"/>
                  </a:lnTo>
                  <a:lnTo>
                    <a:pt x="130393" y="0"/>
                  </a:lnTo>
                  <a:lnTo>
                    <a:pt x="79636" y="10248"/>
                  </a:lnTo>
                  <a:lnTo>
                    <a:pt x="38189" y="38195"/>
                  </a:lnTo>
                  <a:lnTo>
                    <a:pt x="10246" y="79645"/>
                  </a:lnTo>
                  <a:lnTo>
                    <a:pt x="0" y="130404"/>
                  </a:lnTo>
                  <a:lnTo>
                    <a:pt x="10246" y="181163"/>
                  </a:lnTo>
                  <a:lnTo>
                    <a:pt x="38189" y="222613"/>
                  </a:lnTo>
                  <a:lnTo>
                    <a:pt x="79636" y="250560"/>
                  </a:lnTo>
                  <a:lnTo>
                    <a:pt x="130393" y="260808"/>
                  </a:lnTo>
                  <a:lnTo>
                    <a:pt x="154833" y="258515"/>
                  </a:lnTo>
                  <a:lnTo>
                    <a:pt x="177743" y="251920"/>
                  </a:lnTo>
                  <a:lnTo>
                    <a:pt x="198713" y="241447"/>
                  </a:lnTo>
                  <a:lnTo>
                    <a:pt x="217333" y="227521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8" name="object 188" descr=""/>
          <p:cNvSpPr/>
          <p:nvPr/>
        </p:nvSpPr>
        <p:spPr>
          <a:xfrm>
            <a:off x="14946962" y="4964521"/>
            <a:ext cx="835025" cy="0"/>
          </a:xfrm>
          <a:custGeom>
            <a:avLst/>
            <a:gdLst/>
            <a:ahLst/>
            <a:cxnLst/>
            <a:rect l="l" t="t" r="r" b="b"/>
            <a:pathLst>
              <a:path w="835025" h="0">
                <a:moveTo>
                  <a:pt x="0" y="0"/>
                </a:moveTo>
                <a:lnTo>
                  <a:pt x="834560" y="0"/>
                </a:lnTo>
              </a:path>
            </a:pathLst>
          </a:custGeom>
          <a:ln w="52155">
            <a:solidFill>
              <a:srgbClr val="0099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 descr=""/>
          <p:cNvSpPr/>
          <p:nvPr/>
        </p:nvSpPr>
        <p:spPr>
          <a:xfrm>
            <a:off x="13474700" y="3033063"/>
            <a:ext cx="208915" cy="0"/>
          </a:xfrm>
          <a:custGeom>
            <a:avLst/>
            <a:gdLst/>
            <a:ahLst/>
            <a:cxnLst/>
            <a:rect l="l" t="t" r="r" b="b"/>
            <a:pathLst>
              <a:path w="208915" h="0">
                <a:moveTo>
                  <a:pt x="0" y="0"/>
                </a:moveTo>
                <a:lnTo>
                  <a:pt x="208642" y="0"/>
                </a:lnTo>
              </a:path>
            </a:pathLst>
          </a:custGeom>
          <a:ln w="52155">
            <a:solidFill>
              <a:srgbClr val="0099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 descr=""/>
          <p:cNvSpPr/>
          <p:nvPr/>
        </p:nvSpPr>
        <p:spPr>
          <a:xfrm>
            <a:off x="13526861" y="3137384"/>
            <a:ext cx="104775" cy="0"/>
          </a:xfrm>
          <a:custGeom>
            <a:avLst/>
            <a:gdLst/>
            <a:ahLst/>
            <a:cxnLst/>
            <a:rect l="l" t="t" r="r" b="b"/>
            <a:pathLst>
              <a:path w="104775" h="0">
                <a:moveTo>
                  <a:pt x="0" y="0"/>
                </a:moveTo>
                <a:lnTo>
                  <a:pt x="104321" y="0"/>
                </a:lnTo>
              </a:path>
            </a:pathLst>
          </a:custGeom>
          <a:ln w="52155">
            <a:solidFill>
              <a:srgbClr val="0099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 descr=""/>
          <p:cNvSpPr/>
          <p:nvPr/>
        </p:nvSpPr>
        <p:spPr>
          <a:xfrm>
            <a:off x="13161733" y="2667940"/>
            <a:ext cx="93980" cy="0"/>
          </a:xfrm>
          <a:custGeom>
            <a:avLst/>
            <a:gdLst/>
            <a:ahLst/>
            <a:cxnLst/>
            <a:rect l="l" t="t" r="r" b="b"/>
            <a:pathLst>
              <a:path w="93980" h="0">
                <a:moveTo>
                  <a:pt x="93798" y="0"/>
                </a:moveTo>
                <a:lnTo>
                  <a:pt x="0" y="0"/>
                </a:lnTo>
              </a:path>
            </a:pathLst>
          </a:custGeom>
          <a:ln w="52155">
            <a:solidFill>
              <a:srgbClr val="0099CC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92" name="object 192" descr=""/>
          <p:cNvGrpSpPr/>
          <p:nvPr/>
        </p:nvGrpSpPr>
        <p:grpSpPr>
          <a:xfrm>
            <a:off x="13213895" y="2302816"/>
            <a:ext cx="730250" cy="652145"/>
            <a:chOff x="13213895" y="2302816"/>
            <a:chExt cx="730250" cy="652145"/>
          </a:xfrm>
        </p:grpSpPr>
        <p:sp>
          <p:nvSpPr>
            <p:cNvPr id="193" name="object 193" descr=""/>
            <p:cNvSpPr/>
            <p:nvPr/>
          </p:nvSpPr>
          <p:spPr>
            <a:xfrm>
              <a:off x="13239973" y="2328894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5903" y="75903"/>
                  </a:moveTo>
                  <a:lnTo>
                    <a:pt x="0" y="0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4" name="object 194" descr=""/>
            <p:cNvSpPr/>
            <p:nvPr/>
          </p:nvSpPr>
          <p:spPr>
            <a:xfrm>
              <a:off x="13842163" y="2328894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75903"/>
                  </a:moveTo>
                  <a:lnTo>
                    <a:pt x="75903" y="0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5" name="object 195" descr=""/>
            <p:cNvSpPr/>
            <p:nvPr/>
          </p:nvSpPr>
          <p:spPr>
            <a:xfrm>
              <a:off x="13370375" y="2407138"/>
              <a:ext cx="417830" cy="521970"/>
            </a:xfrm>
            <a:custGeom>
              <a:avLst/>
              <a:gdLst/>
              <a:ahLst/>
              <a:cxnLst/>
              <a:rect l="l" t="t" r="r" b="b"/>
              <a:pathLst>
                <a:path w="417830" h="521969">
                  <a:moveTo>
                    <a:pt x="417285" y="208642"/>
                  </a:moveTo>
                  <a:lnTo>
                    <a:pt x="410483" y="261684"/>
                  </a:lnTo>
                  <a:lnTo>
                    <a:pt x="391202" y="309676"/>
                  </a:lnTo>
                  <a:lnTo>
                    <a:pt x="389642" y="312493"/>
                  </a:lnTo>
                  <a:lnTo>
                    <a:pt x="373373" y="339488"/>
                  </a:lnTo>
                  <a:lnTo>
                    <a:pt x="353320" y="373676"/>
                  </a:lnTo>
                  <a:lnTo>
                    <a:pt x="333733" y="415279"/>
                  </a:lnTo>
                  <a:lnTo>
                    <a:pt x="318865" y="464516"/>
                  </a:lnTo>
                  <a:lnTo>
                    <a:pt x="312964" y="521607"/>
                  </a:lnTo>
                  <a:lnTo>
                    <a:pt x="104321" y="521607"/>
                  </a:lnTo>
                  <a:lnTo>
                    <a:pt x="98420" y="464516"/>
                  </a:lnTo>
                  <a:lnTo>
                    <a:pt x="83551" y="415279"/>
                  </a:lnTo>
                  <a:lnTo>
                    <a:pt x="63965" y="373676"/>
                  </a:lnTo>
                  <a:lnTo>
                    <a:pt x="43912" y="339488"/>
                  </a:lnTo>
                  <a:lnTo>
                    <a:pt x="27643" y="312493"/>
                  </a:lnTo>
                  <a:lnTo>
                    <a:pt x="27077" y="311550"/>
                  </a:lnTo>
                  <a:lnTo>
                    <a:pt x="6802" y="261684"/>
                  </a:lnTo>
                  <a:lnTo>
                    <a:pt x="0" y="208642"/>
                  </a:lnTo>
                  <a:lnTo>
                    <a:pt x="5510" y="160805"/>
                  </a:lnTo>
                  <a:lnTo>
                    <a:pt x="21208" y="116890"/>
                  </a:lnTo>
                  <a:lnTo>
                    <a:pt x="45839" y="78151"/>
                  </a:lnTo>
                  <a:lnTo>
                    <a:pt x="78151" y="45839"/>
                  </a:lnTo>
                  <a:lnTo>
                    <a:pt x="116890" y="21208"/>
                  </a:lnTo>
                  <a:lnTo>
                    <a:pt x="160805" y="5510"/>
                  </a:lnTo>
                  <a:lnTo>
                    <a:pt x="208642" y="0"/>
                  </a:lnTo>
                  <a:lnTo>
                    <a:pt x="256480" y="5510"/>
                  </a:lnTo>
                  <a:lnTo>
                    <a:pt x="300394" y="21208"/>
                  </a:lnTo>
                  <a:lnTo>
                    <a:pt x="339134" y="45839"/>
                  </a:lnTo>
                  <a:lnTo>
                    <a:pt x="371446" y="78151"/>
                  </a:lnTo>
                  <a:lnTo>
                    <a:pt x="396077" y="116890"/>
                  </a:lnTo>
                  <a:lnTo>
                    <a:pt x="411774" y="160805"/>
                  </a:lnTo>
                  <a:lnTo>
                    <a:pt x="417285" y="208642"/>
                  </a:lnTo>
                  <a:close/>
                </a:path>
              </a:pathLst>
            </a:custGeom>
            <a:ln w="52155">
              <a:solidFill>
                <a:srgbClr val="EF7C6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6" name="object 196" descr=""/>
          <p:cNvSpPr/>
          <p:nvPr/>
        </p:nvSpPr>
        <p:spPr>
          <a:xfrm>
            <a:off x="13579020" y="2198496"/>
            <a:ext cx="0" cy="104775"/>
          </a:xfrm>
          <a:custGeom>
            <a:avLst/>
            <a:gdLst/>
            <a:ahLst/>
            <a:cxnLst/>
            <a:rect l="l" t="t" r="r" b="b"/>
            <a:pathLst>
              <a:path w="0" h="104775">
                <a:moveTo>
                  <a:pt x="0" y="104321"/>
                </a:moveTo>
                <a:lnTo>
                  <a:pt x="0" y="0"/>
                </a:lnTo>
              </a:path>
            </a:pathLst>
          </a:custGeom>
          <a:ln w="52155">
            <a:solidFill>
              <a:srgbClr val="0099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 descr=""/>
          <p:cNvSpPr/>
          <p:nvPr/>
        </p:nvSpPr>
        <p:spPr>
          <a:xfrm>
            <a:off x="13891983" y="2667940"/>
            <a:ext cx="104775" cy="0"/>
          </a:xfrm>
          <a:custGeom>
            <a:avLst/>
            <a:gdLst/>
            <a:ahLst/>
            <a:cxnLst/>
            <a:rect l="l" t="t" r="r" b="b"/>
            <a:pathLst>
              <a:path w="104775" h="0">
                <a:moveTo>
                  <a:pt x="0" y="0"/>
                </a:moveTo>
                <a:lnTo>
                  <a:pt x="104321" y="0"/>
                </a:lnTo>
              </a:path>
            </a:pathLst>
          </a:custGeom>
          <a:ln w="52155">
            <a:solidFill>
              <a:srgbClr val="0099CC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98" name="object 198" descr=""/>
          <p:cNvGrpSpPr/>
          <p:nvPr/>
        </p:nvGrpSpPr>
        <p:grpSpPr>
          <a:xfrm>
            <a:off x="9617373" y="7653790"/>
            <a:ext cx="782955" cy="991235"/>
            <a:chOff x="9617373" y="7653790"/>
            <a:chExt cx="782955" cy="991235"/>
          </a:xfrm>
        </p:grpSpPr>
        <p:sp>
          <p:nvSpPr>
            <p:cNvPr id="199" name="object 199" descr=""/>
            <p:cNvSpPr/>
            <p:nvPr/>
          </p:nvSpPr>
          <p:spPr>
            <a:xfrm>
              <a:off x="9643451" y="7679868"/>
              <a:ext cx="730250" cy="939165"/>
            </a:xfrm>
            <a:custGeom>
              <a:avLst/>
              <a:gdLst/>
              <a:ahLst/>
              <a:cxnLst/>
              <a:rect l="l" t="t" r="r" b="b"/>
              <a:pathLst>
                <a:path w="730250" h="939165">
                  <a:moveTo>
                    <a:pt x="156476" y="0"/>
                  </a:moveTo>
                  <a:lnTo>
                    <a:pt x="0" y="0"/>
                  </a:lnTo>
                  <a:lnTo>
                    <a:pt x="0" y="938924"/>
                  </a:lnTo>
                  <a:lnTo>
                    <a:pt x="730239" y="938924"/>
                  </a:lnTo>
                  <a:lnTo>
                    <a:pt x="730239" y="0"/>
                  </a:lnTo>
                  <a:lnTo>
                    <a:pt x="573762" y="0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0" name="object 200" descr=""/>
            <p:cNvSpPr/>
            <p:nvPr/>
          </p:nvSpPr>
          <p:spPr>
            <a:xfrm>
              <a:off x="9852088" y="7679870"/>
              <a:ext cx="313055" cy="156845"/>
            </a:xfrm>
            <a:custGeom>
              <a:avLst/>
              <a:gdLst/>
              <a:ahLst/>
              <a:cxnLst/>
              <a:rect l="l" t="t" r="r" b="b"/>
              <a:pathLst>
                <a:path w="313054" h="156845">
                  <a:moveTo>
                    <a:pt x="0" y="156518"/>
                  </a:moveTo>
                  <a:lnTo>
                    <a:pt x="0" y="117378"/>
                  </a:lnTo>
                  <a:lnTo>
                    <a:pt x="1179" y="107808"/>
                  </a:lnTo>
                  <a:lnTo>
                    <a:pt x="4526" y="99096"/>
                  </a:lnTo>
                  <a:lnTo>
                    <a:pt x="9753" y="91530"/>
                  </a:lnTo>
                  <a:lnTo>
                    <a:pt x="16575" y="85400"/>
                  </a:lnTo>
                  <a:lnTo>
                    <a:pt x="25156" y="78575"/>
                  </a:lnTo>
                  <a:lnTo>
                    <a:pt x="32743" y="70774"/>
                  </a:lnTo>
                  <a:lnTo>
                    <a:pt x="39005" y="61969"/>
                  </a:lnTo>
                  <a:lnTo>
                    <a:pt x="43611" y="52134"/>
                  </a:lnTo>
                  <a:lnTo>
                    <a:pt x="54886" y="31164"/>
                  </a:lnTo>
                  <a:lnTo>
                    <a:pt x="71763" y="14668"/>
                  </a:lnTo>
                  <a:lnTo>
                    <a:pt x="93016" y="3871"/>
                  </a:lnTo>
                  <a:lnTo>
                    <a:pt x="117420" y="0"/>
                  </a:lnTo>
                  <a:lnTo>
                    <a:pt x="195533" y="0"/>
                  </a:lnTo>
                  <a:lnTo>
                    <a:pt x="241199" y="14668"/>
                  </a:lnTo>
                  <a:lnTo>
                    <a:pt x="269353" y="52134"/>
                  </a:lnTo>
                  <a:lnTo>
                    <a:pt x="273957" y="61969"/>
                  </a:lnTo>
                  <a:lnTo>
                    <a:pt x="280216" y="70774"/>
                  </a:lnTo>
                  <a:lnTo>
                    <a:pt x="287803" y="78575"/>
                  </a:lnTo>
                  <a:lnTo>
                    <a:pt x="296388" y="85400"/>
                  </a:lnTo>
                  <a:lnTo>
                    <a:pt x="303210" y="91530"/>
                  </a:lnTo>
                  <a:lnTo>
                    <a:pt x="308438" y="99096"/>
                  </a:lnTo>
                  <a:lnTo>
                    <a:pt x="311785" y="107808"/>
                  </a:lnTo>
                  <a:lnTo>
                    <a:pt x="312964" y="117378"/>
                  </a:lnTo>
                  <a:lnTo>
                    <a:pt x="312964" y="156518"/>
                  </a:lnTo>
                  <a:lnTo>
                    <a:pt x="0" y="156518"/>
                  </a:lnTo>
                  <a:close/>
                </a:path>
              </a:pathLst>
            </a:custGeom>
            <a:ln w="52155">
              <a:solidFill>
                <a:srgbClr val="EF7C6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1" name="object 201" descr=""/>
          <p:cNvSpPr/>
          <p:nvPr/>
        </p:nvSpPr>
        <p:spPr>
          <a:xfrm>
            <a:off x="13057420" y="6635177"/>
            <a:ext cx="1043305" cy="0"/>
          </a:xfrm>
          <a:custGeom>
            <a:avLst/>
            <a:gdLst/>
            <a:ahLst/>
            <a:cxnLst/>
            <a:rect l="l" t="t" r="r" b="b"/>
            <a:pathLst>
              <a:path w="1043305" h="0">
                <a:moveTo>
                  <a:pt x="1043203" y="0"/>
                </a:moveTo>
                <a:lnTo>
                  <a:pt x="0" y="0"/>
                </a:lnTo>
              </a:path>
            </a:pathLst>
          </a:custGeom>
          <a:ln w="52155">
            <a:solidFill>
              <a:srgbClr val="0099CC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02" name="object 202" descr=""/>
          <p:cNvGrpSpPr/>
          <p:nvPr/>
        </p:nvGrpSpPr>
        <p:grpSpPr>
          <a:xfrm>
            <a:off x="13135664" y="5983171"/>
            <a:ext cx="887094" cy="574040"/>
            <a:chOff x="13135664" y="5983171"/>
            <a:chExt cx="887094" cy="574040"/>
          </a:xfrm>
        </p:grpSpPr>
        <p:sp>
          <p:nvSpPr>
            <p:cNvPr id="203" name="object 203" descr=""/>
            <p:cNvSpPr/>
            <p:nvPr/>
          </p:nvSpPr>
          <p:spPr>
            <a:xfrm>
              <a:off x="13161742" y="6009249"/>
              <a:ext cx="835025" cy="521970"/>
            </a:xfrm>
            <a:custGeom>
              <a:avLst/>
              <a:gdLst/>
              <a:ahLst/>
              <a:cxnLst/>
              <a:rect l="l" t="t" r="r" b="b"/>
              <a:pathLst>
                <a:path w="835025" h="521970">
                  <a:moveTo>
                    <a:pt x="834560" y="521607"/>
                  </a:moveTo>
                  <a:lnTo>
                    <a:pt x="834560" y="0"/>
                  </a:lnTo>
                  <a:lnTo>
                    <a:pt x="0" y="0"/>
                  </a:lnTo>
                  <a:lnTo>
                    <a:pt x="0" y="521607"/>
                  </a:lnTo>
                </a:path>
                <a:path w="835025" h="521970">
                  <a:moveTo>
                    <a:pt x="834560" y="521607"/>
                  </a:moveTo>
                  <a:lnTo>
                    <a:pt x="0" y="521607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4" name="object 204" descr=""/>
            <p:cNvSpPr/>
            <p:nvPr/>
          </p:nvSpPr>
          <p:spPr>
            <a:xfrm>
              <a:off x="13266056" y="6113572"/>
              <a:ext cx="208915" cy="208915"/>
            </a:xfrm>
            <a:custGeom>
              <a:avLst/>
              <a:gdLst/>
              <a:ahLst/>
              <a:cxnLst/>
              <a:rect l="l" t="t" r="r" b="b"/>
              <a:pathLst>
                <a:path w="208915" h="208914">
                  <a:moveTo>
                    <a:pt x="208642" y="0"/>
                  </a:moveTo>
                  <a:lnTo>
                    <a:pt x="0" y="208642"/>
                  </a:lnTo>
                </a:path>
              </a:pathLst>
            </a:custGeom>
            <a:ln w="52155">
              <a:solidFill>
                <a:srgbClr val="EF7C6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5" name="object 205" descr=""/>
            <p:cNvSpPr/>
            <p:nvPr/>
          </p:nvSpPr>
          <p:spPr>
            <a:xfrm>
              <a:off x="13266063" y="6113572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4">
                  <a:moveTo>
                    <a:pt x="52155" y="0"/>
                  </a:moveTo>
                  <a:lnTo>
                    <a:pt x="0" y="52155"/>
                  </a:lnTo>
                </a:path>
              </a:pathLst>
            </a:custGeom>
            <a:ln w="52155">
              <a:solidFill>
                <a:srgbClr val="EF7C6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6" name="object 206" descr=""/>
          <p:cNvSpPr/>
          <p:nvPr/>
        </p:nvSpPr>
        <p:spPr>
          <a:xfrm>
            <a:off x="7806245" y="4577701"/>
            <a:ext cx="834390" cy="387350"/>
          </a:xfrm>
          <a:custGeom>
            <a:avLst/>
            <a:gdLst/>
            <a:ahLst/>
            <a:cxnLst/>
            <a:rect l="l" t="t" r="r" b="b"/>
            <a:pathLst>
              <a:path w="834390" h="387350">
                <a:moveTo>
                  <a:pt x="573579" y="334659"/>
                </a:moveTo>
                <a:lnTo>
                  <a:pt x="282342" y="334534"/>
                </a:lnTo>
                <a:lnTo>
                  <a:pt x="245484" y="319257"/>
                </a:lnTo>
                <a:lnTo>
                  <a:pt x="15250" y="89033"/>
                </a:lnTo>
                <a:lnTo>
                  <a:pt x="0" y="52175"/>
                </a:lnTo>
                <a:lnTo>
                  <a:pt x="3812" y="32545"/>
                </a:lnTo>
                <a:lnTo>
                  <a:pt x="32546" y="3825"/>
                </a:lnTo>
                <a:lnTo>
                  <a:pt x="52181" y="0"/>
                </a:lnTo>
                <a:lnTo>
                  <a:pt x="62150" y="957"/>
                </a:lnTo>
                <a:lnTo>
                  <a:pt x="71818" y="3825"/>
                </a:lnTo>
                <a:lnTo>
                  <a:pt x="80887" y="8600"/>
                </a:lnTo>
                <a:lnTo>
                  <a:pt x="89060" y="15277"/>
                </a:lnTo>
                <a:lnTo>
                  <a:pt x="251903" y="178183"/>
                </a:lnTo>
                <a:lnTo>
                  <a:pt x="521423" y="178183"/>
                </a:lnTo>
                <a:lnTo>
                  <a:pt x="417102" y="178183"/>
                </a:lnTo>
                <a:lnTo>
                  <a:pt x="376493" y="169984"/>
                </a:lnTo>
                <a:lnTo>
                  <a:pt x="343333" y="147626"/>
                </a:lnTo>
                <a:lnTo>
                  <a:pt x="320978" y="114466"/>
                </a:lnTo>
                <a:lnTo>
                  <a:pt x="312781" y="73861"/>
                </a:lnTo>
                <a:lnTo>
                  <a:pt x="730056" y="73861"/>
                </a:lnTo>
                <a:lnTo>
                  <a:pt x="834377" y="178183"/>
                </a:lnTo>
                <a:lnTo>
                  <a:pt x="625745" y="386815"/>
                </a:lnTo>
                <a:lnTo>
                  <a:pt x="573579" y="334659"/>
                </a:lnTo>
              </a:path>
            </a:pathLst>
          </a:custGeom>
          <a:ln w="52155">
            <a:solidFill>
              <a:srgbClr val="0099CC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07" name="object 207" descr=""/>
          <p:cNvGrpSpPr/>
          <p:nvPr/>
        </p:nvGrpSpPr>
        <p:grpSpPr>
          <a:xfrm>
            <a:off x="9565393" y="4051719"/>
            <a:ext cx="887094" cy="939165"/>
            <a:chOff x="9565393" y="4051719"/>
            <a:chExt cx="887094" cy="939165"/>
          </a:xfrm>
        </p:grpSpPr>
        <p:sp>
          <p:nvSpPr>
            <p:cNvPr id="208" name="object 208" descr=""/>
            <p:cNvSpPr/>
            <p:nvPr/>
          </p:nvSpPr>
          <p:spPr>
            <a:xfrm>
              <a:off x="9810358" y="4321338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 h="0">
                  <a:moveTo>
                    <a:pt x="173869" y="0"/>
                  </a:moveTo>
                  <a:lnTo>
                    <a:pt x="0" y="0"/>
                  </a:lnTo>
                </a:path>
              </a:pathLst>
            </a:custGeom>
            <a:ln w="52155">
              <a:solidFill>
                <a:srgbClr val="EF7C6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9" name="object 209" descr=""/>
            <p:cNvSpPr/>
            <p:nvPr/>
          </p:nvSpPr>
          <p:spPr>
            <a:xfrm>
              <a:off x="9810358" y="4408272"/>
              <a:ext cx="173990" cy="0"/>
            </a:xfrm>
            <a:custGeom>
              <a:avLst/>
              <a:gdLst/>
              <a:ahLst/>
              <a:cxnLst/>
              <a:rect l="l" t="t" r="r" b="b"/>
              <a:pathLst>
                <a:path w="173990" h="0">
                  <a:moveTo>
                    <a:pt x="173869" y="0"/>
                  </a:moveTo>
                  <a:lnTo>
                    <a:pt x="0" y="0"/>
                  </a:lnTo>
                </a:path>
              </a:pathLst>
            </a:custGeom>
            <a:ln w="52155">
              <a:solidFill>
                <a:srgbClr val="EF7C6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0" name="object 210" descr=""/>
            <p:cNvSpPr/>
            <p:nvPr/>
          </p:nvSpPr>
          <p:spPr>
            <a:xfrm>
              <a:off x="9853828" y="4234271"/>
              <a:ext cx="217804" cy="260985"/>
            </a:xfrm>
            <a:custGeom>
              <a:avLst/>
              <a:gdLst/>
              <a:ahLst/>
              <a:cxnLst/>
              <a:rect l="l" t="t" r="r" b="b"/>
              <a:pathLst>
                <a:path w="217804" h="260985">
                  <a:moveTo>
                    <a:pt x="217333" y="33339"/>
                  </a:moveTo>
                  <a:lnTo>
                    <a:pt x="198720" y="19396"/>
                  </a:lnTo>
                  <a:lnTo>
                    <a:pt x="177755" y="8906"/>
                  </a:lnTo>
                  <a:lnTo>
                    <a:pt x="154843" y="2298"/>
                  </a:lnTo>
                  <a:lnTo>
                    <a:pt x="130393" y="0"/>
                  </a:lnTo>
                  <a:lnTo>
                    <a:pt x="79636" y="10248"/>
                  </a:lnTo>
                  <a:lnTo>
                    <a:pt x="38189" y="38195"/>
                  </a:lnTo>
                  <a:lnTo>
                    <a:pt x="10246" y="79645"/>
                  </a:lnTo>
                  <a:lnTo>
                    <a:pt x="0" y="130404"/>
                  </a:lnTo>
                  <a:lnTo>
                    <a:pt x="10246" y="181163"/>
                  </a:lnTo>
                  <a:lnTo>
                    <a:pt x="38189" y="222613"/>
                  </a:lnTo>
                  <a:lnTo>
                    <a:pt x="79636" y="250560"/>
                  </a:lnTo>
                  <a:lnTo>
                    <a:pt x="130393" y="260808"/>
                  </a:lnTo>
                  <a:lnTo>
                    <a:pt x="154833" y="258515"/>
                  </a:lnTo>
                  <a:lnTo>
                    <a:pt x="177743" y="251920"/>
                  </a:lnTo>
                  <a:lnTo>
                    <a:pt x="198713" y="241447"/>
                  </a:lnTo>
                  <a:lnTo>
                    <a:pt x="217333" y="227521"/>
                  </a:lnTo>
                </a:path>
              </a:pathLst>
            </a:custGeom>
            <a:ln w="52155">
              <a:solidFill>
                <a:srgbClr val="EF7C6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1" name="object 211" descr=""/>
            <p:cNvSpPr/>
            <p:nvPr/>
          </p:nvSpPr>
          <p:spPr>
            <a:xfrm>
              <a:off x="9695601" y="4077797"/>
              <a:ext cx="574040" cy="521970"/>
            </a:xfrm>
            <a:custGeom>
              <a:avLst/>
              <a:gdLst/>
              <a:ahLst/>
              <a:cxnLst/>
              <a:rect l="l" t="t" r="r" b="b"/>
              <a:pathLst>
                <a:path w="574040" h="521970">
                  <a:moveTo>
                    <a:pt x="508141" y="469441"/>
                  </a:moveTo>
                  <a:lnTo>
                    <a:pt x="535686" y="429746"/>
                  </a:lnTo>
                  <a:lnTo>
                    <a:pt x="556325" y="385574"/>
                  </a:lnTo>
                  <a:lnTo>
                    <a:pt x="569281" y="337696"/>
                  </a:lnTo>
                  <a:lnTo>
                    <a:pt x="573773" y="286881"/>
                  </a:lnTo>
                  <a:lnTo>
                    <a:pt x="570018" y="240346"/>
                  </a:lnTo>
                  <a:lnTo>
                    <a:pt x="559147" y="196202"/>
                  </a:lnTo>
                  <a:lnTo>
                    <a:pt x="541750" y="155040"/>
                  </a:lnTo>
                  <a:lnTo>
                    <a:pt x="518420" y="117450"/>
                  </a:lnTo>
                  <a:lnTo>
                    <a:pt x="489745" y="84023"/>
                  </a:lnTo>
                  <a:lnTo>
                    <a:pt x="456317" y="55349"/>
                  </a:lnTo>
                  <a:lnTo>
                    <a:pt x="418727" y="32020"/>
                  </a:lnTo>
                  <a:lnTo>
                    <a:pt x="377566" y="14624"/>
                  </a:lnTo>
                  <a:lnTo>
                    <a:pt x="333424" y="3754"/>
                  </a:lnTo>
                  <a:lnTo>
                    <a:pt x="286891" y="0"/>
                  </a:lnTo>
                  <a:lnTo>
                    <a:pt x="240356" y="3754"/>
                  </a:lnTo>
                  <a:lnTo>
                    <a:pt x="196211" y="14624"/>
                  </a:lnTo>
                  <a:lnTo>
                    <a:pt x="155048" y="32020"/>
                  </a:lnTo>
                  <a:lnTo>
                    <a:pt x="117457" y="55349"/>
                  </a:lnTo>
                  <a:lnTo>
                    <a:pt x="84028" y="84023"/>
                  </a:lnTo>
                  <a:lnTo>
                    <a:pt x="55353" y="117450"/>
                  </a:lnTo>
                  <a:lnTo>
                    <a:pt x="32022" y="155040"/>
                  </a:lnTo>
                  <a:lnTo>
                    <a:pt x="14625" y="196202"/>
                  </a:lnTo>
                  <a:lnTo>
                    <a:pt x="3754" y="240346"/>
                  </a:lnTo>
                  <a:lnTo>
                    <a:pt x="0" y="286881"/>
                  </a:lnTo>
                  <a:lnTo>
                    <a:pt x="3913" y="334358"/>
                  </a:lnTo>
                  <a:lnTo>
                    <a:pt x="15235" y="379327"/>
                  </a:lnTo>
                  <a:lnTo>
                    <a:pt x="33334" y="421163"/>
                  </a:lnTo>
                  <a:lnTo>
                    <a:pt x="57579" y="459239"/>
                  </a:lnTo>
                  <a:lnTo>
                    <a:pt x="87339" y="492929"/>
                  </a:lnTo>
                  <a:lnTo>
                    <a:pt x="121985" y="521607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2" name="object 212" descr=""/>
            <p:cNvSpPr/>
            <p:nvPr/>
          </p:nvSpPr>
          <p:spPr>
            <a:xfrm>
              <a:off x="9591471" y="4577701"/>
              <a:ext cx="834390" cy="387350"/>
            </a:xfrm>
            <a:custGeom>
              <a:avLst/>
              <a:gdLst/>
              <a:ahLst/>
              <a:cxnLst/>
              <a:rect l="l" t="t" r="r" b="b"/>
              <a:pathLst>
                <a:path w="834390" h="387350">
                  <a:moveTo>
                    <a:pt x="573579" y="334659"/>
                  </a:moveTo>
                  <a:lnTo>
                    <a:pt x="282342" y="334534"/>
                  </a:lnTo>
                  <a:lnTo>
                    <a:pt x="245484" y="319257"/>
                  </a:lnTo>
                  <a:lnTo>
                    <a:pt x="15250" y="89033"/>
                  </a:lnTo>
                  <a:lnTo>
                    <a:pt x="0" y="52175"/>
                  </a:lnTo>
                  <a:lnTo>
                    <a:pt x="3812" y="32545"/>
                  </a:lnTo>
                  <a:lnTo>
                    <a:pt x="32546" y="3825"/>
                  </a:lnTo>
                  <a:lnTo>
                    <a:pt x="52181" y="0"/>
                  </a:lnTo>
                  <a:lnTo>
                    <a:pt x="62150" y="957"/>
                  </a:lnTo>
                  <a:lnTo>
                    <a:pt x="71818" y="3825"/>
                  </a:lnTo>
                  <a:lnTo>
                    <a:pt x="80887" y="8600"/>
                  </a:lnTo>
                  <a:lnTo>
                    <a:pt x="89060" y="15277"/>
                  </a:lnTo>
                  <a:lnTo>
                    <a:pt x="251903" y="178183"/>
                  </a:lnTo>
                  <a:lnTo>
                    <a:pt x="521423" y="178183"/>
                  </a:lnTo>
                  <a:lnTo>
                    <a:pt x="417102" y="178183"/>
                  </a:lnTo>
                  <a:lnTo>
                    <a:pt x="376493" y="169984"/>
                  </a:lnTo>
                  <a:lnTo>
                    <a:pt x="343333" y="147626"/>
                  </a:lnTo>
                  <a:lnTo>
                    <a:pt x="320978" y="114466"/>
                  </a:lnTo>
                  <a:lnTo>
                    <a:pt x="312781" y="73861"/>
                  </a:lnTo>
                  <a:lnTo>
                    <a:pt x="730056" y="73861"/>
                  </a:lnTo>
                  <a:lnTo>
                    <a:pt x="834377" y="178183"/>
                  </a:lnTo>
                  <a:lnTo>
                    <a:pt x="625734" y="386815"/>
                  </a:lnTo>
                  <a:lnTo>
                    <a:pt x="573579" y="334659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3" name="object 213" descr=""/>
          <p:cNvGrpSpPr/>
          <p:nvPr/>
        </p:nvGrpSpPr>
        <p:grpSpPr>
          <a:xfrm>
            <a:off x="5942601" y="3999502"/>
            <a:ext cx="991235" cy="939165"/>
            <a:chOff x="5942601" y="3999502"/>
            <a:chExt cx="991235" cy="939165"/>
          </a:xfrm>
        </p:grpSpPr>
        <p:sp>
          <p:nvSpPr>
            <p:cNvPr id="214" name="object 214" descr=""/>
            <p:cNvSpPr/>
            <p:nvPr/>
          </p:nvSpPr>
          <p:spPr>
            <a:xfrm>
              <a:off x="6333723" y="4025580"/>
              <a:ext cx="208915" cy="208915"/>
            </a:xfrm>
            <a:custGeom>
              <a:avLst/>
              <a:gdLst/>
              <a:ahLst/>
              <a:cxnLst/>
              <a:rect l="l" t="t" r="r" b="b"/>
              <a:pathLst>
                <a:path w="208915" h="208914">
                  <a:moveTo>
                    <a:pt x="0" y="104394"/>
                  </a:moveTo>
                  <a:lnTo>
                    <a:pt x="8204" y="63756"/>
                  </a:lnTo>
                  <a:lnTo>
                    <a:pt x="30577" y="30573"/>
                  </a:lnTo>
                  <a:lnTo>
                    <a:pt x="63760" y="8202"/>
                  </a:lnTo>
                  <a:lnTo>
                    <a:pt x="104394" y="0"/>
                  </a:lnTo>
                  <a:lnTo>
                    <a:pt x="145028" y="8202"/>
                  </a:lnTo>
                  <a:lnTo>
                    <a:pt x="178211" y="30573"/>
                  </a:lnTo>
                  <a:lnTo>
                    <a:pt x="200585" y="63756"/>
                  </a:lnTo>
                  <a:lnTo>
                    <a:pt x="208789" y="104394"/>
                  </a:lnTo>
                  <a:lnTo>
                    <a:pt x="200585" y="145028"/>
                  </a:lnTo>
                  <a:lnTo>
                    <a:pt x="178211" y="178211"/>
                  </a:lnTo>
                  <a:lnTo>
                    <a:pt x="145028" y="200585"/>
                  </a:lnTo>
                  <a:lnTo>
                    <a:pt x="104394" y="208789"/>
                  </a:lnTo>
                  <a:lnTo>
                    <a:pt x="63760" y="200585"/>
                  </a:lnTo>
                  <a:lnTo>
                    <a:pt x="30577" y="178211"/>
                  </a:lnTo>
                  <a:lnTo>
                    <a:pt x="8204" y="145028"/>
                  </a:lnTo>
                  <a:lnTo>
                    <a:pt x="0" y="104394"/>
                  </a:lnTo>
                  <a:close/>
                </a:path>
              </a:pathLst>
            </a:custGeom>
            <a:ln w="52155">
              <a:solidFill>
                <a:srgbClr val="EF7C6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5" name="object 215" descr=""/>
            <p:cNvSpPr/>
            <p:nvPr/>
          </p:nvSpPr>
          <p:spPr>
            <a:xfrm>
              <a:off x="6102652" y="4234370"/>
              <a:ext cx="805180" cy="678180"/>
            </a:xfrm>
            <a:custGeom>
              <a:avLst/>
              <a:gdLst/>
              <a:ahLst/>
              <a:cxnLst/>
              <a:rect l="l" t="t" r="r" b="b"/>
              <a:pathLst>
                <a:path w="805179" h="678179">
                  <a:moveTo>
                    <a:pt x="231071" y="53893"/>
                  </a:moveTo>
                  <a:lnTo>
                    <a:pt x="183810" y="63768"/>
                  </a:lnTo>
                  <a:lnTo>
                    <a:pt x="140111" y="81760"/>
                  </a:lnTo>
                  <a:lnTo>
                    <a:pt x="100818" y="107024"/>
                  </a:lnTo>
                  <a:lnTo>
                    <a:pt x="66775" y="138719"/>
                  </a:lnTo>
                  <a:lnTo>
                    <a:pt x="38827" y="176002"/>
                  </a:lnTo>
                  <a:lnTo>
                    <a:pt x="17819" y="218031"/>
                  </a:lnTo>
                  <a:lnTo>
                    <a:pt x="4595" y="263962"/>
                  </a:lnTo>
                  <a:lnTo>
                    <a:pt x="0" y="312953"/>
                  </a:lnTo>
                  <a:lnTo>
                    <a:pt x="4459" y="361222"/>
                  </a:lnTo>
                  <a:lnTo>
                    <a:pt x="17300" y="406533"/>
                  </a:lnTo>
                  <a:lnTo>
                    <a:pt x="37715" y="448082"/>
                  </a:lnTo>
                  <a:lnTo>
                    <a:pt x="64898" y="485066"/>
                  </a:lnTo>
                  <a:lnTo>
                    <a:pt x="98043" y="516681"/>
                  </a:lnTo>
                  <a:lnTo>
                    <a:pt x="136342" y="542124"/>
                  </a:lnTo>
                  <a:lnTo>
                    <a:pt x="178989" y="560590"/>
                  </a:lnTo>
                  <a:lnTo>
                    <a:pt x="178989" y="678042"/>
                  </a:lnTo>
                  <a:lnTo>
                    <a:pt x="283300" y="678042"/>
                  </a:lnTo>
                  <a:lnTo>
                    <a:pt x="283300" y="573762"/>
                  </a:lnTo>
                  <a:lnTo>
                    <a:pt x="439787" y="573762"/>
                  </a:lnTo>
                  <a:lnTo>
                    <a:pt x="439787" y="678042"/>
                  </a:lnTo>
                  <a:lnTo>
                    <a:pt x="544109" y="678042"/>
                  </a:lnTo>
                  <a:lnTo>
                    <a:pt x="544109" y="562851"/>
                  </a:lnTo>
                  <a:lnTo>
                    <a:pt x="587902" y="545299"/>
                  </a:lnTo>
                  <a:lnTo>
                    <a:pt x="627356" y="520466"/>
                  </a:lnTo>
                  <a:lnTo>
                    <a:pt x="661631" y="489189"/>
                  </a:lnTo>
                  <a:lnTo>
                    <a:pt x="689891" y="452302"/>
                  </a:lnTo>
                  <a:lnTo>
                    <a:pt x="711298" y="410643"/>
                  </a:lnTo>
                  <a:lnTo>
                    <a:pt x="725014" y="365046"/>
                  </a:lnTo>
                  <a:lnTo>
                    <a:pt x="804907" y="365046"/>
                  </a:lnTo>
                  <a:lnTo>
                    <a:pt x="804907" y="208600"/>
                  </a:lnTo>
                  <a:lnTo>
                    <a:pt x="708460" y="208600"/>
                  </a:lnTo>
                  <a:lnTo>
                    <a:pt x="696671" y="184989"/>
                  </a:lnTo>
                  <a:lnTo>
                    <a:pt x="682638" y="162815"/>
                  </a:lnTo>
                  <a:lnTo>
                    <a:pt x="666509" y="142226"/>
                  </a:lnTo>
                  <a:lnTo>
                    <a:pt x="648430" y="123367"/>
                  </a:lnTo>
                  <a:lnTo>
                    <a:pt x="648430" y="0"/>
                  </a:lnTo>
                  <a:lnTo>
                    <a:pt x="612600" y="4125"/>
                  </a:lnTo>
                  <a:lnTo>
                    <a:pt x="579708" y="15875"/>
                  </a:lnTo>
                  <a:lnTo>
                    <a:pt x="550686" y="34309"/>
                  </a:lnTo>
                  <a:lnTo>
                    <a:pt x="526465" y="58490"/>
                  </a:lnTo>
                  <a:lnTo>
                    <a:pt x="517974" y="56738"/>
                  </a:lnTo>
                  <a:lnTo>
                    <a:pt x="477032" y="52155"/>
                  </a:lnTo>
                  <a:lnTo>
                    <a:pt x="469441" y="52155"/>
                  </a:lnTo>
                  <a:lnTo>
                    <a:pt x="439787" y="52155"/>
                  </a:lnTo>
                </a:path>
              </a:pathLst>
            </a:custGeom>
            <a:ln w="5215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6" name="object 216" descr=""/>
            <p:cNvSpPr/>
            <p:nvPr/>
          </p:nvSpPr>
          <p:spPr>
            <a:xfrm>
              <a:off x="6620677" y="4416856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4" h="52704">
                  <a:moveTo>
                    <a:pt x="26082" y="0"/>
                  </a:moveTo>
                  <a:lnTo>
                    <a:pt x="15933" y="2049"/>
                  </a:lnTo>
                  <a:lnTo>
                    <a:pt x="7642" y="7638"/>
                  </a:lnTo>
                  <a:lnTo>
                    <a:pt x="2050" y="15929"/>
                  </a:lnTo>
                  <a:lnTo>
                    <a:pt x="0" y="26082"/>
                  </a:lnTo>
                  <a:lnTo>
                    <a:pt x="2050" y="36230"/>
                  </a:lnTo>
                  <a:lnTo>
                    <a:pt x="7642" y="44518"/>
                  </a:lnTo>
                  <a:lnTo>
                    <a:pt x="15933" y="50106"/>
                  </a:lnTo>
                  <a:lnTo>
                    <a:pt x="26082" y="52155"/>
                  </a:lnTo>
                  <a:lnTo>
                    <a:pt x="36232" y="50106"/>
                  </a:lnTo>
                  <a:lnTo>
                    <a:pt x="44523" y="44518"/>
                  </a:lnTo>
                  <a:lnTo>
                    <a:pt x="50115" y="36230"/>
                  </a:lnTo>
                  <a:lnTo>
                    <a:pt x="52165" y="26082"/>
                  </a:lnTo>
                  <a:lnTo>
                    <a:pt x="50115" y="15929"/>
                  </a:lnTo>
                  <a:lnTo>
                    <a:pt x="44523" y="7638"/>
                  </a:lnTo>
                  <a:lnTo>
                    <a:pt x="36232" y="2049"/>
                  </a:lnTo>
                  <a:lnTo>
                    <a:pt x="26082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7" name="object 21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42601" y="4260359"/>
              <a:ext cx="207886" cy="208632"/>
            </a:xfrm>
            <a:prstGeom prst="rect">
              <a:avLst/>
            </a:prstGeom>
          </p:spPr>
        </p:pic>
      </p:grpSp>
      <p:sp>
        <p:nvSpPr>
          <p:cNvPr id="218" name="object 218" descr=""/>
          <p:cNvSpPr txBox="1"/>
          <p:nvPr/>
        </p:nvSpPr>
        <p:spPr>
          <a:xfrm>
            <a:off x="6233760" y="3430349"/>
            <a:ext cx="40830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20">
                <a:solidFill>
                  <a:srgbClr val="5B646F"/>
                </a:solidFill>
                <a:latin typeface="Microsoft Sans Serif"/>
                <a:cs typeface="Microsoft Sans Serif"/>
              </a:rPr>
              <a:t>Casa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50" name="object 25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920"/>
              </a:lnSpc>
            </a:pPr>
            <a:fld id="{81D60167-4931-47E6-BA6A-407CBD079E47}" type="slidenum">
              <a:rPr dirty="0" spc="65"/>
              <a:t>20</a:t>
            </a:fld>
          </a:p>
        </p:txBody>
      </p:sp>
      <p:sp>
        <p:nvSpPr>
          <p:cNvPr id="251" name="object 25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20"/>
              </a:lnSpc>
            </a:pPr>
            <a:r>
              <a:rPr dirty="0" b="0">
                <a:latin typeface="Microsoft Sans Serif"/>
                <a:cs typeface="Microsoft Sans Serif"/>
              </a:rPr>
              <a:t>Design</a:t>
            </a:r>
            <a:r>
              <a:rPr dirty="0" spc="-25" b="0">
                <a:latin typeface="Microsoft Sans Serif"/>
                <a:cs typeface="Microsoft Sans Serif"/>
              </a:rPr>
              <a:t> </a:t>
            </a:r>
            <a:r>
              <a:rPr dirty="0" b="0">
                <a:latin typeface="Microsoft Sans Serif"/>
                <a:cs typeface="Microsoft Sans Serif"/>
              </a:rPr>
              <a:t>System</a:t>
            </a:r>
            <a:r>
              <a:rPr dirty="0" spc="-20" b="0">
                <a:latin typeface="Microsoft Sans Serif"/>
                <a:cs typeface="Microsoft Sans Serif"/>
              </a:rPr>
              <a:t> </a:t>
            </a:r>
            <a:r>
              <a:rPr dirty="0"/>
              <a:t>Manual</a:t>
            </a:r>
            <a:r>
              <a:rPr dirty="0" spc="-45"/>
              <a:t> </a:t>
            </a:r>
            <a:r>
              <a:rPr dirty="0"/>
              <a:t>de</a:t>
            </a:r>
            <a:r>
              <a:rPr dirty="0" spc="-45"/>
              <a:t> </a:t>
            </a:r>
            <a:r>
              <a:rPr dirty="0" spc="-10"/>
              <a:t>Normas</a:t>
            </a:r>
          </a:p>
        </p:txBody>
      </p:sp>
      <p:sp>
        <p:nvSpPr>
          <p:cNvPr id="219" name="object 219" descr=""/>
          <p:cNvSpPr txBox="1"/>
          <p:nvPr/>
        </p:nvSpPr>
        <p:spPr>
          <a:xfrm>
            <a:off x="7838488" y="3430349"/>
            <a:ext cx="76962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10">
                <a:solidFill>
                  <a:srgbClr val="5B646F"/>
                </a:solidFill>
                <a:latin typeface="Microsoft Sans Serif"/>
                <a:cs typeface="Microsoft Sans Serif"/>
              </a:rPr>
              <a:t>Academia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20" name="object 220" descr=""/>
          <p:cNvSpPr txBox="1"/>
          <p:nvPr/>
        </p:nvSpPr>
        <p:spPr>
          <a:xfrm>
            <a:off x="9596247" y="3430349"/>
            <a:ext cx="82486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10">
                <a:solidFill>
                  <a:srgbClr val="5B646F"/>
                </a:solidFill>
                <a:latin typeface="Microsoft Sans Serif"/>
                <a:cs typeface="Microsoft Sans Serif"/>
              </a:rPr>
              <a:t>Segurança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21" name="object 221" descr=""/>
          <p:cNvSpPr txBox="1"/>
          <p:nvPr/>
        </p:nvSpPr>
        <p:spPr>
          <a:xfrm>
            <a:off x="11381472" y="3430349"/>
            <a:ext cx="82486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10">
                <a:solidFill>
                  <a:srgbClr val="5B646F"/>
                </a:solidFill>
                <a:latin typeface="Microsoft Sans Serif"/>
                <a:cs typeface="Microsoft Sans Serif"/>
              </a:rPr>
              <a:t>Segurança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22" name="object 222" descr=""/>
          <p:cNvSpPr txBox="1"/>
          <p:nvPr/>
        </p:nvSpPr>
        <p:spPr>
          <a:xfrm>
            <a:off x="13034218" y="3430349"/>
            <a:ext cx="108902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>
                <a:solidFill>
                  <a:srgbClr val="5B646F"/>
                </a:solidFill>
                <a:latin typeface="Microsoft Sans Serif"/>
                <a:cs typeface="Microsoft Sans Serif"/>
              </a:rPr>
              <a:t>Ideia</a:t>
            </a:r>
            <a:r>
              <a:rPr dirty="0" sz="1300" spc="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5B646F"/>
                </a:solidFill>
                <a:latin typeface="Microsoft Sans Serif"/>
                <a:cs typeface="Microsoft Sans Serif"/>
              </a:rPr>
              <a:t>/</a:t>
            </a:r>
            <a:r>
              <a:rPr dirty="0" sz="1300" spc="1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5B646F"/>
                </a:solidFill>
                <a:latin typeface="Microsoft Sans Serif"/>
                <a:cs typeface="Microsoft Sans Serif"/>
              </a:rPr>
              <a:t>Energia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23" name="object 223" descr=""/>
          <p:cNvSpPr txBox="1"/>
          <p:nvPr/>
        </p:nvSpPr>
        <p:spPr>
          <a:xfrm>
            <a:off x="15069625" y="3430349"/>
            <a:ext cx="58928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10">
                <a:solidFill>
                  <a:srgbClr val="5B646F"/>
                </a:solidFill>
                <a:latin typeface="Microsoft Sans Serif"/>
                <a:cs typeface="Microsoft Sans Serif"/>
              </a:rPr>
              <a:t>Energia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24" name="object 224" descr=""/>
          <p:cNvSpPr txBox="1"/>
          <p:nvPr/>
        </p:nvSpPr>
        <p:spPr>
          <a:xfrm>
            <a:off x="16854848" y="3430349"/>
            <a:ext cx="58928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10">
                <a:solidFill>
                  <a:srgbClr val="5B646F"/>
                </a:solidFill>
                <a:latin typeface="Microsoft Sans Serif"/>
                <a:cs typeface="Microsoft Sans Serif"/>
              </a:rPr>
              <a:t>Energia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25" name="object 225" descr=""/>
          <p:cNvSpPr txBox="1"/>
          <p:nvPr/>
        </p:nvSpPr>
        <p:spPr>
          <a:xfrm>
            <a:off x="18452306" y="3430349"/>
            <a:ext cx="96520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10">
                <a:solidFill>
                  <a:srgbClr val="5B646F"/>
                </a:solidFill>
                <a:latin typeface="Microsoft Sans Serif"/>
                <a:cs typeface="Microsoft Sans Serif"/>
              </a:rPr>
              <a:t>Estetoscópio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26" name="object 226" descr=""/>
          <p:cNvSpPr txBox="1"/>
          <p:nvPr/>
        </p:nvSpPr>
        <p:spPr>
          <a:xfrm>
            <a:off x="5659568" y="5257486"/>
            <a:ext cx="155765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10">
                <a:solidFill>
                  <a:srgbClr val="5B646F"/>
                </a:solidFill>
                <a:latin typeface="Microsoft Sans Serif"/>
                <a:cs typeface="Microsoft Sans Serif"/>
              </a:rPr>
              <a:t>Porquinho</a:t>
            </a:r>
            <a:r>
              <a:rPr dirty="0" sz="1300" spc="-5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5B646F"/>
                </a:solidFill>
                <a:latin typeface="Microsoft Sans Serif"/>
                <a:cs typeface="Microsoft Sans Serif"/>
              </a:rPr>
              <a:t>Mealheiro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27" name="object 227" descr=""/>
          <p:cNvSpPr txBox="1"/>
          <p:nvPr/>
        </p:nvSpPr>
        <p:spPr>
          <a:xfrm>
            <a:off x="8046446" y="5257486"/>
            <a:ext cx="35369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25">
                <a:solidFill>
                  <a:srgbClr val="5B646F"/>
                </a:solidFill>
                <a:latin typeface="Microsoft Sans Serif"/>
                <a:cs typeface="Microsoft Sans Serif"/>
              </a:rPr>
              <a:t>Mão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28" name="object 228" descr=""/>
          <p:cNvSpPr txBox="1"/>
          <p:nvPr/>
        </p:nvSpPr>
        <p:spPr>
          <a:xfrm>
            <a:off x="9486676" y="5257486"/>
            <a:ext cx="104330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>
                <a:solidFill>
                  <a:srgbClr val="5B646F"/>
                </a:solidFill>
                <a:latin typeface="Microsoft Sans Serif"/>
                <a:cs typeface="Microsoft Sans Serif"/>
              </a:rPr>
              <a:t>Dar</a:t>
            </a:r>
            <a:r>
              <a:rPr dirty="0" sz="1300" spc="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5B646F"/>
                </a:solidFill>
                <a:latin typeface="Microsoft Sans Serif"/>
                <a:cs typeface="Microsoft Sans Serif"/>
              </a:rPr>
              <a:t>/</a:t>
            </a:r>
            <a:r>
              <a:rPr dirty="0" sz="1300" spc="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5B646F"/>
                </a:solidFill>
                <a:latin typeface="Microsoft Sans Serif"/>
                <a:cs typeface="Microsoft Sans Serif"/>
              </a:rPr>
              <a:t>Receber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29" name="object 229" descr=""/>
          <p:cNvSpPr txBox="1"/>
          <p:nvPr/>
        </p:nvSpPr>
        <p:spPr>
          <a:xfrm>
            <a:off x="11472043" y="5257486"/>
            <a:ext cx="64389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10">
                <a:solidFill>
                  <a:srgbClr val="5B646F"/>
                </a:solidFill>
                <a:latin typeface="Microsoft Sans Serif"/>
                <a:cs typeface="Microsoft Sans Serif"/>
              </a:rPr>
              <a:t>Dinheiro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30" name="object 230" descr=""/>
          <p:cNvSpPr txBox="1"/>
          <p:nvPr/>
        </p:nvSpPr>
        <p:spPr>
          <a:xfrm>
            <a:off x="13060274" y="5257486"/>
            <a:ext cx="103759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10">
                <a:solidFill>
                  <a:srgbClr val="5B646F"/>
                </a:solidFill>
                <a:latin typeface="Microsoft Sans Serif"/>
                <a:cs typeface="Microsoft Sans Serif"/>
              </a:rPr>
              <a:t>Investimentos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31" name="object 231" descr=""/>
          <p:cNvSpPr txBox="1"/>
          <p:nvPr/>
        </p:nvSpPr>
        <p:spPr>
          <a:xfrm>
            <a:off x="16869289" y="5257486"/>
            <a:ext cx="55816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10">
                <a:solidFill>
                  <a:srgbClr val="5B646F"/>
                </a:solidFill>
                <a:latin typeface="Microsoft Sans Serif"/>
                <a:cs typeface="Microsoft Sans Serif"/>
              </a:rPr>
              <a:t>Gráfico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32" name="object 232" descr=""/>
          <p:cNvSpPr txBox="1"/>
          <p:nvPr/>
        </p:nvSpPr>
        <p:spPr>
          <a:xfrm>
            <a:off x="18654515" y="5257486"/>
            <a:ext cx="55816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10">
                <a:solidFill>
                  <a:srgbClr val="5B646F"/>
                </a:solidFill>
                <a:latin typeface="Microsoft Sans Serif"/>
                <a:cs typeface="Microsoft Sans Serif"/>
              </a:rPr>
              <a:t>Gráfico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33" name="object 233" descr=""/>
          <p:cNvSpPr txBox="1"/>
          <p:nvPr/>
        </p:nvSpPr>
        <p:spPr>
          <a:xfrm>
            <a:off x="14845500" y="5257486"/>
            <a:ext cx="103759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10">
                <a:solidFill>
                  <a:srgbClr val="5B646F"/>
                </a:solidFill>
                <a:latin typeface="Microsoft Sans Serif"/>
                <a:cs typeface="Microsoft Sans Serif"/>
              </a:rPr>
              <a:t>Investimentos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34" name="object 234" descr=""/>
          <p:cNvSpPr txBox="1"/>
          <p:nvPr/>
        </p:nvSpPr>
        <p:spPr>
          <a:xfrm>
            <a:off x="5726336" y="7084623"/>
            <a:ext cx="142176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>
                <a:solidFill>
                  <a:srgbClr val="5B646F"/>
                </a:solidFill>
                <a:latin typeface="Microsoft Sans Serif"/>
                <a:cs typeface="Microsoft Sans Serif"/>
              </a:rPr>
              <a:t>Cartões</a:t>
            </a:r>
            <a:r>
              <a:rPr dirty="0" sz="1300" spc="1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5B646F"/>
                </a:solidFill>
                <a:latin typeface="Microsoft Sans Serif"/>
                <a:cs typeface="Microsoft Sans Serif"/>
              </a:rPr>
              <a:t>de</a:t>
            </a:r>
            <a:r>
              <a:rPr dirty="0" sz="1300" spc="2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5B646F"/>
                </a:solidFill>
                <a:latin typeface="Microsoft Sans Serif"/>
                <a:cs typeface="Microsoft Sans Serif"/>
              </a:rPr>
              <a:t>Crédito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35" name="object 235" descr=""/>
          <p:cNvSpPr txBox="1"/>
          <p:nvPr/>
        </p:nvSpPr>
        <p:spPr>
          <a:xfrm>
            <a:off x="7911560" y="7084623"/>
            <a:ext cx="62357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10">
                <a:solidFill>
                  <a:srgbClr val="5B646F"/>
                </a:solidFill>
                <a:latin typeface="Microsoft Sans Serif"/>
                <a:cs typeface="Microsoft Sans Serif"/>
              </a:rPr>
              <a:t>Carteira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36" name="object 236" descr=""/>
          <p:cNvSpPr txBox="1"/>
          <p:nvPr/>
        </p:nvSpPr>
        <p:spPr>
          <a:xfrm>
            <a:off x="9541321" y="7084623"/>
            <a:ext cx="93408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10">
                <a:solidFill>
                  <a:srgbClr val="5B646F"/>
                </a:solidFill>
                <a:latin typeface="Microsoft Sans Serif"/>
                <a:cs typeface="Microsoft Sans Serif"/>
              </a:rPr>
              <a:t>Calculadora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37" name="object 237" descr=""/>
          <p:cNvSpPr txBox="1"/>
          <p:nvPr/>
        </p:nvSpPr>
        <p:spPr>
          <a:xfrm>
            <a:off x="11326546" y="7084623"/>
            <a:ext cx="93408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10">
                <a:solidFill>
                  <a:srgbClr val="5B646F"/>
                </a:solidFill>
                <a:latin typeface="Microsoft Sans Serif"/>
                <a:cs typeface="Microsoft Sans Serif"/>
              </a:rPr>
              <a:t>Calculadora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38" name="object 238" descr=""/>
          <p:cNvSpPr txBox="1"/>
          <p:nvPr/>
        </p:nvSpPr>
        <p:spPr>
          <a:xfrm>
            <a:off x="13104476" y="7084623"/>
            <a:ext cx="94869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10">
                <a:solidFill>
                  <a:srgbClr val="5B646F"/>
                </a:solidFill>
                <a:latin typeface="Microsoft Sans Serif"/>
                <a:cs typeface="Microsoft Sans Serif"/>
              </a:rPr>
              <a:t>Computador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39" name="object 239" descr=""/>
          <p:cNvSpPr txBox="1"/>
          <p:nvPr/>
        </p:nvSpPr>
        <p:spPr>
          <a:xfrm>
            <a:off x="15168700" y="7084623"/>
            <a:ext cx="39116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20">
                <a:solidFill>
                  <a:srgbClr val="5B646F"/>
                </a:solidFill>
                <a:latin typeface="Microsoft Sans Serif"/>
                <a:cs typeface="Microsoft Sans Serif"/>
              </a:rPr>
              <a:t>Lupa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40" name="object 240" descr=""/>
          <p:cNvSpPr txBox="1"/>
          <p:nvPr/>
        </p:nvSpPr>
        <p:spPr>
          <a:xfrm>
            <a:off x="16771452" y="7084623"/>
            <a:ext cx="75628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10">
                <a:solidFill>
                  <a:srgbClr val="5B646F"/>
                </a:solidFill>
                <a:latin typeface="Microsoft Sans Serif"/>
                <a:cs typeface="Microsoft Sans Serif"/>
              </a:rPr>
              <a:t>Microfone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41" name="object 241" descr=""/>
          <p:cNvSpPr txBox="1"/>
          <p:nvPr/>
        </p:nvSpPr>
        <p:spPr>
          <a:xfrm>
            <a:off x="18694939" y="7084623"/>
            <a:ext cx="480059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10">
                <a:solidFill>
                  <a:srgbClr val="5B646F"/>
                </a:solidFill>
                <a:latin typeface="Microsoft Sans Serif"/>
                <a:cs typeface="Microsoft Sans Serif"/>
              </a:rPr>
              <a:t>Globo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42" name="object 242" descr=""/>
          <p:cNvSpPr txBox="1"/>
          <p:nvPr/>
        </p:nvSpPr>
        <p:spPr>
          <a:xfrm>
            <a:off x="6013802" y="8911759"/>
            <a:ext cx="848994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10">
                <a:solidFill>
                  <a:srgbClr val="5B646F"/>
                </a:solidFill>
                <a:latin typeface="Microsoft Sans Serif"/>
                <a:cs typeface="Microsoft Sans Serif"/>
              </a:rPr>
              <a:t>Orçamento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43" name="object 243" descr=""/>
          <p:cNvSpPr txBox="1"/>
          <p:nvPr/>
        </p:nvSpPr>
        <p:spPr>
          <a:xfrm>
            <a:off x="7992710" y="8911759"/>
            <a:ext cx="46164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10">
                <a:solidFill>
                  <a:srgbClr val="5B646F"/>
                </a:solidFill>
                <a:latin typeface="Microsoft Sans Serif"/>
                <a:cs typeface="Microsoft Sans Serif"/>
              </a:rPr>
              <a:t>Notas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44" name="object 244" descr=""/>
          <p:cNvSpPr txBox="1"/>
          <p:nvPr/>
        </p:nvSpPr>
        <p:spPr>
          <a:xfrm>
            <a:off x="9620567" y="8911759"/>
            <a:ext cx="77660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10">
                <a:solidFill>
                  <a:srgbClr val="5B646F"/>
                </a:solidFill>
                <a:latin typeface="Microsoft Sans Serif"/>
                <a:cs typeface="Microsoft Sans Serif"/>
              </a:rPr>
              <a:t>Prancheta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45" name="object 245" descr=""/>
          <p:cNvSpPr txBox="1"/>
          <p:nvPr/>
        </p:nvSpPr>
        <p:spPr>
          <a:xfrm>
            <a:off x="11317399" y="8911759"/>
            <a:ext cx="95313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10">
                <a:solidFill>
                  <a:srgbClr val="5B646F"/>
                </a:solidFill>
                <a:latin typeface="Microsoft Sans Serif"/>
                <a:cs typeface="Microsoft Sans Serif"/>
              </a:rPr>
              <a:t>Documentos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46" name="object 246" descr=""/>
          <p:cNvSpPr txBox="1"/>
          <p:nvPr/>
        </p:nvSpPr>
        <p:spPr>
          <a:xfrm>
            <a:off x="13102625" y="8911759"/>
            <a:ext cx="95313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10">
                <a:solidFill>
                  <a:srgbClr val="5B646F"/>
                </a:solidFill>
                <a:latin typeface="Microsoft Sans Serif"/>
                <a:cs typeface="Microsoft Sans Serif"/>
              </a:rPr>
              <a:t>Documentos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47" name="object 247" descr=""/>
          <p:cNvSpPr txBox="1"/>
          <p:nvPr/>
        </p:nvSpPr>
        <p:spPr>
          <a:xfrm>
            <a:off x="15003214" y="8911759"/>
            <a:ext cx="72136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10">
                <a:solidFill>
                  <a:srgbClr val="5B646F"/>
                </a:solidFill>
                <a:latin typeface="Microsoft Sans Serif"/>
                <a:cs typeface="Microsoft Sans Serif"/>
              </a:rPr>
              <a:t>Negócios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48" name="object 248" descr=""/>
          <p:cNvSpPr txBox="1"/>
          <p:nvPr/>
        </p:nvSpPr>
        <p:spPr>
          <a:xfrm>
            <a:off x="16569658" y="8911759"/>
            <a:ext cx="116014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>
                <a:solidFill>
                  <a:srgbClr val="5B646F"/>
                </a:solidFill>
                <a:latin typeface="Microsoft Sans Serif"/>
                <a:cs typeface="Microsoft Sans Serif"/>
              </a:rPr>
              <a:t>Colaborador</a:t>
            </a:r>
            <a:r>
              <a:rPr dirty="0" sz="1300" spc="14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25">
                <a:solidFill>
                  <a:srgbClr val="0099CC"/>
                </a:solidFill>
                <a:latin typeface="Microsoft Sans Serif"/>
                <a:cs typeface="Microsoft Sans Serif"/>
              </a:rPr>
              <a:t>d</a:t>
            </a:r>
            <a:r>
              <a:rPr dirty="0" sz="1300" spc="-25" b="1">
                <a:solidFill>
                  <a:srgbClr val="0099CC"/>
                </a:solidFill>
                <a:latin typeface="Arial"/>
                <a:cs typeface="Arial"/>
              </a:rPr>
              <a:t>f</a:t>
            </a:r>
            <a:endParaRPr sz="1300">
              <a:latin typeface="Arial"/>
              <a:cs typeface="Arial"/>
            </a:endParaRPr>
          </a:p>
        </p:txBody>
      </p:sp>
      <p:sp>
        <p:nvSpPr>
          <p:cNvPr id="249" name="object 249" descr=""/>
          <p:cNvSpPr txBox="1"/>
          <p:nvPr/>
        </p:nvSpPr>
        <p:spPr>
          <a:xfrm>
            <a:off x="18650753" y="8911759"/>
            <a:ext cx="56832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>
                <a:solidFill>
                  <a:srgbClr val="5B646F"/>
                </a:solidFill>
                <a:latin typeface="Microsoft Sans Serif"/>
                <a:cs typeface="Microsoft Sans Serif"/>
              </a:rPr>
              <a:t>Bata</a:t>
            </a:r>
            <a:r>
              <a:rPr dirty="0" sz="1300" spc="2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25">
                <a:solidFill>
                  <a:srgbClr val="0099CC"/>
                </a:solidFill>
                <a:latin typeface="Microsoft Sans Serif"/>
                <a:cs typeface="Microsoft Sans Serif"/>
              </a:rPr>
              <a:t>d</a:t>
            </a:r>
            <a:r>
              <a:rPr dirty="0" sz="1300" spc="-25" b="1">
                <a:solidFill>
                  <a:srgbClr val="0099CC"/>
                </a:solidFill>
                <a:latin typeface="Arial"/>
                <a:cs typeface="Arial"/>
              </a:rPr>
              <a:t>f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5418683" y="2876163"/>
            <a:ext cx="14162405" cy="7385684"/>
            <a:chOff x="5418683" y="2876163"/>
            <a:chExt cx="14162405" cy="7385684"/>
          </a:xfrm>
        </p:grpSpPr>
        <p:sp>
          <p:nvSpPr>
            <p:cNvPr id="3" name="object 3" descr=""/>
            <p:cNvSpPr/>
            <p:nvPr/>
          </p:nvSpPr>
          <p:spPr>
            <a:xfrm>
              <a:off x="5418683" y="5337921"/>
              <a:ext cx="14162405" cy="821055"/>
            </a:xfrm>
            <a:custGeom>
              <a:avLst/>
              <a:gdLst/>
              <a:ahLst/>
              <a:cxnLst/>
              <a:rect l="l" t="t" r="r" b="b"/>
              <a:pathLst>
                <a:path w="14162405" h="821054">
                  <a:moveTo>
                    <a:pt x="14161872" y="0"/>
                  </a:moveTo>
                  <a:lnTo>
                    <a:pt x="0" y="0"/>
                  </a:lnTo>
                  <a:lnTo>
                    <a:pt x="0" y="820571"/>
                  </a:lnTo>
                  <a:lnTo>
                    <a:pt x="14161872" y="820571"/>
                  </a:lnTo>
                  <a:lnTo>
                    <a:pt x="14161872" y="0"/>
                  </a:lnTo>
                  <a:close/>
                </a:path>
              </a:pathLst>
            </a:custGeom>
            <a:solidFill>
              <a:srgbClr val="EB8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5418683" y="6158514"/>
              <a:ext cx="14162405" cy="821055"/>
            </a:xfrm>
            <a:custGeom>
              <a:avLst/>
              <a:gdLst/>
              <a:ahLst/>
              <a:cxnLst/>
              <a:rect l="l" t="t" r="r" b="b"/>
              <a:pathLst>
                <a:path w="14162405" h="821054">
                  <a:moveTo>
                    <a:pt x="14161872" y="0"/>
                  </a:moveTo>
                  <a:lnTo>
                    <a:pt x="0" y="0"/>
                  </a:lnTo>
                  <a:lnTo>
                    <a:pt x="0" y="820592"/>
                  </a:lnTo>
                  <a:lnTo>
                    <a:pt x="14161872" y="820592"/>
                  </a:lnTo>
                  <a:lnTo>
                    <a:pt x="14161872" y="0"/>
                  </a:lnTo>
                  <a:close/>
                </a:path>
              </a:pathLst>
            </a:custGeom>
            <a:solidFill>
              <a:srgbClr val="FFED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418683" y="6979106"/>
              <a:ext cx="14162405" cy="821055"/>
            </a:xfrm>
            <a:custGeom>
              <a:avLst/>
              <a:gdLst/>
              <a:ahLst/>
              <a:cxnLst/>
              <a:rect l="l" t="t" r="r" b="b"/>
              <a:pathLst>
                <a:path w="14162405" h="821054">
                  <a:moveTo>
                    <a:pt x="14161872" y="0"/>
                  </a:moveTo>
                  <a:lnTo>
                    <a:pt x="0" y="0"/>
                  </a:lnTo>
                  <a:lnTo>
                    <a:pt x="0" y="820592"/>
                  </a:lnTo>
                  <a:lnTo>
                    <a:pt x="14161872" y="820592"/>
                  </a:lnTo>
                  <a:lnTo>
                    <a:pt x="14161872" y="0"/>
                  </a:lnTo>
                  <a:close/>
                </a:path>
              </a:pathLst>
            </a:custGeom>
            <a:solidFill>
              <a:srgbClr val="EE7C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5418683" y="7799689"/>
              <a:ext cx="14162405" cy="821055"/>
            </a:xfrm>
            <a:custGeom>
              <a:avLst/>
              <a:gdLst/>
              <a:ahLst/>
              <a:cxnLst/>
              <a:rect l="l" t="t" r="r" b="b"/>
              <a:pathLst>
                <a:path w="14162405" h="821054">
                  <a:moveTo>
                    <a:pt x="14161872" y="0"/>
                  </a:moveTo>
                  <a:lnTo>
                    <a:pt x="0" y="0"/>
                  </a:lnTo>
                  <a:lnTo>
                    <a:pt x="0" y="820592"/>
                  </a:lnTo>
                  <a:lnTo>
                    <a:pt x="14161872" y="820592"/>
                  </a:lnTo>
                  <a:lnTo>
                    <a:pt x="14161872" y="0"/>
                  </a:lnTo>
                  <a:close/>
                </a:path>
              </a:pathLst>
            </a:custGeom>
            <a:solidFill>
              <a:srgbClr val="FCED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5418683" y="8620282"/>
              <a:ext cx="14162405" cy="821055"/>
            </a:xfrm>
            <a:custGeom>
              <a:avLst/>
              <a:gdLst/>
              <a:ahLst/>
              <a:cxnLst/>
              <a:rect l="l" t="t" r="r" b="b"/>
              <a:pathLst>
                <a:path w="14162405" h="821054">
                  <a:moveTo>
                    <a:pt x="14161872" y="0"/>
                  </a:moveTo>
                  <a:lnTo>
                    <a:pt x="0" y="0"/>
                  </a:lnTo>
                  <a:lnTo>
                    <a:pt x="0" y="820592"/>
                  </a:lnTo>
                  <a:lnTo>
                    <a:pt x="14161872" y="820592"/>
                  </a:lnTo>
                  <a:lnTo>
                    <a:pt x="14161872" y="0"/>
                  </a:lnTo>
                  <a:close/>
                </a:path>
              </a:pathLst>
            </a:custGeom>
            <a:solidFill>
              <a:srgbClr val="0A9D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5418683" y="9440874"/>
              <a:ext cx="14162405" cy="821055"/>
            </a:xfrm>
            <a:custGeom>
              <a:avLst/>
              <a:gdLst/>
              <a:ahLst/>
              <a:cxnLst/>
              <a:rect l="l" t="t" r="r" b="b"/>
              <a:pathLst>
                <a:path w="14162405" h="821054">
                  <a:moveTo>
                    <a:pt x="14161872" y="0"/>
                  </a:moveTo>
                  <a:lnTo>
                    <a:pt x="0" y="0"/>
                  </a:lnTo>
                  <a:lnTo>
                    <a:pt x="0" y="820592"/>
                  </a:lnTo>
                  <a:lnTo>
                    <a:pt x="14161872" y="820592"/>
                  </a:lnTo>
                  <a:lnTo>
                    <a:pt x="14161872" y="0"/>
                  </a:lnTo>
                  <a:close/>
                </a:path>
              </a:pathLst>
            </a:custGeom>
            <a:solidFill>
              <a:srgbClr val="C7FA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418683" y="3696756"/>
              <a:ext cx="14162405" cy="821055"/>
            </a:xfrm>
            <a:custGeom>
              <a:avLst/>
              <a:gdLst/>
              <a:ahLst/>
              <a:cxnLst/>
              <a:rect l="l" t="t" r="r" b="b"/>
              <a:pathLst>
                <a:path w="14162405" h="821054">
                  <a:moveTo>
                    <a:pt x="14161872" y="0"/>
                  </a:moveTo>
                  <a:lnTo>
                    <a:pt x="0" y="0"/>
                  </a:lnTo>
                  <a:lnTo>
                    <a:pt x="0" y="820571"/>
                  </a:lnTo>
                  <a:lnTo>
                    <a:pt x="14161872" y="820571"/>
                  </a:lnTo>
                  <a:lnTo>
                    <a:pt x="14161872" y="0"/>
                  </a:lnTo>
                  <a:close/>
                </a:path>
              </a:pathLst>
            </a:custGeom>
            <a:solidFill>
              <a:srgbClr val="0000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5418683" y="4517328"/>
              <a:ext cx="14162405" cy="821055"/>
            </a:xfrm>
            <a:custGeom>
              <a:avLst/>
              <a:gdLst/>
              <a:ahLst/>
              <a:cxnLst/>
              <a:rect l="l" t="t" r="r" b="b"/>
              <a:pathLst>
                <a:path w="14162405" h="821054">
                  <a:moveTo>
                    <a:pt x="14161872" y="0"/>
                  </a:moveTo>
                  <a:lnTo>
                    <a:pt x="0" y="0"/>
                  </a:lnTo>
                  <a:lnTo>
                    <a:pt x="0" y="820592"/>
                  </a:lnTo>
                  <a:lnTo>
                    <a:pt x="14161872" y="820592"/>
                  </a:lnTo>
                  <a:lnTo>
                    <a:pt x="14161872" y="0"/>
                  </a:lnTo>
                  <a:close/>
                </a:path>
              </a:pathLst>
            </a:custGeom>
            <a:solidFill>
              <a:srgbClr val="B2ED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5418683" y="2876163"/>
              <a:ext cx="14162405" cy="821055"/>
            </a:xfrm>
            <a:custGeom>
              <a:avLst/>
              <a:gdLst/>
              <a:ahLst/>
              <a:cxnLst/>
              <a:rect l="l" t="t" r="r" b="b"/>
              <a:pathLst>
                <a:path w="14162405" h="821054">
                  <a:moveTo>
                    <a:pt x="14161872" y="0"/>
                  </a:moveTo>
                  <a:lnTo>
                    <a:pt x="0" y="0"/>
                  </a:lnTo>
                  <a:lnTo>
                    <a:pt x="0" y="820592"/>
                  </a:lnTo>
                  <a:lnTo>
                    <a:pt x="14161872" y="820592"/>
                  </a:lnTo>
                  <a:lnTo>
                    <a:pt x="14161872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5996156" y="3848418"/>
              <a:ext cx="406400" cy="516255"/>
            </a:xfrm>
            <a:custGeom>
              <a:avLst/>
              <a:gdLst/>
              <a:ahLst/>
              <a:cxnLst/>
              <a:rect l="l" t="t" r="r" b="b"/>
              <a:pathLst>
                <a:path w="406400" h="516254">
                  <a:moveTo>
                    <a:pt x="207417" y="0"/>
                  </a:moveTo>
                  <a:lnTo>
                    <a:pt x="198842" y="0"/>
                  </a:lnTo>
                  <a:lnTo>
                    <a:pt x="1424" y="197418"/>
                  </a:lnTo>
                  <a:lnTo>
                    <a:pt x="0" y="200852"/>
                  </a:lnTo>
                  <a:lnTo>
                    <a:pt x="0" y="509858"/>
                  </a:lnTo>
                  <a:lnTo>
                    <a:pt x="6062" y="515910"/>
                  </a:lnTo>
                  <a:lnTo>
                    <a:pt x="75180" y="515910"/>
                  </a:lnTo>
                  <a:lnTo>
                    <a:pt x="81254" y="509858"/>
                  </a:lnTo>
                  <a:lnTo>
                    <a:pt x="81254" y="494895"/>
                  </a:lnTo>
                  <a:lnTo>
                    <a:pt x="75180" y="488833"/>
                  </a:lnTo>
                  <a:lnTo>
                    <a:pt x="27077" y="488833"/>
                  </a:lnTo>
                  <a:lnTo>
                    <a:pt x="27077" y="210056"/>
                  </a:lnTo>
                  <a:lnTo>
                    <a:pt x="203124" y="34009"/>
                  </a:lnTo>
                  <a:lnTo>
                    <a:pt x="379171" y="210056"/>
                  </a:lnTo>
                  <a:lnTo>
                    <a:pt x="379171" y="488833"/>
                  </a:lnTo>
                  <a:lnTo>
                    <a:pt x="331068" y="488833"/>
                  </a:lnTo>
                  <a:lnTo>
                    <a:pt x="325005" y="494895"/>
                  </a:lnTo>
                  <a:lnTo>
                    <a:pt x="325005" y="509858"/>
                  </a:lnTo>
                  <a:lnTo>
                    <a:pt x="331068" y="515910"/>
                  </a:lnTo>
                  <a:lnTo>
                    <a:pt x="400197" y="515910"/>
                  </a:lnTo>
                  <a:lnTo>
                    <a:pt x="406259" y="509858"/>
                  </a:lnTo>
                  <a:lnTo>
                    <a:pt x="406259" y="200852"/>
                  </a:lnTo>
                  <a:lnTo>
                    <a:pt x="404835" y="197418"/>
                  </a:lnTo>
                  <a:lnTo>
                    <a:pt x="402291" y="194873"/>
                  </a:lnTo>
                  <a:lnTo>
                    <a:pt x="2074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31571" y="4120578"/>
              <a:ext cx="135419" cy="243751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6482047" y="3848418"/>
              <a:ext cx="406400" cy="516255"/>
            </a:xfrm>
            <a:custGeom>
              <a:avLst/>
              <a:gdLst/>
              <a:ahLst/>
              <a:cxnLst/>
              <a:rect l="l" t="t" r="r" b="b"/>
              <a:pathLst>
                <a:path w="406400" h="516254">
                  <a:moveTo>
                    <a:pt x="207417" y="0"/>
                  </a:moveTo>
                  <a:lnTo>
                    <a:pt x="198842" y="0"/>
                  </a:lnTo>
                  <a:lnTo>
                    <a:pt x="1424" y="197418"/>
                  </a:lnTo>
                  <a:lnTo>
                    <a:pt x="0" y="200852"/>
                  </a:lnTo>
                  <a:lnTo>
                    <a:pt x="0" y="509858"/>
                  </a:lnTo>
                  <a:lnTo>
                    <a:pt x="6062" y="515910"/>
                  </a:lnTo>
                  <a:lnTo>
                    <a:pt x="75180" y="515910"/>
                  </a:lnTo>
                  <a:lnTo>
                    <a:pt x="81254" y="509858"/>
                  </a:lnTo>
                  <a:lnTo>
                    <a:pt x="81254" y="494895"/>
                  </a:lnTo>
                  <a:lnTo>
                    <a:pt x="75180" y="488833"/>
                  </a:lnTo>
                  <a:lnTo>
                    <a:pt x="27077" y="488833"/>
                  </a:lnTo>
                  <a:lnTo>
                    <a:pt x="27077" y="210056"/>
                  </a:lnTo>
                  <a:lnTo>
                    <a:pt x="203124" y="34009"/>
                  </a:lnTo>
                  <a:lnTo>
                    <a:pt x="379171" y="210056"/>
                  </a:lnTo>
                  <a:lnTo>
                    <a:pt x="379171" y="488833"/>
                  </a:lnTo>
                  <a:lnTo>
                    <a:pt x="331068" y="488833"/>
                  </a:lnTo>
                  <a:lnTo>
                    <a:pt x="325005" y="494895"/>
                  </a:lnTo>
                  <a:lnTo>
                    <a:pt x="325005" y="509858"/>
                  </a:lnTo>
                  <a:lnTo>
                    <a:pt x="331068" y="515910"/>
                  </a:lnTo>
                  <a:lnTo>
                    <a:pt x="400197" y="515910"/>
                  </a:lnTo>
                  <a:lnTo>
                    <a:pt x="406259" y="509858"/>
                  </a:lnTo>
                  <a:lnTo>
                    <a:pt x="406259" y="200852"/>
                  </a:lnTo>
                  <a:lnTo>
                    <a:pt x="404835" y="197418"/>
                  </a:lnTo>
                  <a:lnTo>
                    <a:pt x="402291" y="194873"/>
                  </a:lnTo>
                  <a:lnTo>
                    <a:pt x="207417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17462" y="4120578"/>
              <a:ext cx="135419" cy="243751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6482047" y="3027829"/>
              <a:ext cx="406400" cy="516255"/>
            </a:xfrm>
            <a:custGeom>
              <a:avLst/>
              <a:gdLst/>
              <a:ahLst/>
              <a:cxnLst/>
              <a:rect l="l" t="t" r="r" b="b"/>
              <a:pathLst>
                <a:path w="406400" h="516254">
                  <a:moveTo>
                    <a:pt x="207417" y="0"/>
                  </a:moveTo>
                  <a:lnTo>
                    <a:pt x="198842" y="0"/>
                  </a:lnTo>
                  <a:lnTo>
                    <a:pt x="1424" y="197418"/>
                  </a:lnTo>
                  <a:lnTo>
                    <a:pt x="0" y="200852"/>
                  </a:lnTo>
                  <a:lnTo>
                    <a:pt x="0" y="509858"/>
                  </a:lnTo>
                  <a:lnTo>
                    <a:pt x="6062" y="515910"/>
                  </a:lnTo>
                  <a:lnTo>
                    <a:pt x="75180" y="515910"/>
                  </a:lnTo>
                  <a:lnTo>
                    <a:pt x="81254" y="509858"/>
                  </a:lnTo>
                  <a:lnTo>
                    <a:pt x="81254" y="494895"/>
                  </a:lnTo>
                  <a:lnTo>
                    <a:pt x="75180" y="488833"/>
                  </a:lnTo>
                  <a:lnTo>
                    <a:pt x="27077" y="488833"/>
                  </a:lnTo>
                  <a:lnTo>
                    <a:pt x="27077" y="210056"/>
                  </a:lnTo>
                  <a:lnTo>
                    <a:pt x="203124" y="34009"/>
                  </a:lnTo>
                  <a:lnTo>
                    <a:pt x="379171" y="210056"/>
                  </a:lnTo>
                  <a:lnTo>
                    <a:pt x="379171" y="488833"/>
                  </a:lnTo>
                  <a:lnTo>
                    <a:pt x="331068" y="488833"/>
                  </a:lnTo>
                  <a:lnTo>
                    <a:pt x="325005" y="494895"/>
                  </a:lnTo>
                  <a:lnTo>
                    <a:pt x="325005" y="509858"/>
                  </a:lnTo>
                  <a:lnTo>
                    <a:pt x="331068" y="515910"/>
                  </a:lnTo>
                  <a:lnTo>
                    <a:pt x="400197" y="515910"/>
                  </a:lnTo>
                  <a:lnTo>
                    <a:pt x="406259" y="509858"/>
                  </a:lnTo>
                  <a:lnTo>
                    <a:pt x="406259" y="200852"/>
                  </a:lnTo>
                  <a:lnTo>
                    <a:pt x="404835" y="197418"/>
                  </a:lnTo>
                  <a:lnTo>
                    <a:pt x="402291" y="194873"/>
                  </a:lnTo>
                  <a:lnTo>
                    <a:pt x="207417" y="0"/>
                  </a:lnTo>
                  <a:close/>
                </a:path>
              </a:pathLst>
            </a:custGeom>
            <a:solidFill>
              <a:srgbClr val="00004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17462" y="3299987"/>
              <a:ext cx="135419" cy="243751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6482047" y="5489601"/>
              <a:ext cx="406400" cy="516255"/>
            </a:xfrm>
            <a:custGeom>
              <a:avLst/>
              <a:gdLst/>
              <a:ahLst/>
              <a:cxnLst/>
              <a:rect l="l" t="t" r="r" b="b"/>
              <a:pathLst>
                <a:path w="406400" h="516254">
                  <a:moveTo>
                    <a:pt x="207417" y="0"/>
                  </a:moveTo>
                  <a:lnTo>
                    <a:pt x="198842" y="0"/>
                  </a:lnTo>
                  <a:lnTo>
                    <a:pt x="1424" y="197418"/>
                  </a:lnTo>
                  <a:lnTo>
                    <a:pt x="0" y="200852"/>
                  </a:lnTo>
                  <a:lnTo>
                    <a:pt x="0" y="509858"/>
                  </a:lnTo>
                  <a:lnTo>
                    <a:pt x="6062" y="515910"/>
                  </a:lnTo>
                  <a:lnTo>
                    <a:pt x="75180" y="515910"/>
                  </a:lnTo>
                  <a:lnTo>
                    <a:pt x="81254" y="509858"/>
                  </a:lnTo>
                  <a:lnTo>
                    <a:pt x="81254" y="494895"/>
                  </a:lnTo>
                  <a:lnTo>
                    <a:pt x="75180" y="488833"/>
                  </a:lnTo>
                  <a:lnTo>
                    <a:pt x="27077" y="488833"/>
                  </a:lnTo>
                  <a:lnTo>
                    <a:pt x="27077" y="210056"/>
                  </a:lnTo>
                  <a:lnTo>
                    <a:pt x="203124" y="34009"/>
                  </a:lnTo>
                  <a:lnTo>
                    <a:pt x="379171" y="210056"/>
                  </a:lnTo>
                  <a:lnTo>
                    <a:pt x="379171" y="488833"/>
                  </a:lnTo>
                  <a:lnTo>
                    <a:pt x="331068" y="488833"/>
                  </a:lnTo>
                  <a:lnTo>
                    <a:pt x="325005" y="494895"/>
                  </a:lnTo>
                  <a:lnTo>
                    <a:pt x="325005" y="509858"/>
                  </a:lnTo>
                  <a:lnTo>
                    <a:pt x="331068" y="515910"/>
                  </a:lnTo>
                  <a:lnTo>
                    <a:pt x="400197" y="515910"/>
                  </a:lnTo>
                  <a:lnTo>
                    <a:pt x="406259" y="509858"/>
                  </a:lnTo>
                  <a:lnTo>
                    <a:pt x="406259" y="200852"/>
                  </a:lnTo>
                  <a:lnTo>
                    <a:pt x="404835" y="197418"/>
                  </a:lnTo>
                  <a:lnTo>
                    <a:pt x="402291" y="194873"/>
                  </a:lnTo>
                  <a:lnTo>
                    <a:pt x="207417" y="0"/>
                  </a:lnTo>
                  <a:close/>
                </a:path>
              </a:pathLst>
            </a:custGeom>
            <a:solidFill>
              <a:srgbClr val="00004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17462" y="5761760"/>
              <a:ext cx="135419" cy="243751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6482047" y="7130781"/>
              <a:ext cx="406400" cy="516255"/>
            </a:xfrm>
            <a:custGeom>
              <a:avLst/>
              <a:gdLst/>
              <a:ahLst/>
              <a:cxnLst/>
              <a:rect l="l" t="t" r="r" b="b"/>
              <a:pathLst>
                <a:path w="406400" h="516254">
                  <a:moveTo>
                    <a:pt x="207417" y="0"/>
                  </a:moveTo>
                  <a:lnTo>
                    <a:pt x="198842" y="0"/>
                  </a:lnTo>
                  <a:lnTo>
                    <a:pt x="1424" y="197418"/>
                  </a:lnTo>
                  <a:lnTo>
                    <a:pt x="0" y="200852"/>
                  </a:lnTo>
                  <a:lnTo>
                    <a:pt x="0" y="509858"/>
                  </a:lnTo>
                  <a:lnTo>
                    <a:pt x="6062" y="515921"/>
                  </a:lnTo>
                  <a:lnTo>
                    <a:pt x="75180" y="515921"/>
                  </a:lnTo>
                  <a:lnTo>
                    <a:pt x="81254" y="509858"/>
                  </a:lnTo>
                  <a:lnTo>
                    <a:pt x="81254" y="494895"/>
                  </a:lnTo>
                  <a:lnTo>
                    <a:pt x="75180" y="488833"/>
                  </a:lnTo>
                  <a:lnTo>
                    <a:pt x="27077" y="488833"/>
                  </a:lnTo>
                  <a:lnTo>
                    <a:pt x="27077" y="210056"/>
                  </a:lnTo>
                  <a:lnTo>
                    <a:pt x="203124" y="34009"/>
                  </a:lnTo>
                  <a:lnTo>
                    <a:pt x="379171" y="210056"/>
                  </a:lnTo>
                  <a:lnTo>
                    <a:pt x="379171" y="488833"/>
                  </a:lnTo>
                  <a:lnTo>
                    <a:pt x="331068" y="488833"/>
                  </a:lnTo>
                  <a:lnTo>
                    <a:pt x="325005" y="494895"/>
                  </a:lnTo>
                  <a:lnTo>
                    <a:pt x="325005" y="509858"/>
                  </a:lnTo>
                  <a:lnTo>
                    <a:pt x="331068" y="515921"/>
                  </a:lnTo>
                  <a:lnTo>
                    <a:pt x="400197" y="515921"/>
                  </a:lnTo>
                  <a:lnTo>
                    <a:pt x="406259" y="509858"/>
                  </a:lnTo>
                  <a:lnTo>
                    <a:pt x="406259" y="200852"/>
                  </a:lnTo>
                  <a:lnTo>
                    <a:pt x="404835" y="197418"/>
                  </a:lnTo>
                  <a:lnTo>
                    <a:pt x="402291" y="194873"/>
                  </a:lnTo>
                  <a:lnTo>
                    <a:pt x="207417" y="0"/>
                  </a:lnTo>
                  <a:close/>
                </a:path>
              </a:pathLst>
            </a:custGeom>
            <a:solidFill>
              <a:srgbClr val="00004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17462" y="7402942"/>
              <a:ext cx="135419" cy="243751"/>
            </a:xfrm>
            <a:prstGeom prst="rect">
              <a:avLst/>
            </a:prstGeom>
          </p:spPr>
        </p:pic>
        <p:sp>
          <p:nvSpPr>
            <p:cNvPr id="22" name="object 22" descr=""/>
            <p:cNvSpPr/>
            <p:nvPr/>
          </p:nvSpPr>
          <p:spPr>
            <a:xfrm>
              <a:off x="6482047" y="8771963"/>
              <a:ext cx="406400" cy="516255"/>
            </a:xfrm>
            <a:custGeom>
              <a:avLst/>
              <a:gdLst/>
              <a:ahLst/>
              <a:cxnLst/>
              <a:rect l="l" t="t" r="r" b="b"/>
              <a:pathLst>
                <a:path w="406400" h="516254">
                  <a:moveTo>
                    <a:pt x="207417" y="0"/>
                  </a:moveTo>
                  <a:lnTo>
                    <a:pt x="198842" y="0"/>
                  </a:lnTo>
                  <a:lnTo>
                    <a:pt x="1424" y="197418"/>
                  </a:lnTo>
                  <a:lnTo>
                    <a:pt x="0" y="200852"/>
                  </a:lnTo>
                  <a:lnTo>
                    <a:pt x="0" y="509858"/>
                  </a:lnTo>
                  <a:lnTo>
                    <a:pt x="6062" y="515921"/>
                  </a:lnTo>
                  <a:lnTo>
                    <a:pt x="75180" y="515921"/>
                  </a:lnTo>
                  <a:lnTo>
                    <a:pt x="81254" y="509858"/>
                  </a:lnTo>
                  <a:lnTo>
                    <a:pt x="81254" y="494895"/>
                  </a:lnTo>
                  <a:lnTo>
                    <a:pt x="75180" y="488833"/>
                  </a:lnTo>
                  <a:lnTo>
                    <a:pt x="27077" y="488833"/>
                  </a:lnTo>
                  <a:lnTo>
                    <a:pt x="27077" y="210056"/>
                  </a:lnTo>
                  <a:lnTo>
                    <a:pt x="203124" y="34009"/>
                  </a:lnTo>
                  <a:lnTo>
                    <a:pt x="379171" y="210056"/>
                  </a:lnTo>
                  <a:lnTo>
                    <a:pt x="379171" y="488833"/>
                  </a:lnTo>
                  <a:lnTo>
                    <a:pt x="331068" y="488833"/>
                  </a:lnTo>
                  <a:lnTo>
                    <a:pt x="325005" y="494895"/>
                  </a:lnTo>
                  <a:lnTo>
                    <a:pt x="325005" y="509858"/>
                  </a:lnTo>
                  <a:lnTo>
                    <a:pt x="331068" y="515921"/>
                  </a:lnTo>
                  <a:lnTo>
                    <a:pt x="400197" y="515921"/>
                  </a:lnTo>
                  <a:lnTo>
                    <a:pt x="406259" y="509858"/>
                  </a:lnTo>
                  <a:lnTo>
                    <a:pt x="406259" y="200852"/>
                  </a:lnTo>
                  <a:lnTo>
                    <a:pt x="404835" y="197418"/>
                  </a:lnTo>
                  <a:lnTo>
                    <a:pt x="402291" y="194873"/>
                  </a:lnTo>
                  <a:lnTo>
                    <a:pt x="207417" y="0"/>
                  </a:lnTo>
                  <a:close/>
                </a:path>
              </a:pathLst>
            </a:custGeom>
            <a:solidFill>
              <a:srgbClr val="00004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17462" y="9044123"/>
              <a:ext cx="135419" cy="243751"/>
            </a:xfrm>
            <a:prstGeom prst="rect">
              <a:avLst/>
            </a:prstGeom>
          </p:spPr>
        </p:pic>
        <p:sp>
          <p:nvSpPr>
            <p:cNvPr id="24" name="object 24" descr=""/>
            <p:cNvSpPr/>
            <p:nvPr/>
          </p:nvSpPr>
          <p:spPr>
            <a:xfrm>
              <a:off x="11764578" y="3848418"/>
              <a:ext cx="406400" cy="516255"/>
            </a:xfrm>
            <a:custGeom>
              <a:avLst/>
              <a:gdLst/>
              <a:ahLst/>
              <a:cxnLst/>
              <a:rect l="l" t="t" r="r" b="b"/>
              <a:pathLst>
                <a:path w="406400" h="516254">
                  <a:moveTo>
                    <a:pt x="207417" y="0"/>
                  </a:moveTo>
                  <a:lnTo>
                    <a:pt x="198842" y="0"/>
                  </a:lnTo>
                  <a:lnTo>
                    <a:pt x="1424" y="197418"/>
                  </a:lnTo>
                  <a:lnTo>
                    <a:pt x="0" y="200852"/>
                  </a:lnTo>
                  <a:lnTo>
                    <a:pt x="0" y="509858"/>
                  </a:lnTo>
                  <a:lnTo>
                    <a:pt x="6062" y="515910"/>
                  </a:lnTo>
                  <a:lnTo>
                    <a:pt x="75180" y="515910"/>
                  </a:lnTo>
                  <a:lnTo>
                    <a:pt x="81254" y="509858"/>
                  </a:lnTo>
                  <a:lnTo>
                    <a:pt x="81254" y="494895"/>
                  </a:lnTo>
                  <a:lnTo>
                    <a:pt x="75180" y="488833"/>
                  </a:lnTo>
                  <a:lnTo>
                    <a:pt x="27077" y="488833"/>
                  </a:lnTo>
                  <a:lnTo>
                    <a:pt x="27077" y="210056"/>
                  </a:lnTo>
                  <a:lnTo>
                    <a:pt x="203124" y="34009"/>
                  </a:lnTo>
                  <a:lnTo>
                    <a:pt x="379171" y="210056"/>
                  </a:lnTo>
                  <a:lnTo>
                    <a:pt x="379171" y="488833"/>
                  </a:lnTo>
                  <a:lnTo>
                    <a:pt x="331068" y="488833"/>
                  </a:lnTo>
                  <a:lnTo>
                    <a:pt x="325005" y="494895"/>
                  </a:lnTo>
                  <a:lnTo>
                    <a:pt x="325005" y="509858"/>
                  </a:lnTo>
                  <a:lnTo>
                    <a:pt x="331068" y="515910"/>
                  </a:lnTo>
                  <a:lnTo>
                    <a:pt x="400197" y="515910"/>
                  </a:lnTo>
                  <a:lnTo>
                    <a:pt x="406259" y="509858"/>
                  </a:lnTo>
                  <a:lnTo>
                    <a:pt x="406259" y="200852"/>
                  </a:lnTo>
                  <a:lnTo>
                    <a:pt x="404835" y="197418"/>
                  </a:lnTo>
                  <a:lnTo>
                    <a:pt x="402291" y="194873"/>
                  </a:lnTo>
                  <a:lnTo>
                    <a:pt x="2074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899993" y="4120578"/>
              <a:ext cx="135419" cy="243751"/>
            </a:xfrm>
            <a:prstGeom prst="rect">
              <a:avLst/>
            </a:prstGeom>
          </p:spPr>
        </p:pic>
        <p:sp>
          <p:nvSpPr>
            <p:cNvPr id="26" name="object 26" descr=""/>
            <p:cNvSpPr/>
            <p:nvPr/>
          </p:nvSpPr>
          <p:spPr>
            <a:xfrm>
              <a:off x="12296490" y="3848418"/>
              <a:ext cx="406400" cy="516255"/>
            </a:xfrm>
            <a:custGeom>
              <a:avLst/>
              <a:gdLst/>
              <a:ahLst/>
              <a:cxnLst/>
              <a:rect l="l" t="t" r="r" b="b"/>
              <a:pathLst>
                <a:path w="406400" h="516254">
                  <a:moveTo>
                    <a:pt x="207417" y="0"/>
                  </a:moveTo>
                  <a:lnTo>
                    <a:pt x="198842" y="0"/>
                  </a:lnTo>
                  <a:lnTo>
                    <a:pt x="1424" y="197418"/>
                  </a:lnTo>
                  <a:lnTo>
                    <a:pt x="0" y="200852"/>
                  </a:lnTo>
                  <a:lnTo>
                    <a:pt x="0" y="509858"/>
                  </a:lnTo>
                  <a:lnTo>
                    <a:pt x="6062" y="515910"/>
                  </a:lnTo>
                  <a:lnTo>
                    <a:pt x="75180" y="515910"/>
                  </a:lnTo>
                  <a:lnTo>
                    <a:pt x="81254" y="509858"/>
                  </a:lnTo>
                  <a:lnTo>
                    <a:pt x="81254" y="494895"/>
                  </a:lnTo>
                  <a:lnTo>
                    <a:pt x="75180" y="488833"/>
                  </a:lnTo>
                  <a:lnTo>
                    <a:pt x="27077" y="488833"/>
                  </a:lnTo>
                  <a:lnTo>
                    <a:pt x="27077" y="210056"/>
                  </a:lnTo>
                  <a:lnTo>
                    <a:pt x="203124" y="34009"/>
                  </a:lnTo>
                  <a:lnTo>
                    <a:pt x="379171" y="210056"/>
                  </a:lnTo>
                  <a:lnTo>
                    <a:pt x="379171" y="488833"/>
                  </a:lnTo>
                  <a:lnTo>
                    <a:pt x="331068" y="488833"/>
                  </a:lnTo>
                  <a:lnTo>
                    <a:pt x="325005" y="494895"/>
                  </a:lnTo>
                  <a:lnTo>
                    <a:pt x="325005" y="509858"/>
                  </a:lnTo>
                  <a:lnTo>
                    <a:pt x="331068" y="515910"/>
                  </a:lnTo>
                  <a:lnTo>
                    <a:pt x="400197" y="515910"/>
                  </a:lnTo>
                  <a:lnTo>
                    <a:pt x="406259" y="509858"/>
                  </a:lnTo>
                  <a:lnTo>
                    <a:pt x="406259" y="200852"/>
                  </a:lnTo>
                  <a:lnTo>
                    <a:pt x="404835" y="197418"/>
                  </a:lnTo>
                  <a:lnTo>
                    <a:pt x="402291" y="194873"/>
                  </a:lnTo>
                  <a:lnTo>
                    <a:pt x="2074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431906" y="4120578"/>
              <a:ext cx="135419" cy="243751"/>
            </a:xfrm>
            <a:prstGeom prst="rect">
              <a:avLst/>
            </a:prstGeom>
          </p:spPr>
        </p:pic>
        <p:sp>
          <p:nvSpPr>
            <p:cNvPr id="28" name="object 28" descr=""/>
            <p:cNvSpPr/>
            <p:nvPr/>
          </p:nvSpPr>
          <p:spPr>
            <a:xfrm>
              <a:off x="12828402" y="3848418"/>
              <a:ext cx="406400" cy="516255"/>
            </a:xfrm>
            <a:custGeom>
              <a:avLst/>
              <a:gdLst/>
              <a:ahLst/>
              <a:cxnLst/>
              <a:rect l="l" t="t" r="r" b="b"/>
              <a:pathLst>
                <a:path w="406400" h="516254">
                  <a:moveTo>
                    <a:pt x="207417" y="0"/>
                  </a:moveTo>
                  <a:lnTo>
                    <a:pt x="198842" y="0"/>
                  </a:lnTo>
                  <a:lnTo>
                    <a:pt x="1424" y="197418"/>
                  </a:lnTo>
                  <a:lnTo>
                    <a:pt x="0" y="200852"/>
                  </a:lnTo>
                  <a:lnTo>
                    <a:pt x="0" y="509858"/>
                  </a:lnTo>
                  <a:lnTo>
                    <a:pt x="6062" y="515910"/>
                  </a:lnTo>
                  <a:lnTo>
                    <a:pt x="75180" y="515910"/>
                  </a:lnTo>
                  <a:lnTo>
                    <a:pt x="81254" y="509858"/>
                  </a:lnTo>
                  <a:lnTo>
                    <a:pt x="81254" y="494895"/>
                  </a:lnTo>
                  <a:lnTo>
                    <a:pt x="75180" y="488833"/>
                  </a:lnTo>
                  <a:lnTo>
                    <a:pt x="27077" y="488833"/>
                  </a:lnTo>
                  <a:lnTo>
                    <a:pt x="27077" y="210056"/>
                  </a:lnTo>
                  <a:lnTo>
                    <a:pt x="203124" y="34009"/>
                  </a:lnTo>
                  <a:lnTo>
                    <a:pt x="379171" y="210056"/>
                  </a:lnTo>
                  <a:lnTo>
                    <a:pt x="379171" y="488833"/>
                  </a:lnTo>
                  <a:lnTo>
                    <a:pt x="331068" y="488833"/>
                  </a:lnTo>
                  <a:lnTo>
                    <a:pt x="325005" y="494895"/>
                  </a:lnTo>
                  <a:lnTo>
                    <a:pt x="325005" y="509858"/>
                  </a:lnTo>
                  <a:lnTo>
                    <a:pt x="331068" y="515910"/>
                  </a:lnTo>
                  <a:lnTo>
                    <a:pt x="400197" y="515910"/>
                  </a:lnTo>
                  <a:lnTo>
                    <a:pt x="406259" y="509858"/>
                  </a:lnTo>
                  <a:lnTo>
                    <a:pt x="406259" y="200852"/>
                  </a:lnTo>
                  <a:lnTo>
                    <a:pt x="404835" y="197418"/>
                  </a:lnTo>
                  <a:lnTo>
                    <a:pt x="402291" y="194873"/>
                  </a:lnTo>
                  <a:lnTo>
                    <a:pt x="2074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963818" y="4120578"/>
              <a:ext cx="135419" cy="243751"/>
            </a:xfrm>
            <a:prstGeom prst="rect">
              <a:avLst/>
            </a:prstGeom>
          </p:spPr>
        </p:pic>
        <p:sp>
          <p:nvSpPr>
            <p:cNvPr id="30" name="object 30" descr=""/>
            <p:cNvSpPr/>
            <p:nvPr/>
          </p:nvSpPr>
          <p:spPr>
            <a:xfrm>
              <a:off x="11232667" y="3848418"/>
              <a:ext cx="406400" cy="516255"/>
            </a:xfrm>
            <a:custGeom>
              <a:avLst/>
              <a:gdLst/>
              <a:ahLst/>
              <a:cxnLst/>
              <a:rect l="l" t="t" r="r" b="b"/>
              <a:pathLst>
                <a:path w="406400" h="516254">
                  <a:moveTo>
                    <a:pt x="207417" y="0"/>
                  </a:moveTo>
                  <a:lnTo>
                    <a:pt x="198842" y="0"/>
                  </a:lnTo>
                  <a:lnTo>
                    <a:pt x="1424" y="197418"/>
                  </a:lnTo>
                  <a:lnTo>
                    <a:pt x="0" y="200852"/>
                  </a:lnTo>
                  <a:lnTo>
                    <a:pt x="0" y="509858"/>
                  </a:lnTo>
                  <a:lnTo>
                    <a:pt x="6062" y="515910"/>
                  </a:lnTo>
                  <a:lnTo>
                    <a:pt x="75180" y="515910"/>
                  </a:lnTo>
                  <a:lnTo>
                    <a:pt x="81254" y="509858"/>
                  </a:lnTo>
                  <a:lnTo>
                    <a:pt x="81254" y="494895"/>
                  </a:lnTo>
                  <a:lnTo>
                    <a:pt x="75180" y="488833"/>
                  </a:lnTo>
                  <a:lnTo>
                    <a:pt x="27077" y="488833"/>
                  </a:lnTo>
                  <a:lnTo>
                    <a:pt x="27077" y="210056"/>
                  </a:lnTo>
                  <a:lnTo>
                    <a:pt x="203124" y="34009"/>
                  </a:lnTo>
                  <a:lnTo>
                    <a:pt x="379171" y="210056"/>
                  </a:lnTo>
                  <a:lnTo>
                    <a:pt x="379171" y="488833"/>
                  </a:lnTo>
                  <a:lnTo>
                    <a:pt x="331068" y="488833"/>
                  </a:lnTo>
                  <a:lnTo>
                    <a:pt x="325005" y="494895"/>
                  </a:lnTo>
                  <a:lnTo>
                    <a:pt x="325005" y="509858"/>
                  </a:lnTo>
                  <a:lnTo>
                    <a:pt x="331068" y="515910"/>
                  </a:lnTo>
                  <a:lnTo>
                    <a:pt x="400197" y="515910"/>
                  </a:lnTo>
                  <a:lnTo>
                    <a:pt x="406259" y="509858"/>
                  </a:lnTo>
                  <a:lnTo>
                    <a:pt x="406259" y="200852"/>
                  </a:lnTo>
                  <a:lnTo>
                    <a:pt x="404835" y="197418"/>
                  </a:lnTo>
                  <a:lnTo>
                    <a:pt x="402291" y="194873"/>
                  </a:lnTo>
                  <a:lnTo>
                    <a:pt x="2074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368083" y="4120578"/>
              <a:ext cx="135419" cy="243751"/>
            </a:xfrm>
            <a:prstGeom prst="rect">
              <a:avLst/>
            </a:prstGeom>
          </p:spPr>
        </p:pic>
        <p:sp>
          <p:nvSpPr>
            <p:cNvPr id="32" name="object 32" descr=""/>
            <p:cNvSpPr/>
            <p:nvPr/>
          </p:nvSpPr>
          <p:spPr>
            <a:xfrm>
              <a:off x="11764578" y="3027829"/>
              <a:ext cx="406400" cy="516255"/>
            </a:xfrm>
            <a:custGeom>
              <a:avLst/>
              <a:gdLst/>
              <a:ahLst/>
              <a:cxnLst/>
              <a:rect l="l" t="t" r="r" b="b"/>
              <a:pathLst>
                <a:path w="406400" h="516254">
                  <a:moveTo>
                    <a:pt x="207417" y="0"/>
                  </a:moveTo>
                  <a:lnTo>
                    <a:pt x="198842" y="0"/>
                  </a:lnTo>
                  <a:lnTo>
                    <a:pt x="1424" y="197418"/>
                  </a:lnTo>
                  <a:lnTo>
                    <a:pt x="0" y="200852"/>
                  </a:lnTo>
                  <a:lnTo>
                    <a:pt x="0" y="509858"/>
                  </a:lnTo>
                  <a:lnTo>
                    <a:pt x="6062" y="515910"/>
                  </a:lnTo>
                  <a:lnTo>
                    <a:pt x="75180" y="515910"/>
                  </a:lnTo>
                  <a:lnTo>
                    <a:pt x="81254" y="509858"/>
                  </a:lnTo>
                  <a:lnTo>
                    <a:pt x="81254" y="494895"/>
                  </a:lnTo>
                  <a:lnTo>
                    <a:pt x="75180" y="488833"/>
                  </a:lnTo>
                  <a:lnTo>
                    <a:pt x="27077" y="488833"/>
                  </a:lnTo>
                  <a:lnTo>
                    <a:pt x="27077" y="210056"/>
                  </a:lnTo>
                  <a:lnTo>
                    <a:pt x="203124" y="34009"/>
                  </a:lnTo>
                  <a:lnTo>
                    <a:pt x="379171" y="210056"/>
                  </a:lnTo>
                  <a:lnTo>
                    <a:pt x="379171" y="488833"/>
                  </a:lnTo>
                  <a:lnTo>
                    <a:pt x="331068" y="488833"/>
                  </a:lnTo>
                  <a:lnTo>
                    <a:pt x="325005" y="494895"/>
                  </a:lnTo>
                  <a:lnTo>
                    <a:pt x="325005" y="509858"/>
                  </a:lnTo>
                  <a:lnTo>
                    <a:pt x="331068" y="515910"/>
                  </a:lnTo>
                  <a:lnTo>
                    <a:pt x="400197" y="515910"/>
                  </a:lnTo>
                  <a:lnTo>
                    <a:pt x="406259" y="509858"/>
                  </a:lnTo>
                  <a:lnTo>
                    <a:pt x="406259" y="200852"/>
                  </a:lnTo>
                  <a:lnTo>
                    <a:pt x="404835" y="197418"/>
                  </a:lnTo>
                  <a:lnTo>
                    <a:pt x="402291" y="194873"/>
                  </a:lnTo>
                  <a:lnTo>
                    <a:pt x="2074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899993" y="3299987"/>
              <a:ext cx="135419" cy="243751"/>
            </a:xfrm>
            <a:prstGeom prst="rect">
              <a:avLst/>
            </a:prstGeom>
          </p:spPr>
        </p:pic>
        <p:sp>
          <p:nvSpPr>
            <p:cNvPr id="34" name="object 34" descr=""/>
            <p:cNvSpPr/>
            <p:nvPr/>
          </p:nvSpPr>
          <p:spPr>
            <a:xfrm>
              <a:off x="12296490" y="3027829"/>
              <a:ext cx="406400" cy="516255"/>
            </a:xfrm>
            <a:custGeom>
              <a:avLst/>
              <a:gdLst/>
              <a:ahLst/>
              <a:cxnLst/>
              <a:rect l="l" t="t" r="r" b="b"/>
              <a:pathLst>
                <a:path w="406400" h="516254">
                  <a:moveTo>
                    <a:pt x="207417" y="0"/>
                  </a:moveTo>
                  <a:lnTo>
                    <a:pt x="198842" y="0"/>
                  </a:lnTo>
                  <a:lnTo>
                    <a:pt x="1424" y="197418"/>
                  </a:lnTo>
                  <a:lnTo>
                    <a:pt x="0" y="200852"/>
                  </a:lnTo>
                  <a:lnTo>
                    <a:pt x="0" y="509858"/>
                  </a:lnTo>
                  <a:lnTo>
                    <a:pt x="6062" y="515910"/>
                  </a:lnTo>
                  <a:lnTo>
                    <a:pt x="75180" y="515910"/>
                  </a:lnTo>
                  <a:lnTo>
                    <a:pt x="81254" y="509858"/>
                  </a:lnTo>
                  <a:lnTo>
                    <a:pt x="81254" y="494895"/>
                  </a:lnTo>
                  <a:lnTo>
                    <a:pt x="75180" y="488833"/>
                  </a:lnTo>
                  <a:lnTo>
                    <a:pt x="27077" y="488833"/>
                  </a:lnTo>
                  <a:lnTo>
                    <a:pt x="27077" y="210056"/>
                  </a:lnTo>
                  <a:lnTo>
                    <a:pt x="203124" y="34009"/>
                  </a:lnTo>
                  <a:lnTo>
                    <a:pt x="379171" y="210056"/>
                  </a:lnTo>
                  <a:lnTo>
                    <a:pt x="379171" y="488833"/>
                  </a:lnTo>
                  <a:lnTo>
                    <a:pt x="331068" y="488833"/>
                  </a:lnTo>
                  <a:lnTo>
                    <a:pt x="325005" y="494895"/>
                  </a:lnTo>
                  <a:lnTo>
                    <a:pt x="325005" y="509858"/>
                  </a:lnTo>
                  <a:lnTo>
                    <a:pt x="331068" y="515910"/>
                  </a:lnTo>
                  <a:lnTo>
                    <a:pt x="400197" y="515910"/>
                  </a:lnTo>
                  <a:lnTo>
                    <a:pt x="406259" y="509858"/>
                  </a:lnTo>
                  <a:lnTo>
                    <a:pt x="406259" y="200852"/>
                  </a:lnTo>
                  <a:lnTo>
                    <a:pt x="404835" y="197418"/>
                  </a:lnTo>
                  <a:lnTo>
                    <a:pt x="402291" y="194873"/>
                  </a:lnTo>
                  <a:lnTo>
                    <a:pt x="2074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431906" y="3299987"/>
              <a:ext cx="135419" cy="243751"/>
            </a:xfrm>
            <a:prstGeom prst="rect">
              <a:avLst/>
            </a:prstGeom>
          </p:spPr>
        </p:pic>
        <p:sp>
          <p:nvSpPr>
            <p:cNvPr id="36" name="object 36" descr=""/>
            <p:cNvSpPr/>
            <p:nvPr/>
          </p:nvSpPr>
          <p:spPr>
            <a:xfrm>
              <a:off x="12828402" y="3027829"/>
              <a:ext cx="406400" cy="516255"/>
            </a:xfrm>
            <a:custGeom>
              <a:avLst/>
              <a:gdLst/>
              <a:ahLst/>
              <a:cxnLst/>
              <a:rect l="l" t="t" r="r" b="b"/>
              <a:pathLst>
                <a:path w="406400" h="516254">
                  <a:moveTo>
                    <a:pt x="207417" y="0"/>
                  </a:moveTo>
                  <a:lnTo>
                    <a:pt x="198842" y="0"/>
                  </a:lnTo>
                  <a:lnTo>
                    <a:pt x="1424" y="197418"/>
                  </a:lnTo>
                  <a:lnTo>
                    <a:pt x="0" y="200852"/>
                  </a:lnTo>
                  <a:lnTo>
                    <a:pt x="0" y="509858"/>
                  </a:lnTo>
                  <a:lnTo>
                    <a:pt x="6062" y="515910"/>
                  </a:lnTo>
                  <a:lnTo>
                    <a:pt x="75180" y="515910"/>
                  </a:lnTo>
                  <a:lnTo>
                    <a:pt x="81254" y="509858"/>
                  </a:lnTo>
                  <a:lnTo>
                    <a:pt x="81254" y="494895"/>
                  </a:lnTo>
                  <a:lnTo>
                    <a:pt x="75180" y="488833"/>
                  </a:lnTo>
                  <a:lnTo>
                    <a:pt x="27077" y="488833"/>
                  </a:lnTo>
                  <a:lnTo>
                    <a:pt x="27077" y="210056"/>
                  </a:lnTo>
                  <a:lnTo>
                    <a:pt x="203124" y="34009"/>
                  </a:lnTo>
                  <a:lnTo>
                    <a:pt x="379171" y="210056"/>
                  </a:lnTo>
                  <a:lnTo>
                    <a:pt x="379171" y="488833"/>
                  </a:lnTo>
                  <a:lnTo>
                    <a:pt x="331068" y="488833"/>
                  </a:lnTo>
                  <a:lnTo>
                    <a:pt x="325005" y="494895"/>
                  </a:lnTo>
                  <a:lnTo>
                    <a:pt x="325005" y="509858"/>
                  </a:lnTo>
                  <a:lnTo>
                    <a:pt x="331068" y="515910"/>
                  </a:lnTo>
                  <a:lnTo>
                    <a:pt x="400197" y="515910"/>
                  </a:lnTo>
                  <a:lnTo>
                    <a:pt x="406259" y="509858"/>
                  </a:lnTo>
                  <a:lnTo>
                    <a:pt x="406259" y="200852"/>
                  </a:lnTo>
                  <a:lnTo>
                    <a:pt x="404835" y="197418"/>
                  </a:lnTo>
                  <a:lnTo>
                    <a:pt x="402291" y="194873"/>
                  </a:lnTo>
                  <a:lnTo>
                    <a:pt x="2074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963818" y="3299987"/>
              <a:ext cx="135419" cy="243751"/>
            </a:xfrm>
            <a:prstGeom prst="rect">
              <a:avLst/>
            </a:prstGeom>
          </p:spPr>
        </p:pic>
        <p:sp>
          <p:nvSpPr>
            <p:cNvPr id="38" name="object 38" descr=""/>
            <p:cNvSpPr/>
            <p:nvPr/>
          </p:nvSpPr>
          <p:spPr>
            <a:xfrm>
              <a:off x="11232667" y="3027829"/>
              <a:ext cx="406400" cy="516255"/>
            </a:xfrm>
            <a:custGeom>
              <a:avLst/>
              <a:gdLst/>
              <a:ahLst/>
              <a:cxnLst/>
              <a:rect l="l" t="t" r="r" b="b"/>
              <a:pathLst>
                <a:path w="406400" h="516254">
                  <a:moveTo>
                    <a:pt x="207417" y="0"/>
                  </a:moveTo>
                  <a:lnTo>
                    <a:pt x="198842" y="0"/>
                  </a:lnTo>
                  <a:lnTo>
                    <a:pt x="1424" y="197418"/>
                  </a:lnTo>
                  <a:lnTo>
                    <a:pt x="0" y="200852"/>
                  </a:lnTo>
                  <a:lnTo>
                    <a:pt x="0" y="509858"/>
                  </a:lnTo>
                  <a:lnTo>
                    <a:pt x="6062" y="515910"/>
                  </a:lnTo>
                  <a:lnTo>
                    <a:pt x="75180" y="515910"/>
                  </a:lnTo>
                  <a:lnTo>
                    <a:pt x="81254" y="509858"/>
                  </a:lnTo>
                  <a:lnTo>
                    <a:pt x="81254" y="494895"/>
                  </a:lnTo>
                  <a:lnTo>
                    <a:pt x="75180" y="488833"/>
                  </a:lnTo>
                  <a:lnTo>
                    <a:pt x="27077" y="488833"/>
                  </a:lnTo>
                  <a:lnTo>
                    <a:pt x="27077" y="210056"/>
                  </a:lnTo>
                  <a:lnTo>
                    <a:pt x="203124" y="34009"/>
                  </a:lnTo>
                  <a:lnTo>
                    <a:pt x="379171" y="210056"/>
                  </a:lnTo>
                  <a:lnTo>
                    <a:pt x="379171" y="488833"/>
                  </a:lnTo>
                  <a:lnTo>
                    <a:pt x="331068" y="488833"/>
                  </a:lnTo>
                  <a:lnTo>
                    <a:pt x="325005" y="494895"/>
                  </a:lnTo>
                  <a:lnTo>
                    <a:pt x="325005" y="509858"/>
                  </a:lnTo>
                  <a:lnTo>
                    <a:pt x="331068" y="515910"/>
                  </a:lnTo>
                  <a:lnTo>
                    <a:pt x="400197" y="515910"/>
                  </a:lnTo>
                  <a:lnTo>
                    <a:pt x="406259" y="509858"/>
                  </a:lnTo>
                  <a:lnTo>
                    <a:pt x="406259" y="200852"/>
                  </a:lnTo>
                  <a:lnTo>
                    <a:pt x="404835" y="197418"/>
                  </a:lnTo>
                  <a:lnTo>
                    <a:pt x="402291" y="194873"/>
                  </a:lnTo>
                  <a:lnTo>
                    <a:pt x="2074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368083" y="3299987"/>
              <a:ext cx="135419" cy="243751"/>
            </a:xfrm>
            <a:prstGeom prst="rect">
              <a:avLst/>
            </a:prstGeom>
          </p:spPr>
        </p:pic>
        <p:sp>
          <p:nvSpPr>
            <p:cNvPr id="40" name="object 40" descr=""/>
            <p:cNvSpPr/>
            <p:nvPr/>
          </p:nvSpPr>
          <p:spPr>
            <a:xfrm>
              <a:off x="11764578" y="5489601"/>
              <a:ext cx="406400" cy="516255"/>
            </a:xfrm>
            <a:custGeom>
              <a:avLst/>
              <a:gdLst/>
              <a:ahLst/>
              <a:cxnLst/>
              <a:rect l="l" t="t" r="r" b="b"/>
              <a:pathLst>
                <a:path w="406400" h="516254">
                  <a:moveTo>
                    <a:pt x="207417" y="0"/>
                  </a:moveTo>
                  <a:lnTo>
                    <a:pt x="198842" y="0"/>
                  </a:lnTo>
                  <a:lnTo>
                    <a:pt x="1424" y="197418"/>
                  </a:lnTo>
                  <a:lnTo>
                    <a:pt x="0" y="200852"/>
                  </a:lnTo>
                  <a:lnTo>
                    <a:pt x="0" y="509858"/>
                  </a:lnTo>
                  <a:lnTo>
                    <a:pt x="6062" y="515910"/>
                  </a:lnTo>
                  <a:lnTo>
                    <a:pt x="75180" y="515910"/>
                  </a:lnTo>
                  <a:lnTo>
                    <a:pt x="81254" y="509858"/>
                  </a:lnTo>
                  <a:lnTo>
                    <a:pt x="81254" y="494895"/>
                  </a:lnTo>
                  <a:lnTo>
                    <a:pt x="75180" y="488833"/>
                  </a:lnTo>
                  <a:lnTo>
                    <a:pt x="27077" y="488833"/>
                  </a:lnTo>
                  <a:lnTo>
                    <a:pt x="27077" y="210056"/>
                  </a:lnTo>
                  <a:lnTo>
                    <a:pt x="203124" y="34009"/>
                  </a:lnTo>
                  <a:lnTo>
                    <a:pt x="379171" y="210056"/>
                  </a:lnTo>
                  <a:lnTo>
                    <a:pt x="379171" y="488833"/>
                  </a:lnTo>
                  <a:lnTo>
                    <a:pt x="331068" y="488833"/>
                  </a:lnTo>
                  <a:lnTo>
                    <a:pt x="325005" y="494895"/>
                  </a:lnTo>
                  <a:lnTo>
                    <a:pt x="325005" y="509858"/>
                  </a:lnTo>
                  <a:lnTo>
                    <a:pt x="331068" y="515910"/>
                  </a:lnTo>
                  <a:lnTo>
                    <a:pt x="400197" y="515910"/>
                  </a:lnTo>
                  <a:lnTo>
                    <a:pt x="406259" y="509858"/>
                  </a:lnTo>
                  <a:lnTo>
                    <a:pt x="406259" y="200852"/>
                  </a:lnTo>
                  <a:lnTo>
                    <a:pt x="404835" y="197418"/>
                  </a:lnTo>
                  <a:lnTo>
                    <a:pt x="402291" y="194873"/>
                  </a:lnTo>
                  <a:lnTo>
                    <a:pt x="2074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899993" y="5761760"/>
              <a:ext cx="135419" cy="243751"/>
            </a:xfrm>
            <a:prstGeom prst="rect">
              <a:avLst/>
            </a:prstGeom>
          </p:spPr>
        </p:pic>
        <p:sp>
          <p:nvSpPr>
            <p:cNvPr id="42" name="object 42" descr=""/>
            <p:cNvSpPr/>
            <p:nvPr/>
          </p:nvSpPr>
          <p:spPr>
            <a:xfrm>
              <a:off x="12296490" y="5489601"/>
              <a:ext cx="406400" cy="516255"/>
            </a:xfrm>
            <a:custGeom>
              <a:avLst/>
              <a:gdLst/>
              <a:ahLst/>
              <a:cxnLst/>
              <a:rect l="l" t="t" r="r" b="b"/>
              <a:pathLst>
                <a:path w="406400" h="516254">
                  <a:moveTo>
                    <a:pt x="207417" y="0"/>
                  </a:moveTo>
                  <a:lnTo>
                    <a:pt x="198842" y="0"/>
                  </a:lnTo>
                  <a:lnTo>
                    <a:pt x="1424" y="197418"/>
                  </a:lnTo>
                  <a:lnTo>
                    <a:pt x="0" y="200852"/>
                  </a:lnTo>
                  <a:lnTo>
                    <a:pt x="0" y="509858"/>
                  </a:lnTo>
                  <a:lnTo>
                    <a:pt x="6062" y="515910"/>
                  </a:lnTo>
                  <a:lnTo>
                    <a:pt x="75180" y="515910"/>
                  </a:lnTo>
                  <a:lnTo>
                    <a:pt x="81254" y="509858"/>
                  </a:lnTo>
                  <a:lnTo>
                    <a:pt x="81254" y="494895"/>
                  </a:lnTo>
                  <a:lnTo>
                    <a:pt x="75180" y="488833"/>
                  </a:lnTo>
                  <a:lnTo>
                    <a:pt x="27077" y="488833"/>
                  </a:lnTo>
                  <a:lnTo>
                    <a:pt x="27077" y="210056"/>
                  </a:lnTo>
                  <a:lnTo>
                    <a:pt x="203124" y="34009"/>
                  </a:lnTo>
                  <a:lnTo>
                    <a:pt x="379171" y="210056"/>
                  </a:lnTo>
                  <a:lnTo>
                    <a:pt x="379171" y="488833"/>
                  </a:lnTo>
                  <a:lnTo>
                    <a:pt x="331068" y="488833"/>
                  </a:lnTo>
                  <a:lnTo>
                    <a:pt x="325005" y="494895"/>
                  </a:lnTo>
                  <a:lnTo>
                    <a:pt x="325005" y="509858"/>
                  </a:lnTo>
                  <a:lnTo>
                    <a:pt x="331068" y="515910"/>
                  </a:lnTo>
                  <a:lnTo>
                    <a:pt x="400197" y="515910"/>
                  </a:lnTo>
                  <a:lnTo>
                    <a:pt x="406259" y="509858"/>
                  </a:lnTo>
                  <a:lnTo>
                    <a:pt x="406259" y="200852"/>
                  </a:lnTo>
                  <a:lnTo>
                    <a:pt x="404835" y="197418"/>
                  </a:lnTo>
                  <a:lnTo>
                    <a:pt x="402291" y="194873"/>
                  </a:lnTo>
                  <a:lnTo>
                    <a:pt x="2074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431906" y="5761760"/>
              <a:ext cx="135419" cy="243751"/>
            </a:xfrm>
            <a:prstGeom prst="rect">
              <a:avLst/>
            </a:prstGeom>
          </p:spPr>
        </p:pic>
        <p:sp>
          <p:nvSpPr>
            <p:cNvPr id="44" name="object 44" descr=""/>
            <p:cNvSpPr/>
            <p:nvPr/>
          </p:nvSpPr>
          <p:spPr>
            <a:xfrm>
              <a:off x="12828402" y="5489601"/>
              <a:ext cx="406400" cy="516255"/>
            </a:xfrm>
            <a:custGeom>
              <a:avLst/>
              <a:gdLst/>
              <a:ahLst/>
              <a:cxnLst/>
              <a:rect l="l" t="t" r="r" b="b"/>
              <a:pathLst>
                <a:path w="406400" h="516254">
                  <a:moveTo>
                    <a:pt x="207417" y="0"/>
                  </a:moveTo>
                  <a:lnTo>
                    <a:pt x="198842" y="0"/>
                  </a:lnTo>
                  <a:lnTo>
                    <a:pt x="1424" y="197418"/>
                  </a:lnTo>
                  <a:lnTo>
                    <a:pt x="0" y="200852"/>
                  </a:lnTo>
                  <a:lnTo>
                    <a:pt x="0" y="509858"/>
                  </a:lnTo>
                  <a:lnTo>
                    <a:pt x="6062" y="515910"/>
                  </a:lnTo>
                  <a:lnTo>
                    <a:pt x="75180" y="515910"/>
                  </a:lnTo>
                  <a:lnTo>
                    <a:pt x="81254" y="509858"/>
                  </a:lnTo>
                  <a:lnTo>
                    <a:pt x="81254" y="494895"/>
                  </a:lnTo>
                  <a:lnTo>
                    <a:pt x="75180" y="488833"/>
                  </a:lnTo>
                  <a:lnTo>
                    <a:pt x="27077" y="488833"/>
                  </a:lnTo>
                  <a:lnTo>
                    <a:pt x="27077" y="210056"/>
                  </a:lnTo>
                  <a:lnTo>
                    <a:pt x="203124" y="34009"/>
                  </a:lnTo>
                  <a:lnTo>
                    <a:pt x="379171" y="210056"/>
                  </a:lnTo>
                  <a:lnTo>
                    <a:pt x="379171" y="488833"/>
                  </a:lnTo>
                  <a:lnTo>
                    <a:pt x="331068" y="488833"/>
                  </a:lnTo>
                  <a:lnTo>
                    <a:pt x="325005" y="494895"/>
                  </a:lnTo>
                  <a:lnTo>
                    <a:pt x="325005" y="509858"/>
                  </a:lnTo>
                  <a:lnTo>
                    <a:pt x="331068" y="515910"/>
                  </a:lnTo>
                  <a:lnTo>
                    <a:pt x="400197" y="515910"/>
                  </a:lnTo>
                  <a:lnTo>
                    <a:pt x="406259" y="509858"/>
                  </a:lnTo>
                  <a:lnTo>
                    <a:pt x="406259" y="200852"/>
                  </a:lnTo>
                  <a:lnTo>
                    <a:pt x="404835" y="197418"/>
                  </a:lnTo>
                  <a:lnTo>
                    <a:pt x="402291" y="194873"/>
                  </a:lnTo>
                  <a:lnTo>
                    <a:pt x="2074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963818" y="5761760"/>
              <a:ext cx="135419" cy="243751"/>
            </a:xfrm>
            <a:prstGeom prst="rect">
              <a:avLst/>
            </a:prstGeom>
          </p:spPr>
        </p:pic>
        <p:sp>
          <p:nvSpPr>
            <p:cNvPr id="46" name="object 46" descr=""/>
            <p:cNvSpPr/>
            <p:nvPr/>
          </p:nvSpPr>
          <p:spPr>
            <a:xfrm>
              <a:off x="11232667" y="5489601"/>
              <a:ext cx="406400" cy="516255"/>
            </a:xfrm>
            <a:custGeom>
              <a:avLst/>
              <a:gdLst/>
              <a:ahLst/>
              <a:cxnLst/>
              <a:rect l="l" t="t" r="r" b="b"/>
              <a:pathLst>
                <a:path w="406400" h="516254">
                  <a:moveTo>
                    <a:pt x="207417" y="0"/>
                  </a:moveTo>
                  <a:lnTo>
                    <a:pt x="198842" y="0"/>
                  </a:lnTo>
                  <a:lnTo>
                    <a:pt x="1424" y="197418"/>
                  </a:lnTo>
                  <a:lnTo>
                    <a:pt x="0" y="200852"/>
                  </a:lnTo>
                  <a:lnTo>
                    <a:pt x="0" y="509858"/>
                  </a:lnTo>
                  <a:lnTo>
                    <a:pt x="6062" y="515910"/>
                  </a:lnTo>
                  <a:lnTo>
                    <a:pt x="75180" y="515910"/>
                  </a:lnTo>
                  <a:lnTo>
                    <a:pt x="81254" y="509858"/>
                  </a:lnTo>
                  <a:lnTo>
                    <a:pt x="81254" y="494895"/>
                  </a:lnTo>
                  <a:lnTo>
                    <a:pt x="75180" y="488833"/>
                  </a:lnTo>
                  <a:lnTo>
                    <a:pt x="27077" y="488833"/>
                  </a:lnTo>
                  <a:lnTo>
                    <a:pt x="27077" y="210056"/>
                  </a:lnTo>
                  <a:lnTo>
                    <a:pt x="203124" y="34009"/>
                  </a:lnTo>
                  <a:lnTo>
                    <a:pt x="379171" y="210056"/>
                  </a:lnTo>
                  <a:lnTo>
                    <a:pt x="379171" y="488833"/>
                  </a:lnTo>
                  <a:lnTo>
                    <a:pt x="331068" y="488833"/>
                  </a:lnTo>
                  <a:lnTo>
                    <a:pt x="325005" y="494895"/>
                  </a:lnTo>
                  <a:lnTo>
                    <a:pt x="325005" y="509858"/>
                  </a:lnTo>
                  <a:lnTo>
                    <a:pt x="331068" y="515910"/>
                  </a:lnTo>
                  <a:lnTo>
                    <a:pt x="400197" y="515910"/>
                  </a:lnTo>
                  <a:lnTo>
                    <a:pt x="406259" y="509858"/>
                  </a:lnTo>
                  <a:lnTo>
                    <a:pt x="406259" y="200852"/>
                  </a:lnTo>
                  <a:lnTo>
                    <a:pt x="404835" y="197418"/>
                  </a:lnTo>
                  <a:lnTo>
                    <a:pt x="402291" y="194873"/>
                  </a:lnTo>
                  <a:lnTo>
                    <a:pt x="2074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368083" y="5761760"/>
              <a:ext cx="135419" cy="243751"/>
            </a:xfrm>
            <a:prstGeom prst="rect">
              <a:avLst/>
            </a:prstGeom>
          </p:spPr>
        </p:pic>
        <p:sp>
          <p:nvSpPr>
            <p:cNvPr id="48" name="object 48" descr=""/>
            <p:cNvSpPr/>
            <p:nvPr/>
          </p:nvSpPr>
          <p:spPr>
            <a:xfrm>
              <a:off x="11764578" y="7130781"/>
              <a:ext cx="406400" cy="516255"/>
            </a:xfrm>
            <a:custGeom>
              <a:avLst/>
              <a:gdLst/>
              <a:ahLst/>
              <a:cxnLst/>
              <a:rect l="l" t="t" r="r" b="b"/>
              <a:pathLst>
                <a:path w="406400" h="516254">
                  <a:moveTo>
                    <a:pt x="207417" y="0"/>
                  </a:moveTo>
                  <a:lnTo>
                    <a:pt x="198842" y="0"/>
                  </a:lnTo>
                  <a:lnTo>
                    <a:pt x="1424" y="197418"/>
                  </a:lnTo>
                  <a:lnTo>
                    <a:pt x="0" y="200852"/>
                  </a:lnTo>
                  <a:lnTo>
                    <a:pt x="0" y="509858"/>
                  </a:lnTo>
                  <a:lnTo>
                    <a:pt x="6062" y="515921"/>
                  </a:lnTo>
                  <a:lnTo>
                    <a:pt x="75180" y="515921"/>
                  </a:lnTo>
                  <a:lnTo>
                    <a:pt x="81254" y="509858"/>
                  </a:lnTo>
                  <a:lnTo>
                    <a:pt x="81254" y="494895"/>
                  </a:lnTo>
                  <a:lnTo>
                    <a:pt x="75180" y="488833"/>
                  </a:lnTo>
                  <a:lnTo>
                    <a:pt x="27077" y="488833"/>
                  </a:lnTo>
                  <a:lnTo>
                    <a:pt x="27077" y="210056"/>
                  </a:lnTo>
                  <a:lnTo>
                    <a:pt x="203124" y="34009"/>
                  </a:lnTo>
                  <a:lnTo>
                    <a:pt x="379171" y="210056"/>
                  </a:lnTo>
                  <a:lnTo>
                    <a:pt x="379171" y="488833"/>
                  </a:lnTo>
                  <a:lnTo>
                    <a:pt x="331068" y="488833"/>
                  </a:lnTo>
                  <a:lnTo>
                    <a:pt x="325005" y="494895"/>
                  </a:lnTo>
                  <a:lnTo>
                    <a:pt x="325005" y="509858"/>
                  </a:lnTo>
                  <a:lnTo>
                    <a:pt x="331068" y="515921"/>
                  </a:lnTo>
                  <a:lnTo>
                    <a:pt x="400197" y="515921"/>
                  </a:lnTo>
                  <a:lnTo>
                    <a:pt x="406259" y="509858"/>
                  </a:lnTo>
                  <a:lnTo>
                    <a:pt x="406259" y="200852"/>
                  </a:lnTo>
                  <a:lnTo>
                    <a:pt x="404835" y="197418"/>
                  </a:lnTo>
                  <a:lnTo>
                    <a:pt x="402291" y="194873"/>
                  </a:lnTo>
                  <a:lnTo>
                    <a:pt x="2074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899993" y="7402940"/>
              <a:ext cx="135419" cy="243751"/>
            </a:xfrm>
            <a:prstGeom prst="rect">
              <a:avLst/>
            </a:prstGeom>
          </p:spPr>
        </p:pic>
        <p:sp>
          <p:nvSpPr>
            <p:cNvPr id="50" name="object 50" descr=""/>
            <p:cNvSpPr/>
            <p:nvPr/>
          </p:nvSpPr>
          <p:spPr>
            <a:xfrm>
              <a:off x="12296490" y="7130781"/>
              <a:ext cx="406400" cy="516255"/>
            </a:xfrm>
            <a:custGeom>
              <a:avLst/>
              <a:gdLst/>
              <a:ahLst/>
              <a:cxnLst/>
              <a:rect l="l" t="t" r="r" b="b"/>
              <a:pathLst>
                <a:path w="406400" h="516254">
                  <a:moveTo>
                    <a:pt x="207417" y="0"/>
                  </a:moveTo>
                  <a:lnTo>
                    <a:pt x="198842" y="0"/>
                  </a:lnTo>
                  <a:lnTo>
                    <a:pt x="1424" y="197418"/>
                  </a:lnTo>
                  <a:lnTo>
                    <a:pt x="0" y="200852"/>
                  </a:lnTo>
                  <a:lnTo>
                    <a:pt x="0" y="509858"/>
                  </a:lnTo>
                  <a:lnTo>
                    <a:pt x="6062" y="515921"/>
                  </a:lnTo>
                  <a:lnTo>
                    <a:pt x="75180" y="515921"/>
                  </a:lnTo>
                  <a:lnTo>
                    <a:pt x="81254" y="509858"/>
                  </a:lnTo>
                  <a:lnTo>
                    <a:pt x="81254" y="494895"/>
                  </a:lnTo>
                  <a:lnTo>
                    <a:pt x="75180" y="488833"/>
                  </a:lnTo>
                  <a:lnTo>
                    <a:pt x="27077" y="488833"/>
                  </a:lnTo>
                  <a:lnTo>
                    <a:pt x="27077" y="210056"/>
                  </a:lnTo>
                  <a:lnTo>
                    <a:pt x="203124" y="34009"/>
                  </a:lnTo>
                  <a:lnTo>
                    <a:pt x="379171" y="210056"/>
                  </a:lnTo>
                  <a:lnTo>
                    <a:pt x="379171" y="488833"/>
                  </a:lnTo>
                  <a:lnTo>
                    <a:pt x="331068" y="488833"/>
                  </a:lnTo>
                  <a:lnTo>
                    <a:pt x="325005" y="494895"/>
                  </a:lnTo>
                  <a:lnTo>
                    <a:pt x="325005" y="509858"/>
                  </a:lnTo>
                  <a:lnTo>
                    <a:pt x="331068" y="515921"/>
                  </a:lnTo>
                  <a:lnTo>
                    <a:pt x="400197" y="515921"/>
                  </a:lnTo>
                  <a:lnTo>
                    <a:pt x="406259" y="509858"/>
                  </a:lnTo>
                  <a:lnTo>
                    <a:pt x="406259" y="200852"/>
                  </a:lnTo>
                  <a:lnTo>
                    <a:pt x="404835" y="197418"/>
                  </a:lnTo>
                  <a:lnTo>
                    <a:pt x="402291" y="194873"/>
                  </a:lnTo>
                  <a:lnTo>
                    <a:pt x="2074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1" name="object 5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431906" y="7402940"/>
              <a:ext cx="135419" cy="243751"/>
            </a:xfrm>
            <a:prstGeom prst="rect">
              <a:avLst/>
            </a:prstGeom>
          </p:spPr>
        </p:pic>
        <p:sp>
          <p:nvSpPr>
            <p:cNvPr id="52" name="object 52" descr=""/>
            <p:cNvSpPr/>
            <p:nvPr/>
          </p:nvSpPr>
          <p:spPr>
            <a:xfrm>
              <a:off x="12828402" y="7130781"/>
              <a:ext cx="406400" cy="516255"/>
            </a:xfrm>
            <a:custGeom>
              <a:avLst/>
              <a:gdLst/>
              <a:ahLst/>
              <a:cxnLst/>
              <a:rect l="l" t="t" r="r" b="b"/>
              <a:pathLst>
                <a:path w="406400" h="516254">
                  <a:moveTo>
                    <a:pt x="207417" y="0"/>
                  </a:moveTo>
                  <a:lnTo>
                    <a:pt x="198842" y="0"/>
                  </a:lnTo>
                  <a:lnTo>
                    <a:pt x="1424" y="197418"/>
                  </a:lnTo>
                  <a:lnTo>
                    <a:pt x="0" y="200852"/>
                  </a:lnTo>
                  <a:lnTo>
                    <a:pt x="0" y="509858"/>
                  </a:lnTo>
                  <a:lnTo>
                    <a:pt x="6062" y="515921"/>
                  </a:lnTo>
                  <a:lnTo>
                    <a:pt x="75180" y="515921"/>
                  </a:lnTo>
                  <a:lnTo>
                    <a:pt x="81254" y="509858"/>
                  </a:lnTo>
                  <a:lnTo>
                    <a:pt x="81254" y="494895"/>
                  </a:lnTo>
                  <a:lnTo>
                    <a:pt x="75180" y="488833"/>
                  </a:lnTo>
                  <a:lnTo>
                    <a:pt x="27077" y="488833"/>
                  </a:lnTo>
                  <a:lnTo>
                    <a:pt x="27077" y="210056"/>
                  </a:lnTo>
                  <a:lnTo>
                    <a:pt x="203124" y="34009"/>
                  </a:lnTo>
                  <a:lnTo>
                    <a:pt x="379171" y="210056"/>
                  </a:lnTo>
                  <a:lnTo>
                    <a:pt x="379171" y="488833"/>
                  </a:lnTo>
                  <a:lnTo>
                    <a:pt x="331068" y="488833"/>
                  </a:lnTo>
                  <a:lnTo>
                    <a:pt x="325005" y="494895"/>
                  </a:lnTo>
                  <a:lnTo>
                    <a:pt x="325005" y="509858"/>
                  </a:lnTo>
                  <a:lnTo>
                    <a:pt x="331068" y="515921"/>
                  </a:lnTo>
                  <a:lnTo>
                    <a:pt x="400197" y="515921"/>
                  </a:lnTo>
                  <a:lnTo>
                    <a:pt x="406259" y="509858"/>
                  </a:lnTo>
                  <a:lnTo>
                    <a:pt x="406259" y="200852"/>
                  </a:lnTo>
                  <a:lnTo>
                    <a:pt x="404835" y="197418"/>
                  </a:lnTo>
                  <a:lnTo>
                    <a:pt x="402291" y="194873"/>
                  </a:lnTo>
                  <a:lnTo>
                    <a:pt x="2074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3" name="object 53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963818" y="7402940"/>
              <a:ext cx="135419" cy="243751"/>
            </a:xfrm>
            <a:prstGeom prst="rect">
              <a:avLst/>
            </a:prstGeom>
          </p:spPr>
        </p:pic>
        <p:sp>
          <p:nvSpPr>
            <p:cNvPr id="54" name="object 54" descr=""/>
            <p:cNvSpPr/>
            <p:nvPr/>
          </p:nvSpPr>
          <p:spPr>
            <a:xfrm>
              <a:off x="11232667" y="7130781"/>
              <a:ext cx="406400" cy="516255"/>
            </a:xfrm>
            <a:custGeom>
              <a:avLst/>
              <a:gdLst/>
              <a:ahLst/>
              <a:cxnLst/>
              <a:rect l="l" t="t" r="r" b="b"/>
              <a:pathLst>
                <a:path w="406400" h="516254">
                  <a:moveTo>
                    <a:pt x="207417" y="0"/>
                  </a:moveTo>
                  <a:lnTo>
                    <a:pt x="198842" y="0"/>
                  </a:lnTo>
                  <a:lnTo>
                    <a:pt x="1424" y="197418"/>
                  </a:lnTo>
                  <a:lnTo>
                    <a:pt x="0" y="200852"/>
                  </a:lnTo>
                  <a:lnTo>
                    <a:pt x="0" y="509858"/>
                  </a:lnTo>
                  <a:lnTo>
                    <a:pt x="6062" y="515921"/>
                  </a:lnTo>
                  <a:lnTo>
                    <a:pt x="75180" y="515921"/>
                  </a:lnTo>
                  <a:lnTo>
                    <a:pt x="81254" y="509858"/>
                  </a:lnTo>
                  <a:lnTo>
                    <a:pt x="81254" y="494895"/>
                  </a:lnTo>
                  <a:lnTo>
                    <a:pt x="75180" y="488833"/>
                  </a:lnTo>
                  <a:lnTo>
                    <a:pt x="27077" y="488833"/>
                  </a:lnTo>
                  <a:lnTo>
                    <a:pt x="27077" y="210056"/>
                  </a:lnTo>
                  <a:lnTo>
                    <a:pt x="203124" y="34009"/>
                  </a:lnTo>
                  <a:lnTo>
                    <a:pt x="379171" y="210056"/>
                  </a:lnTo>
                  <a:lnTo>
                    <a:pt x="379171" y="488833"/>
                  </a:lnTo>
                  <a:lnTo>
                    <a:pt x="331068" y="488833"/>
                  </a:lnTo>
                  <a:lnTo>
                    <a:pt x="325005" y="494895"/>
                  </a:lnTo>
                  <a:lnTo>
                    <a:pt x="325005" y="509858"/>
                  </a:lnTo>
                  <a:lnTo>
                    <a:pt x="331068" y="515921"/>
                  </a:lnTo>
                  <a:lnTo>
                    <a:pt x="400197" y="515921"/>
                  </a:lnTo>
                  <a:lnTo>
                    <a:pt x="406259" y="509858"/>
                  </a:lnTo>
                  <a:lnTo>
                    <a:pt x="406259" y="200852"/>
                  </a:lnTo>
                  <a:lnTo>
                    <a:pt x="404835" y="197418"/>
                  </a:lnTo>
                  <a:lnTo>
                    <a:pt x="402291" y="194873"/>
                  </a:lnTo>
                  <a:lnTo>
                    <a:pt x="2074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5" name="object 55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368083" y="7402940"/>
              <a:ext cx="135419" cy="243751"/>
            </a:xfrm>
            <a:prstGeom prst="rect">
              <a:avLst/>
            </a:prstGeom>
          </p:spPr>
        </p:pic>
        <p:sp>
          <p:nvSpPr>
            <p:cNvPr id="56" name="object 56" descr=""/>
            <p:cNvSpPr/>
            <p:nvPr/>
          </p:nvSpPr>
          <p:spPr>
            <a:xfrm>
              <a:off x="11764578" y="8771963"/>
              <a:ext cx="406400" cy="516255"/>
            </a:xfrm>
            <a:custGeom>
              <a:avLst/>
              <a:gdLst/>
              <a:ahLst/>
              <a:cxnLst/>
              <a:rect l="l" t="t" r="r" b="b"/>
              <a:pathLst>
                <a:path w="406400" h="516254">
                  <a:moveTo>
                    <a:pt x="207417" y="0"/>
                  </a:moveTo>
                  <a:lnTo>
                    <a:pt x="198842" y="0"/>
                  </a:lnTo>
                  <a:lnTo>
                    <a:pt x="1424" y="197418"/>
                  </a:lnTo>
                  <a:lnTo>
                    <a:pt x="0" y="200852"/>
                  </a:lnTo>
                  <a:lnTo>
                    <a:pt x="0" y="509858"/>
                  </a:lnTo>
                  <a:lnTo>
                    <a:pt x="6062" y="515921"/>
                  </a:lnTo>
                  <a:lnTo>
                    <a:pt x="75180" y="515921"/>
                  </a:lnTo>
                  <a:lnTo>
                    <a:pt x="81254" y="509858"/>
                  </a:lnTo>
                  <a:lnTo>
                    <a:pt x="81254" y="494895"/>
                  </a:lnTo>
                  <a:lnTo>
                    <a:pt x="75180" y="488833"/>
                  </a:lnTo>
                  <a:lnTo>
                    <a:pt x="27077" y="488833"/>
                  </a:lnTo>
                  <a:lnTo>
                    <a:pt x="27077" y="210056"/>
                  </a:lnTo>
                  <a:lnTo>
                    <a:pt x="203124" y="34009"/>
                  </a:lnTo>
                  <a:lnTo>
                    <a:pt x="379171" y="210056"/>
                  </a:lnTo>
                  <a:lnTo>
                    <a:pt x="379171" y="488833"/>
                  </a:lnTo>
                  <a:lnTo>
                    <a:pt x="331068" y="488833"/>
                  </a:lnTo>
                  <a:lnTo>
                    <a:pt x="325005" y="494895"/>
                  </a:lnTo>
                  <a:lnTo>
                    <a:pt x="325005" y="509858"/>
                  </a:lnTo>
                  <a:lnTo>
                    <a:pt x="331068" y="515921"/>
                  </a:lnTo>
                  <a:lnTo>
                    <a:pt x="400197" y="515921"/>
                  </a:lnTo>
                  <a:lnTo>
                    <a:pt x="406259" y="509858"/>
                  </a:lnTo>
                  <a:lnTo>
                    <a:pt x="406259" y="200852"/>
                  </a:lnTo>
                  <a:lnTo>
                    <a:pt x="404835" y="197418"/>
                  </a:lnTo>
                  <a:lnTo>
                    <a:pt x="402291" y="194873"/>
                  </a:lnTo>
                  <a:lnTo>
                    <a:pt x="2074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7" name="object 5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899993" y="9044123"/>
              <a:ext cx="135419" cy="243751"/>
            </a:xfrm>
            <a:prstGeom prst="rect">
              <a:avLst/>
            </a:prstGeom>
          </p:spPr>
        </p:pic>
        <p:sp>
          <p:nvSpPr>
            <p:cNvPr id="58" name="object 58" descr=""/>
            <p:cNvSpPr/>
            <p:nvPr/>
          </p:nvSpPr>
          <p:spPr>
            <a:xfrm>
              <a:off x="12296490" y="8771963"/>
              <a:ext cx="406400" cy="516255"/>
            </a:xfrm>
            <a:custGeom>
              <a:avLst/>
              <a:gdLst/>
              <a:ahLst/>
              <a:cxnLst/>
              <a:rect l="l" t="t" r="r" b="b"/>
              <a:pathLst>
                <a:path w="406400" h="516254">
                  <a:moveTo>
                    <a:pt x="207417" y="0"/>
                  </a:moveTo>
                  <a:lnTo>
                    <a:pt x="198842" y="0"/>
                  </a:lnTo>
                  <a:lnTo>
                    <a:pt x="1424" y="197418"/>
                  </a:lnTo>
                  <a:lnTo>
                    <a:pt x="0" y="200852"/>
                  </a:lnTo>
                  <a:lnTo>
                    <a:pt x="0" y="509858"/>
                  </a:lnTo>
                  <a:lnTo>
                    <a:pt x="6062" y="515921"/>
                  </a:lnTo>
                  <a:lnTo>
                    <a:pt x="75180" y="515921"/>
                  </a:lnTo>
                  <a:lnTo>
                    <a:pt x="81254" y="509858"/>
                  </a:lnTo>
                  <a:lnTo>
                    <a:pt x="81254" y="494895"/>
                  </a:lnTo>
                  <a:lnTo>
                    <a:pt x="75180" y="488833"/>
                  </a:lnTo>
                  <a:lnTo>
                    <a:pt x="27077" y="488833"/>
                  </a:lnTo>
                  <a:lnTo>
                    <a:pt x="27077" y="210056"/>
                  </a:lnTo>
                  <a:lnTo>
                    <a:pt x="203124" y="34009"/>
                  </a:lnTo>
                  <a:lnTo>
                    <a:pt x="379171" y="210056"/>
                  </a:lnTo>
                  <a:lnTo>
                    <a:pt x="379171" y="488833"/>
                  </a:lnTo>
                  <a:lnTo>
                    <a:pt x="331068" y="488833"/>
                  </a:lnTo>
                  <a:lnTo>
                    <a:pt x="325005" y="494895"/>
                  </a:lnTo>
                  <a:lnTo>
                    <a:pt x="325005" y="509858"/>
                  </a:lnTo>
                  <a:lnTo>
                    <a:pt x="331068" y="515921"/>
                  </a:lnTo>
                  <a:lnTo>
                    <a:pt x="400197" y="515921"/>
                  </a:lnTo>
                  <a:lnTo>
                    <a:pt x="406259" y="509858"/>
                  </a:lnTo>
                  <a:lnTo>
                    <a:pt x="406259" y="200852"/>
                  </a:lnTo>
                  <a:lnTo>
                    <a:pt x="404835" y="197418"/>
                  </a:lnTo>
                  <a:lnTo>
                    <a:pt x="402291" y="194873"/>
                  </a:lnTo>
                  <a:lnTo>
                    <a:pt x="2074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9" name="object 5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431906" y="9044123"/>
              <a:ext cx="135419" cy="243751"/>
            </a:xfrm>
            <a:prstGeom prst="rect">
              <a:avLst/>
            </a:prstGeom>
          </p:spPr>
        </p:pic>
        <p:sp>
          <p:nvSpPr>
            <p:cNvPr id="60" name="object 60" descr=""/>
            <p:cNvSpPr/>
            <p:nvPr/>
          </p:nvSpPr>
          <p:spPr>
            <a:xfrm>
              <a:off x="12828402" y="8771963"/>
              <a:ext cx="406400" cy="516255"/>
            </a:xfrm>
            <a:custGeom>
              <a:avLst/>
              <a:gdLst/>
              <a:ahLst/>
              <a:cxnLst/>
              <a:rect l="l" t="t" r="r" b="b"/>
              <a:pathLst>
                <a:path w="406400" h="516254">
                  <a:moveTo>
                    <a:pt x="207417" y="0"/>
                  </a:moveTo>
                  <a:lnTo>
                    <a:pt x="198842" y="0"/>
                  </a:lnTo>
                  <a:lnTo>
                    <a:pt x="1424" y="197418"/>
                  </a:lnTo>
                  <a:lnTo>
                    <a:pt x="0" y="200852"/>
                  </a:lnTo>
                  <a:lnTo>
                    <a:pt x="0" y="509858"/>
                  </a:lnTo>
                  <a:lnTo>
                    <a:pt x="6062" y="515921"/>
                  </a:lnTo>
                  <a:lnTo>
                    <a:pt x="75180" y="515921"/>
                  </a:lnTo>
                  <a:lnTo>
                    <a:pt x="81254" y="509858"/>
                  </a:lnTo>
                  <a:lnTo>
                    <a:pt x="81254" y="494895"/>
                  </a:lnTo>
                  <a:lnTo>
                    <a:pt x="75180" y="488833"/>
                  </a:lnTo>
                  <a:lnTo>
                    <a:pt x="27077" y="488833"/>
                  </a:lnTo>
                  <a:lnTo>
                    <a:pt x="27077" y="210056"/>
                  </a:lnTo>
                  <a:lnTo>
                    <a:pt x="203124" y="34009"/>
                  </a:lnTo>
                  <a:lnTo>
                    <a:pt x="379171" y="210056"/>
                  </a:lnTo>
                  <a:lnTo>
                    <a:pt x="379171" y="488833"/>
                  </a:lnTo>
                  <a:lnTo>
                    <a:pt x="331068" y="488833"/>
                  </a:lnTo>
                  <a:lnTo>
                    <a:pt x="325005" y="494895"/>
                  </a:lnTo>
                  <a:lnTo>
                    <a:pt x="325005" y="509858"/>
                  </a:lnTo>
                  <a:lnTo>
                    <a:pt x="331068" y="515921"/>
                  </a:lnTo>
                  <a:lnTo>
                    <a:pt x="400197" y="515921"/>
                  </a:lnTo>
                  <a:lnTo>
                    <a:pt x="406259" y="509858"/>
                  </a:lnTo>
                  <a:lnTo>
                    <a:pt x="406259" y="200852"/>
                  </a:lnTo>
                  <a:lnTo>
                    <a:pt x="404835" y="197418"/>
                  </a:lnTo>
                  <a:lnTo>
                    <a:pt x="402291" y="194873"/>
                  </a:lnTo>
                  <a:lnTo>
                    <a:pt x="2074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1" name="object 6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963818" y="9044123"/>
              <a:ext cx="135419" cy="243751"/>
            </a:xfrm>
            <a:prstGeom prst="rect">
              <a:avLst/>
            </a:prstGeom>
          </p:spPr>
        </p:pic>
        <p:sp>
          <p:nvSpPr>
            <p:cNvPr id="62" name="object 62" descr=""/>
            <p:cNvSpPr/>
            <p:nvPr/>
          </p:nvSpPr>
          <p:spPr>
            <a:xfrm>
              <a:off x="11232667" y="8771963"/>
              <a:ext cx="406400" cy="516255"/>
            </a:xfrm>
            <a:custGeom>
              <a:avLst/>
              <a:gdLst/>
              <a:ahLst/>
              <a:cxnLst/>
              <a:rect l="l" t="t" r="r" b="b"/>
              <a:pathLst>
                <a:path w="406400" h="516254">
                  <a:moveTo>
                    <a:pt x="207417" y="0"/>
                  </a:moveTo>
                  <a:lnTo>
                    <a:pt x="198842" y="0"/>
                  </a:lnTo>
                  <a:lnTo>
                    <a:pt x="1424" y="197418"/>
                  </a:lnTo>
                  <a:lnTo>
                    <a:pt x="0" y="200852"/>
                  </a:lnTo>
                  <a:lnTo>
                    <a:pt x="0" y="509858"/>
                  </a:lnTo>
                  <a:lnTo>
                    <a:pt x="6062" y="515921"/>
                  </a:lnTo>
                  <a:lnTo>
                    <a:pt x="75180" y="515921"/>
                  </a:lnTo>
                  <a:lnTo>
                    <a:pt x="81254" y="509858"/>
                  </a:lnTo>
                  <a:lnTo>
                    <a:pt x="81254" y="494895"/>
                  </a:lnTo>
                  <a:lnTo>
                    <a:pt x="75180" y="488833"/>
                  </a:lnTo>
                  <a:lnTo>
                    <a:pt x="27077" y="488833"/>
                  </a:lnTo>
                  <a:lnTo>
                    <a:pt x="27077" y="210056"/>
                  </a:lnTo>
                  <a:lnTo>
                    <a:pt x="203124" y="34009"/>
                  </a:lnTo>
                  <a:lnTo>
                    <a:pt x="379171" y="210056"/>
                  </a:lnTo>
                  <a:lnTo>
                    <a:pt x="379171" y="488833"/>
                  </a:lnTo>
                  <a:lnTo>
                    <a:pt x="331068" y="488833"/>
                  </a:lnTo>
                  <a:lnTo>
                    <a:pt x="325005" y="494895"/>
                  </a:lnTo>
                  <a:lnTo>
                    <a:pt x="325005" y="509858"/>
                  </a:lnTo>
                  <a:lnTo>
                    <a:pt x="331068" y="515921"/>
                  </a:lnTo>
                  <a:lnTo>
                    <a:pt x="400197" y="515921"/>
                  </a:lnTo>
                  <a:lnTo>
                    <a:pt x="406259" y="509858"/>
                  </a:lnTo>
                  <a:lnTo>
                    <a:pt x="406259" y="200852"/>
                  </a:lnTo>
                  <a:lnTo>
                    <a:pt x="404835" y="197418"/>
                  </a:lnTo>
                  <a:lnTo>
                    <a:pt x="402291" y="194873"/>
                  </a:lnTo>
                  <a:lnTo>
                    <a:pt x="2074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3" name="object 63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368083" y="9044123"/>
              <a:ext cx="135419" cy="243751"/>
            </a:xfrm>
            <a:prstGeom prst="rect">
              <a:avLst/>
            </a:prstGeom>
          </p:spPr>
        </p:pic>
        <p:sp>
          <p:nvSpPr>
            <p:cNvPr id="64" name="object 64" descr=""/>
            <p:cNvSpPr/>
            <p:nvPr/>
          </p:nvSpPr>
          <p:spPr>
            <a:xfrm>
              <a:off x="14675754" y="3848420"/>
              <a:ext cx="406400" cy="516255"/>
            </a:xfrm>
            <a:custGeom>
              <a:avLst/>
              <a:gdLst/>
              <a:ahLst/>
              <a:cxnLst/>
              <a:rect l="l" t="t" r="r" b="b"/>
              <a:pathLst>
                <a:path w="406400" h="516254">
                  <a:moveTo>
                    <a:pt x="207417" y="0"/>
                  </a:moveTo>
                  <a:lnTo>
                    <a:pt x="198842" y="0"/>
                  </a:lnTo>
                  <a:lnTo>
                    <a:pt x="1424" y="197418"/>
                  </a:lnTo>
                  <a:lnTo>
                    <a:pt x="0" y="200852"/>
                  </a:lnTo>
                  <a:lnTo>
                    <a:pt x="0" y="509858"/>
                  </a:lnTo>
                  <a:lnTo>
                    <a:pt x="6062" y="515910"/>
                  </a:lnTo>
                  <a:lnTo>
                    <a:pt x="75180" y="515910"/>
                  </a:lnTo>
                  <a:lnTo>
                    <a:pt x="81254" y="509858"/>
                  </a:lnTo>
                  <a:lnTo>
                    <a:pt x="81254" y="494895"/>
                  </a:lnTo>
                  <a:lnTo>
                    <a:pt x="75180" y="488833"/>
                  </a:lnTo>
                  <a:lnTo>
                    <a:pt x="27077" y="488833"/>
                  </a:lnTo>
                  <a:lnTo>
                    <a:pt x="27077" y="210056"/>
                  </a:lnTo>
                  <a:lnTo>
                    <a:pt x="203124" y="34009"/>
                  </a:lnTo>
                  <a:lnTo>
                    <a:pt x="379171" y="210056"/>
                  </a:lnTo>
                  <a:lnTo>
                    <a:pt x="379171" y="488833"/>
                  </a:lnTo>
                  <a:lnTo>
                    <a:pt x="331068" y="488833"/>
                  </a:lnTo>
                  <a:lnTo>
                    <a:pt x="325005" y="494895"/>
                  </a:lnTo>
                  <a:lnTo>
                    <a:pt x="325005" y="509858"/>
                  </a:lnTo>
                  <a:lnTo>
                    <a:pt x="331068" y="515910"/>
                  </a:lnTo>
                  <a:lnTo>
                    <a:pt x="400197" y="515910"/>
                  </a:lnTo>
                  <a:lnTo>
                    <a:pt x="406259" y="509858"/>
                  </a:lnTo>
                  <a:lnTo>
                    <a:pt x="406259" y="200852"/>
                  </a:lnTo>
                  <a:lnTo>
                    <a:pt x="404835" y="197418"/>
                  </a:lnTo>
                  <a:lnTo>
                    <a:pt x="402291" y="194873"/>
                  </a:lnTo>
                  <a:lnTo>
                    <a:pt x="2074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5" name="object 65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811170" y="4120579"/>
              <a:ext cx="135419" cy="243751"/>
            </a:xfrm>
            <a:prstGeom prst="rect">
              <a:avLst/>
            </a:prstGeom>
          </p:spPr>
        </p:pic>
        <p:sp>
          <p:nvSpPr>
            <p:cNvPr id="66" name="object 66" descr=""/>
            <p:cNvSpPr/>
            <p:nvPr/>
          </p:nvSpPr>
          <p:spPr>
            <a:xfrm>
              <a:off x="15207665" y="3848420"/>
              <a:ext cx="406400" cy="516255"/>
            </a:xfrm>
            <a:custGeom>
              <a:avLst/>
              <a:gdLst/>
              <a:ahLst/>
              <a:cxnLst/>
              <a:rect l="l" t="t" r="r" b="b"/>
              <a:pathLst>
                <a:path w="406400" h="516254">
                  <a:moveTo>
                    <a:pt x="207417" y="0"/>
                  </a:moveTo>
                  <a:lnTo>
                    <a:pt x="198842" y="0"/>
                  </a:lnTo>
                  <a:lnTo>
                    <a:pt x="1424" y="197418"/>
                  </a:lnTo>
                  <a:lnTo>
                    <a:pt x="0" y="200852"/>
                  </a:lnTo>
                  <a:lnTo>
                    <a:pt x="0" y="509858"/>
                  </a:lnTo>
                  <a:lnTo>
                    <a:pt x="6062" y="515910"/>
                  </a:lnTo>
                  <a:lnTo>
                    <a:pt x="75180" y="515910"/>
                  </a:lnTo>
                  <a:lnTo>
                    <a:pt x="81254" y="509858"/>
                  </a:lnTo>
                  <a:lnTo>
                    <a:pt x="81254" y="494895"/>
                  </a:lnTo>
                  <a:lnTo>
                    <a:pt x="75180" y="488833"/>
                  </a:lnTo>
                  <a:lnTo>
                    <a:pt x="27077" y="488833"/>
                  </a:lnTo>
                  <a:lnTo>
                    <a:pt x="27077" y="210056"/>
                  </a:lnTo>
                  <a:lnTo>
                    <a:pt x="203124" y="34009"/>
                  </a:lnTo>
                  <a:lnTo>
                    <a:pt x="379171" y="210056"/>
                  </a:lnTo>
                  <a:lnTo>
                    <a:pt x="379171" y="488833"/>
                  </a:lnTo>
                  <a:lnTo>
                    <a:pt x="331068" y="488833"/>
                  </a:lnTo>
                  <a:lnTo>
                    <a:pt x="325005" y="494895"/>
                  </a:lnTo>
                  <a:lnTo>
                    <a:pt x="325005" y="509858"/>
                  </a:lnTo>
                  <a:lnTo>
                    <a:pt x="331068" y="515910"/>
                  </a:lnTo>
                  <a:lnTo>
                    <a:pt x="400197" y="515910"/>
                  </a:lnTo>
                  <a:lnTo>
                    <a:pt x="406259" y="509858"/>
                  </a:lnTo>
                  <a:lnTo>
                    <a:pt x="406259" y="200852"/>
                  </a:lnTo>
                  <a:lnTo>
                    <a:pt x="404835" y="197418"/>
                  </a:lnTo>
                  <a:lnTo>
                    <a:pt x="402291" y="194873"/>
                  </a:lnTo>
                  <a:lnTo>
                    <a:pt x="2074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7" name="object 67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5343081" y="4120579"/>
              <a:ext cx="135419" cy="243751"/>
            </a:xfrm>
            <a:prstGeom prst="rect">
              <a:avLst/>
            </a:prstGeom>
          </p:spPr>
        </p:pic>
        <p:sp>
          <p:nvSpPr>
            <p:cNvPr id="68" name="object 68" descr=""/>
            <p:cNvSpPr/>
            <p:nvPr/>
          </p:nvSpPr>
          <p:spPr>
            <a:xfrm>
              <a:off x="15739578" y="3848420"/>
              <a:ext cx="406400" cy="516255"/>
            </a:xfrm>
            <a:custGeom>
              <a:avLst/>
              <a:gdLst/>
              <a:ahLst/>
              <a:cxnLst/>
              <a:rect l="l" t="t" r="r" b="b"/>
              <a:pathLst>
                <a:path w="406400" h="516254">
                  <a:moveTo>
                    <a:pt x="207417" y="0"/>
                  </a:moveTo>
                  <a:lnTo>
                    <a:pt x="198842" y="0"/>
                  </a:lnTo>
                  <a:lnTo>
                    <a:pt x="1424" y="197418"/>
                  </a:lnTo>
                  <a:lnTo>
                    <a:pt x="0" y="200852"/>
                  </a:lnTo>
                  <a:lnTo>
                    <a:pt x="0" y="509858"/>
                  </a:lnTo>
                  <a:lnTo>
                    <a:pt x="6062" y="515910"/>
                  </a:lnTo>
                  <a:lnTo>
                    <a:pt x="75180" y="515910"/>
                  </a:lnTo>
                  <a:lnTo>
                    <a:pt x="81254" y="509858"/>
                  </a:lnTo>
                  <a:lnTo>
                    <a:pt x="81254" y="494895"/>
                  </a:lnTo>
                  <a:lnTo>
                    <a:pt x="75180" y="488833"/>
                  </a:lnTo>
                  <a:lnTo>
                    <a:pt x="27077" y="488833"/>
                  </a:lnTo>
                  <a:lnTo>
                    <a:pt x="27077" y="210056"/>
                  </a:lnTo>
                  <a:lnTo>
                    <a:pt x="203124" y="34009"/>
                  </a:lnTo>
                  <a:lnTo>
                    <a:pt x="379171" y="210056"/>
                  </a:lnTo>
                  <a:lnTo>
                    <a:pt x="379171" y="488833"/>
                  </a:lnTo>
                  <a:lnTo>
                    <a:pt x="331068" y="488833"/>
                  </a:lnTo>
                  <a:lnTo>
                    <a:pt x="325005" y="494895"/>
                  </a:lnTo>
                  <a:lnTo>
                    <a:pt x="325005" y="509858"/>
                  </a:lnTo>
                  <a:lnTo>
                    <a:pt x="331068" y="515910"/>
                  </a:lnTo>
                  <a:lnTo>
                    <a:pt x="400197" y="515910"/>
                  </a:lnTo>
                  <a:lnTo>
                    <a:pt x="406259" y="509858"/>
                  </a:lnTo>
                  <a:lnTo>
                    <a:pt x="406259" y="200852"/>
                  </a:lnTo>
                  <a:lnTo>
                    <a:pt x="404835" y="197418"/>
                  </a:lnTo>
                  <a:lnTo>
                    <a:pt x="402291" y="194873"/>
                  </a:lnTo>
                  <a:lnTo>
                    <a:pt x="2074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9" name="object 69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5874993" y="4120579"/>
              <a:ext cx="135419" cy="243751"/>
            </a:xfrm>
            <a:prstGeom prst="rect">
              <a:avLst/>
            </a:prstGeom>
          </p:spPr>
        </p:pic>
        <p:sp>
          <p:nvSpPr>
            <p:cNvPr id="70" name="object 70" descr=""/>
            <p:cNvSpPr/>
            <p:nvPr/>
          </p:nvSpPr>
          <p:spPr>
            <a:xfrm>
              <a:off x="14143842" y="3848420"/>
              <a:ext cx="406400" cy="516255"/>
            </a:xfrm>
            <a:custGeom>
              <a:avLst/>
              <a:gdLst/>
              <a:ahLst/>
              <a:cxnLst/>
              <a:rect l="l" t="t" r="r" b="b"/>
              <a:pathLst>
                <a:path w="406400" h="516254">
                  <a:moveTo>
                    <a:pt x="207417" y="0"/>
                  </a:moveTo>
                  <a:lnTo>
                    <a:pt x="198842" y="0"/>
                  </a:lnTo>
                  <a:lnTo>
                    <a:pt x="1424" y="197418"/>
                  </a:lnTo>
                  <a:lnTo>
                    <a:pt x="0" y="200852"/>
                  </a:lnTo>
                  <a:lnTo>
                    <a:pt x="0" y="509858"/>
                  </a:lnTo>
                  <a:lnTo>
                    <a:pt x="6062" y="515910"/>
                  </a:lnTo>
                  <a:lnTo>
                    <a:pt x="75180" y="515910"/>
                  </a:lnTo>
                  <a:lnTo>
                    <a:pt x="81254" y="509858"/>
                  </a:lnTo>
                  <a:lnTo>
                    <a:pt x="81254" y="494895"/>
                  </a:lnTo>
                  <a:lnTo>
                    <a:pt x="75180" y="488833"/>
                  </a:lnTo>
                  <a:lnTo>
                    <a:pt x="27077" y="488833"/>
                  </a:lnTo>
                  <a:lnTo>
                    <a:pt x="27077" y="210056"/>
                  </a:lnTo>
                  <a:lnTo>
                    <a:pt x="203124" y="34009"/>
                  </a:lnTo>
                  <a:lnTo>
                    <a:pt x="379171" y="210056"/>
                  </a:lnTo>
                  <a:lnTo>
                    <a:pt x="379171" y="488833"/>
                  </a:lnTo>
                  <a:lnTo>
                    <a:pt x="331068" y="488833"/>
                  </a:lnTo>
                  <a:lnTo>
                    <a:pt x="325005" y="494895"/>
                  </a:lnTo>
                  <a:lnTo>
                    <a:pt x="325005" y="509858"/>
                  </a:lnTo>
                  <a:lnTo>
                    <a:pt x="331068" y="515910"/>
                  </a:lnTo>
                  <a:lnTo>
                    <a:pt x="400197" y="515910"/>
                  </a:lnTo>
                  <a:lnTo>
                    <a:pt x="406259" y="509858"/>
                  </a:lnTo>
                  <a:lnTo>
                    <a:pt x="406259" y="200852"/>
                  </a:lnTo>
                  <a:lnTo>
                    <a:pt x="404835" y="197418"/>
                  </a:lnTo>
                  <a:lnTo>
                    <a:pt x="402291" y="194873"/>
                  </a:lnTo>
                  <a:lnTo>
                    <a:pt x="2074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1" name="object 7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79258" y="4120579"/>
              <a:ext cx="135419" cy="243751"/>
            </a:xfrm>
            <a:prstGeom prst="rect">
              <a:avLst/>
            </a:prstGeom>
          </p:spPr>
        </p:pic>
        <p:sp>
          <p:nvSpPr>
            <p:cNvPr id="72" name="object 72" descr=""/>
            <p:cNvSpPr/>
            <p:nvPr/>
          </p:nvSpPr>
          <p:spPr>
            <a:xfrm>
              <a:off x="14675754" y="4669009"/>
              <a:ext cx="406400" cy="516255"/>
            </a:xfrm>
            <a:custGeom>
              <a:avLst/>
              <a:gdLst/>
              <a:ahLst/>
              <a:cxnLst/>
              <a:rect l="l" t="t" r="r" b="b"/>
              <a:pathLst>
                <a:path w="406400" h="516254">
                  <a:moveTo>
                    <a:pt x="207417" y="0"/>
                  </a:moveTo>
                  <a:lnTo>
                    <a:pt x="198842" y="0"/>
                  </a:lnTo>
                  <a:lnTo>
                    <a:pt x="1424" y="197418"/>
                  </a:lnTo>
                  <a:lnTo>
                    <a:pt x="0" y="200852"/>
                  </a:lnTo>
                  <a:lnTo>
                    <a:pt x="0" y="509858"/>
                  </a:lnTo>
                  <a:lnTo>
                    <a:pt x="6062" y="515910"/>
                  </a:lnTo>
                  <a:lnTo>
                    <a:pt x="75180" y="515910"/>
                  </a:lnTo>
                  <a:lnTo>
                    <a:pt x="81254" y="509858"/>
                  </a:lnTo>
                  <a:lnTo>
                    <a:pt x="81254" y="494895"/>
                  </a:lnTo>
                  <a:lnTo>
                    <a:pt x="75180" y="488833"/>
                  </a:lnTo>
                  <a:lnTo>
                    <a:pt x="27077" y="488833"/>
                  </a:lnTo>
                  <a:lnTo>
                    <a:pt x="27077" y="210056"/>
                  </a:lnTo>
                  <a:lnTo>
                    <a:pt x="203124" y="34009"/>
                  </a:lnTo>
                  <a:lnTo>
                    <a:pt x="379171" y="210056"/>
                  </a:lnTo>
                  <a:lnTo>
                    <a:pt x="379171" y="488833"/>
                  </a:lnTo>
                  <a:lnTo>
                    <a:pt x="331068" y="488833"/>
                  </a:lnTo>
                  <a:lnTo>
                    <a:pt x="325005" y="494895"/>
                  </a:lnTo>
                  <a:lnTo>
                    <a:pt x="325005" y="509858"/>
                  </a:lnTo>
                  <a:lnTo>
                    <a:pt x="331068" y="515910"/>
                  </a:lnTo>
                  <a:lnTo>
                    <a:pt x="400197" y="515910"/>
                  </a:lnTo>
                  <a:lnTo>
                    <a:pt x="406259" y="509858"/>
                  </a:lnTo>
                  <a:lnTo>
                    <a:pt x="406259" y="200852"/>
                  </a:lnTo>
                  <a:lnTo>
                    <a:pt x="404835" y="197418"/>
                  </a:lnTo>
                  <a:lnTo>
                    <a:pt x="402291" y="194873"/>
                  </a:lnTo>
                  <a:lnTo>
                    <a:pt x="207417" y="0"/>
                  </a:lnTo>
                  <a:close/>
                </a:path>
              </a:pathLst>
            </a:custGeom>
            <a:solidFill>
              <a:srgbClr val="00004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3" name="object 73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811170" y="4941168"/>
              <a:ext cx="135419" cy="243751"/>
            </a:xfrm>
            <a:prstGeom prst="rect">
              <a:avLst/>
            </a:prstGeom>
          </p:spPr>
        </p:pic>
        <p:sp>
          <p:nvSpPr>
            <p:cNvPr id="74" name="object 74" descr=""/>
            <p:cNvSpPr/>
            <p:nvPr/>
          </p:nvSpPr>
          <p:spPr>
            <a:xfrm>
              <a:off x="15207665" y="4669009"/>
              <a:ext cx="406400" cy="516255"/>
            </a:xfrm>
            <a:custGeom>
              <a:avLst/>
              <a:gdLst/>
              <a:ahLst/>
              <a:cxnLst/>
              <a:rect l="l" t="t" r="r" b="b"/>
              <a:pathLst>
                <a:path w="406400" h="516254">
                  <a:moveTo>
                    <a:pt x="207417" y="0"/>
                  </a:moveTo>
                  <a:lnTo>
                    <a:pt x="198842" y="0"/>
                  </a:lnTo>
                  <a:lnTo>
                    <a:pt x="1424" y="197418"/>
                  </a:lnTo>
                  <a:lnTo>
                    <a:pt x="0" y="200852"/>
                  </a:lnTo>
                  <a:lnTo>
                    <a:pt x="0" y="509858"/>
                  </a:lnTo>
                  <a:lnTo>
                    <a:pt x="6062" y="515910"/>
                  </a:lnTo>
                  <a:lnTo>
                    <a:pt x="75180" y="515910"/>
                  </a:lnTo>
                  <a:lnTo>
                    <a:pt x="81254" y="509858"/>
                  </a:lnTo>
                  <a:lnTo>
                    <a:pt x="81254" y="494895"/>
                  </a:lnTo>
                  <a:lnTo>
                    <a:pt x="75180" y="488833"/>
                  </a:lnTo>
                  <a:lnTo>
                    <a:pt x="27077" y="488833"/>
                  </a:lnTo>
                  <a:lnTo>
                    <a:pt x="27077" y="210056"/>
                  </a:lnTo>
                  <a:lnTo>
                    <a:pt x="203124" y="34009"/>
                  </a:lnTo>
                  <a:lnTo>
                    <a:pt x="379171" y="210056"/>
                  </a:lnTo>
                  <a:lnTo>
                    <a:pt x="379171" y="488833"/>
                  </a:lnTo>
                  <a:lnTo>
                    <a:pt x="331068" y="488833"/>
                  </a:lnTo>
                  <a:lnTo>
                    <a:pt x="325005" y="494895"/>
                  </a:lnTo>
                  <a:lnTo>
                    <a:pt x="325005" y="509858"/>
                  </a:lnTo>
                  <a:lnTo>
                    <a:pt x="331068" y="515910"/>
                  </a:lnTo>
                  <a:lnTo>
                    <a:pt x="400197" y="515910"/>
                  </a:lnTo>
                  <a:lnTo>
                    <a:pt x="406259" y="509858"/>
                  </a:lnTo>
                  <a:lnTo>
                    <a:pt x="406259" y="200852"/>
                  </a:lnTo>
                  <a:lnTo>
                    <a:pt x="404835" y="197418"/>
                  </a:lnTo>
                  <a:lnTo>
                    <a:pt x="402291" y="194873"/>
                  </a:lnTo>
                  <a:lnTo>
                    <a:pt x="207417" y="0"/>
                  </a:lnTo>
                  <a:close/>
                </a:path>
              </a:pathLst>
            </a:custGeom>
            <a:solidFill>
              <a:srgbClr val="00004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5" name="object 75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5343081" y="4941168"/>
              <a:ext cx="135419" cy="243751"/>
            </a:xfrm>
            <a:prstGeom prst="rect">
              <a:avLst/>
            </a:prstGeom>
          </p:spPr>
        </p:pic>
        <p:sp>
          <p:nvSpPr>
            <p:cNvPr id="76" name="object 76" descr=""/>
            <p:cNvSpPr/>
            <p:nvPr/>
          </p:nvSpPr>
          <p:spPr>
            <a:xfrm>
              <a:off x="15739576" y="4669009"/>
              <a:ext cx="406400" cy="516255"/>
            </a:xfrm>
            <a:custGeom>
              <a:avLst/>
              <a:gdLst/>
              <a:ahLst/>
              <a:cxnLst/>
              <a:rect l="l" t="t" r="r" b="b"/>
              <a:pathLst>
                <a:path w="406400" h="516254">
                  <a:moveTo>
                    <a:pt x="207417" y="0"/>
                  </a:moveTo>
                  <a:lnTo>
                    <a:pt x="198842" y="0"/>
                  </a:lnTo>
                  <a:lnTo>
                    <a:pt x="1424" y="197418"/>
                  </a:lnTo>
                  <a:lnTo>
                    <a:pt x="0" y="200852"/>
                  </a:lnTo>
                  <a:lnTo>
                    <a:pt x="0" y="509858"/>
                  </a:lnTo>
                  <a:lnTo>
                    <a:pt x="6062" y="515910"/>
                  </a:lnTo>
                  <a:lnTo>
                    <a:pt x="75180" y="515910"/>
                  </a:lnTo>
                  <a:lnTo>
                    <a:pt x="81254" y="509858"/>
                  </a:lnTo>
                  <a:lnTo>
                    <a:pt x="81254" y="494895"/>
                  </a:lnTo>
                  <a:lnTo>
                    <a:pt x="75180" y="488833"/>
                  </a:lnTo>
                  <a:lnTo>
                    <a:pt x="27077" y="488833"/>
                  </a:lnTo>
                  <a:lnTo>
                    <a:pt x="27077" y="210056"/>
                  </a:lnTo>
                  <a:lnTo>
                    <a:pt x="203124" y="34009"/>
                  </a:lnTo>
                  <a:lnTo>
                    <a:pt x="379171" y="210056"/>
                  </a:lnTo>
                  <a:lnTo>
                    <a:pt x="379171" y="488833"/>
                  </a:lnTo>
                  <a:lnTo>
                    <a:pt x="331068" y="488833"/>
                  </a:lnTo>
                  <a:lnTo>
                    <a:pt x="325005" y="494895"/>
                  </a:lnTo>
                  <a:lnTo>
                    <a:pt x="325005" y="509858"/>
                  </a:lnTo>
                  <a:lnTo>
                    <a:pt x="331068" y="515910"/>
                  </a:lnTo>
                  <a:lnTo>
                    <a:pt x="400197" y="515910"/>
                  </a:lnTo>
                  <a:lnTo>
                    <a:pt x="406259" y="509858"/>
                  </a:lnTo>
                  <a:lnTo>
                    <a:pt x="406259" y="200852"/>
                  </a:lnTo>
                  <a:lnTo>
                    <a:pt x="404835" y="197418"/>
                  </a:lnTo>
                  <a:lnTo>
                    <a:pt x="402291" y="194873"/>
                  </a:lnTo>
                  <a:lnTo>
                    <a:pt x="207417" y="0"/>
                  </a:lnTo>
                  <a:close/>
                </a:path>
              </a:pathLst>
            </a:custGeom>
            <a:solidFill>
              <a:srgbClr val="00004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7" name="object 77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5874992" y="4941168"/>
              <a:ext cx="135419" cy="243751"/>
            </a:xfrm>
            <a:prstGeom prst="rect">
              <a:avLst/>
            </a:prstGeom>
          </p:spPr>
        </p:pic>
        <p:sp>
          <p:nvSpPr>
            <p:cNvPr id="78" name="object 78" descr=""/>
            <p:cNvSpPr/>
            <p:nvPr/>
          </p:nvSpPr>
          <p:spPr>
            <a:xfrm>
              <a:off x="14143841" y="4669009"/>
              <a:ext cx="406400" cy="516255"/>
            </a:xfrm>
            <a:custGeom>
              <a:avLst/>
              <a:gdLst/>
              <a:ahLst/>
              <a:cxnLst/>
              <a:rect l="l" t="t" r="r" b="b"/>
              <a:pathLst>
                <a:path w="406400" h="516254">
                  <a:moveTo>
                    <a:pt x="207417" y="0"/>
                  </a:moveTo>
                  <a:lnTo>
                    <a:pt x="198842" y="0"/>
                  </a:lnTo>
                  <a:lnTo>
                    <a:pt x="1424" y="197418"/>
                  </a:lnTo>
                  <a:lnTo>
                    <a:pt x="0" y="200852"/>
                  </a:lnTo>
                  <a:lnTo>
                    <a:pt x="0" y="509858"/>
                  </a:lnTo>
                  <a:lnTo>
                    <a:pt x="6062" y="515910"/>
                  </a:lnTo>
                  <a:lnTo>
                    <a:pt x="75180" y="515910"/>
                  </a:lnTo>
                  <a:lnTo>
                    <a:pt x="81254" y="509858"/>
                  </a:lnTo>
                  <a:lnTo>
                    <a:pt x="81254" y="494895"/>
                  </a:lnTo>
                  <a:lnTo>
                    <a:pt x="75180" y="488833"/>
                  </a:lnTo>
                  <a:lnTo>
                    <a:pt x="27077" y="488833"/>
                  </a:lnTo>
                  <a:lnTo>
                    <a:pt x="27077" y="210056"/>
                  </a:lnTo>
                  <a:lnTo>
                    <a:pt x="203124" y="34009"/>
                  </a:lnTo>
                  <a:lnTo>
                    <a:pt x="379171" y="210056"/>
                  </a:lnTo>
                  <a:lnTo>
                    <a:pt x="379171" y="488833"/>
                  </a:lnTo>
                  <a:lnTo>
                    <a:pt x="331068" y="488833"/>
                  </a:lnTo>
                  <a:lnTo>
                    <a:pt x="325005" y="494895"/>
                  </a:lnTo>
                  <a:lnTo>
                    <a:pt x="325005" y="509858"/>
                  </a:lnTo>
                  <a:lnTo>
                    <a:pt x="331068" y="515910"/>
                  </a:lnTo>
                  <a:lnTo>
                    <a:pt x="400197" y="515910"/>
                  </a:lnTo>
                  <a:lnTo>
                    <a:pt x="406259" y="509858"/>
                  </a:lnTo>
                  <a:lnTo>
                    <a:pt x="406259" y="200852"/>
                  </a:lnTo>
                  <a:lnTo>
                    <a:pt x="404835" y="197418"/>
                  </a:lnTo>
                  <a:lnTo>
                    <a:pt x="402291" y="194873"/>
                  </a:lnTo>
                  <a:lnTo>
                    <a:pt x="207417" y="0"/>
                  </a:lnTo>
                  <a:close/>
                </a:path>
              </a:pathLst>
            </a:custGeom>
            <a:solidFill>
              <a:srgbClr val="00004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9" name="object 7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79257" y="4941168"/>
              <a:ext cx="135419" cy="243751"/>
            </a:xfrm>
            <a:prstGeom prst="rect">
              <a:avLst/>
            </a:prstGeom>
          </p:spPr>
        </p:pic>
        <p:sp>
          <p:nvSpPr>
            <p:cNvPr id="80" name="object 80" descr=""/>
            <p:cNvSpPr/>
            <p:nvPr/>
          </p:nvSpPr>
          <p:spPr>
            <a:xfrm>
              <a:off x="14675754" y="6310190"/>
              <a:ext cx="406400" cy="516255"/>
            </a:xfrm>
            <a:custGeom>
              <a:avLst/>
              <a:gdLst/>
              <a:ahLst/>
              <a:cxnLst/>
              <a:rect l="l" t="t" r="r" b="b"/>
              <a:pathLst>
                <a:path w="406400" h="516254">
                  <a:moveTo>
                    <a:pt x="207417" y="0"/>
                  </a:moveTo>
                  <a:lnTo>
                    <a:pt x="198842" y="0"/>
                  </a:lnTo>
                  <a:lnTo>
                    <a:pt x="1424" y="197418"/>
                  </a:lnTo>
                  <a:lnTo>
                    <a:pt x="0" y="200852"/>
                  </a:lnTo>
                  <a:lnTo>
                    <a:pt x="0" y="509858"/>
                  </a:lnTo>
                  <a:lnTo>
                    <a:pt x="6062" y="515921"/>
                  </a:lnTo>
                  <a:lnTo>
                    <a:pt x="75180" y="515921"/>
                  </a:lnTo>
                  <a:lnTo>
                    <a:pt x="81254" y="509858"/>
                  </a:lnTo>
                  <a:lnTo>
                    <a:pt x="81254" y="494895"/>
                  </a:lnTo>
                  <a:lnTo>
                    <a:pt x="75180" y="488833"/>
                  </a:lnTo>
                  <a:lnTo>
                    <a:pt x="27077" y="488833"/>
                  </a:lnTo>
                  <a:lnTo>
                    <a:pt x="27077" y="210056"/>
                  </a:lnTo>
                  <a:lnTo>
                    <a:pt x="203124" y="34009"/>
                  </a:lnTo>
                  <a:lnTo>
                    <a:pt x="379171" y="210056"/>
                  </a:lnTo>
                  <a:lnTo>
                    <a:pt x="379171" y="488833"/>
                  </a:lnTo>
                  <a:lnTo>
                    <a:pt x="331068" y="488833"/>
                  </a:lnTo>
                  <a:lnTo>
                    <a:pt x="325005" y="494895"/>
                  </a:lnTo>
                  <a:lnTo>
                    <a:pt x="325005" y="509858"/>
                  </a:lnTo>
                  <a:lnTo>
                    <a:pt x="331068" y="515921"/>
                  </a:lnTo>
                  <a:lnTo>
                    <a:pt x="400197" y="515921"/>
                  </a:lnTo>
                  <a:lnTo>
                    <a:pt x="406259" y="509858"/>
                  </a:lnTo>
                  <a:lnTo>
                    <a:pt x="406259" y="200852"/>
                  </a:lnTo>
                  <a:lnTo>
                    <a:pt x="404835" y="197418"/>
                  </a:lnTo>
                  <a:lnTo>
                    <a:pt x="402291" y="194873"/>
                  </a:lnTo>
                  <a:lnTo>
                    <a:pt x="207417" y="0"/>
                  </a:lnTo>
                  <a:close/>
                </a:path>
              </a:pathLst>
            </a:custGeom>
            <a:solidFill>
              <a:srgbClr val="00004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1" name="object 81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811170" y="6582351"/>
              <a:ext cx="135419" cy="243751"/>
            </a:xfrm>
            <a:prstGeom prst="rect">
              <a:avLst/>
            </a:prstGeom>
          </p:spPr>
        </p:pic>
        <p:sp>
          <p:nvSpPr>
            <p:cNvPr id="82" name="object 82" descr=""/>
            <p:cNvSpPr/>
            <p:nvPr/>
          </p:nvSpPr>
          <p:spPr>
            <a:xfrm>
              <a:off x="15207665" y="6310190"/>
              <a:ext cx="406400" cy="516255"/>
            </a:xfrm>
            <a:custGeom>
              <a:avLst/>
              <a:gdLst/>
              <a:ahLst/>
              <a:cxnLst/>
              <a:rect l="l" t="t" r="r" b="b"/>
              <a:pathLst>
                <a:path w="406400" h="516254">
                  <a:moveTo>
                    <a:pt x="207417" y="0"/>
                  </a:moveTo>
                  <a:lnTo>
                    <a:pt x="198842" y="0"/>
                  </a:lnTo>
                  <a:lnTo>
                    <a:pt x="1424" y="197418"/>
                  </a:lnTo>
                  <a:lnTo>
                    <a:pt x="0" y="200852"/>
                  </a:lnTo>
                  <a:lnTo>
                    <a:pt x="0" y="509858"/>
                  </a:lnTo>
                  <a:lnTo>
                    <a:pt x="6062" y="515921"/>
                  </a:lnTo>
                  <a:lnTo>
                    <a:pt x="75180" y="515921"/>
                  </a:lnTo>
                  <a:lnTo>
                    <a:pt x="81254" y="509858"/>
                  </a:lnTo>
                  <a:lnTo>
                    <a:pt x="81254" y="494895"/>
                  </a:lnTo>
                  <a:lnTo>
                    <a:pt x="75180" y="488833"/>
                  </a:lnTo>
                  <a:lnTo>
                    <a:pt x="27077" y="488833"/>
                  </a:lnTo>
                  <a:lnTo>
                    <a:pt x="27077" y="210056"/>
                  </a:lnTo>
                  <a:lnTo>
                    <a:pt x="203124" y="34009"/>
                  </a:lnTo>
                  <a:lnTo>
                    <a:pt x="379171" y="210056"/>
                  </a:lnTo>
                  <a:lnTo>
                    <a:pt x="379171" y="488833"/>
                  </a:lnTo>
                  <a:lnTo>
                    <a:pt x="331068" y="488833"/>
                  </a:lnTo>
                  <a:lnTo>
                    <a:pt x="325005" y="494895"/>
                  </a:lnTo>
                  <a:lnTo>
                    <a:pt x="325005" y="509858"/>
                  </a:lnTo>
                  <a:lnTo>
                    <a:pt x="331068" y="515921"/>
                  </a:lnTo>
                  <a:lnTo>
                    <a:pt x="400197" y="515921"/>
                  </a:lnTo>
                  <a:lnTo>
                    <a:pt x="406259" y="509858"/>
                  </a:lnTo>
                  <a:lnTo>
                    <a:pt x="406259" y="200852"/>
                  </a:lnTo>
                  <a:lnTo>
                    <a:pt x="404835" y="197418"/>
                  </a:lnTo>
                  <a:lnTo>
                    <a:pt x="402291" y="194873"/>
                  </a:lnTo>
                  <a:lnTo>
                    <a:pt x="207417" y="0"/>
                  </a:lnTo>
                  <a:close/>
                </a:path>
              </a:pathLst>
            </a:custGeom>
            <a:solidFill>
              <a:srgbClr val="00004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3" name="object 83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5343081" y="6582351"/>
              <a:ext cx="135419" cy="243751"/>
            </a:xfrm>
            <a:prstGeom prst="rect">
              <a:avLst/>
            </a:prstGeom>
          </p:spPr>
        </p:pic>
        <p:sp>
          <p:nvSpPr>
            <p:cNvPr id="84" name="object 84" descr=""/>
            <p:cNvSpPr/>
            <p:nvPr/>
          </p:nvSpPr>
          <p:spPr>
            <a:xfrm>
              <a:off x="15739576" y="6310190"/>
              <a:ext cx="406400" cy="516255"/>
            </a:xfrm>
            <a:custGeom>
              <a:avLst/>
              <a:gdLst/>
              <a:ahLst/>
              <a:cxnLst/>
              <a:rect l="l" t="t" r="r" b="b"/>
              <a:pathLst>
                <a:path w="406400" h="516254">
                  <a:moveTo>
                    <a:pt x="207417" y="0"/>
                  </a:moveTo>
                  <a:lnTo>
                    <a:pt x="198842" y="0"/>
                  </a:lnTo>
                  <a:lnTo>
                    <a:pt x="1424" y="197418"/>
                  </a:lnTo>
                  <a:lnTo>
                    <a:pt x="0" y="200852"/>
                  </a:lnTo>
                  <a:lnTo>
                    <a:pt x="0" y="509858"/>
                  </a:lnTo>
                  <a:lnTo>
                    <a:pt x="6062" y="515921"/>
                  </a:lnTo>
                  <a:lnTo>
                    <a:pt x="75180" y="515921"/>
                  </a:lnTo>
                  <a:lnTo>
                    <a:pt x="81254" y="509858"/>
                  </a:lnTo>
                  <a:lnTo>
                    <a:pt x="81254" y="494895"/>
                  </a:lnTo>
                  <a:lnTo>
                    <a:pt x="75180" y="488833"/>
                  </a:lnTo>
                  <a:lnTo>
                    <a:pt x="27077" y="488833"/>
                  </a:lnTo>
                  <a:lnTo>
                    <a:pt x="27077" y="210056"/>
                  </a:lnTo>
                  <a:lnTo>
                    <a:pt x="203124" y="34009"/>
                  </a:lnTo>
                  <a:lnTo>
                    <a:pt x="379171" y="210056"/>
                  </a:lnTo>
                  <a:lnTo>
                    <a:pt x="379171" y="488833"/>
                  </a:lnTo>
                  <a:lnTo>
                    <a:pt x="331068" y="488833"/>
                  </a:lnTo>
                  <a:lnTo>
                    <a:pt x="325005" y="494895"/>
                  </a:lnTo>
                  <a:lnTo>
                    <a:pt x="325005" y="509858"/>
                  </a:lnTo>
                  <a:lnTo>
                    <a:pt x="331068" y="515921"/>
                  </a:lnTo>
                  <a:lnTo>
                    <a:pt x="400197" y="515921"/>
                  </a:lnTo>
                  <a:lnTo>
                    <a:pt x="406259" y="509858"/>
                  </a:lnTo>
                  <a:lnTo>
                    <a:pt x="406259" y="200852"/>
                  </a:lnTo>
                  <a:lnTo>
                    <a:pt x="404835" y="197418"/>
                  </a:lnTo>
                  <a:lnTo>
                    <a:pt x="402291" y="194873"/>
                  </a:lnTo>
                  <a:lnTo>
                    <a:pt x="207417" y="0"/>
                  </a:lnTo>
                  <a:close/>
                </a:path>
              </a:pathLst>
            </a:custGeom>
            <a:solidFill>
              <a:srgbClr val="00004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5" name="object 85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5874992" y="6582351"/>
              <a:ext cx="135419" cy="243751"/>
            </a:xfrm>
            <a:prstGeom prst="rect">
              <a:avLst/>
            </a:prstGeom>
          </p:spPr>
        </p:pic>
        <p:sp>
          <p:nvSpPr>
            <p:cNvPr id="86" name="object 86" descr=""/>
            <p:cNvSpPr/>
            <p:nvPr/>
          </p:nvSpPr>
          <p:spPr>
            <a:xfrm>
              <a:off x="14143841" y="6310190"/>
              <a:ext cx="406400" cy="516255"/>
            </a:xfrm>
            <a:custGeom>
              <a:avLst/>
              <a:gdLst/>
              <a:ahLst/>
              <a:cxnLst/>
              <a:rect l="l" t="t" r="r" b="b"/>
              <a:pathLst>
                <a:path w="406400" h="516254">
                  <a:moveTo>
                    <a:pt x="207417" y="0"/>
                  </a:moveTo>
                  <a:lnTo>
                    <a:pt x="198842" y="0"/>
                  </a:lnTo>
                  <a:lnTo>
                    <a:pt x="1424" y="197418"/>
                  </a:lnTo>
                  <a:lnTo>
                    <a:pt x="0" y="200852"/>
                  </a:lnTo>
                  <a:lnTo>
                    <a:pt x="0" y="509858"/>
                  </a:lnTo>
                  <a:lnTo>
                    <a:pt x="6062" y="515921"/>
                  </a:lnTo>
                  <a:lnTo>
                    <a:pt x="75180" y="515921"/>
                  </a:lnTo>
                  <a:lnTo>
                    <a:pt x="81254" y="509858"/>
                  </a:lnTo>
                  <a:lnTo>
                    <a:pt x="81254" y="494895"/>
                  </a:lnTo>
                  <a:lnTo>
                    <a:pt x="75180" y="488833"/>
                  </a:lnTo>
                  <a:lnTo>
                    <a:pt x="27077" y="488833"/>
                  </a:lnTo>
                  <a:lnTo>
                    <a:pt x="27077" y="210056"/>
                  </a:lnTo>
                  <a:lnTo>
                    <a:pt x="203124" y="34009"/>
                  </a:lnTo>
                  <a:lnTo>
                    <a:pt x="379171" y="210056"/>
                  </a:lnTo>
                  <a:lnTo>
                    <a:pt x="379171" y="488833"/>
                  </a:lnTo>
                  <a:lnTo>
                    <a:pt x="331068" y="488833"/>
                  </a:lnTo>
                  <a:lnTo>
                    <a:pt x="325005" y="494895"/>
                  </a:lnTo>
                  <a:lnTo>
                    <a:pt x="325005" y="509858"/>
                  </a:lnTo>
                  <a:lnTo>
                    <a:pt x="331068" y="515921"/>
                  </a:lnTo>
                  <a:lnTo>
                    <a:pt x="400197" y="515921"/>
                  </a:lnTo>
                  <a:lnTo>
                    <a:pt x="406259" y="509858"/>
                  </a:lnTo>
                  <a:lnTo>
                    <a:pt x="406259" y="200852"/>
                  </a:lnTo>
                  <a:lnTo>
                    <a:pt x="404835" y="197418"/>
                  </a:lnTo>
                  <a:lnTo>
                    <a:pt x="402291" y="194873"/>
                  </a:lnTo>
                  <a:lnTo>
                    <a:pt x="207417" y="0"/>
                  </a:lnTo>
                  <a:close/>
                </a:path>
              </a:pathLst>
            </a:custGeom>
            <a:solidFill>
              <a:srgbClr val="00004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7" name="object 8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79257" y="6582351"/>
              <a:ext cx="135419" cy="243751"/>
            </a:xfrm>
            <a:prstGeom prst="rect">
              <a:avLst/>
            </a:prstGeom>
          </p:spPr>
        </p:pic>
        <p:sp>
          <p:nvSpPr>
            <p:cNvPr id="88" name="object 88" descr=""/>
            <p:cNvSpPr/>
            <p:nvPr/>
          </p:nvSpPr>
          <p:spPr>
            <a:xfrm>
              <a:off x="14675754" y="7951372"/>
              <a:ext cx="406400" cy="516255"/>
            </a:xfrm>
            <a:custGeom>
              <a:avLst/>
              <a:gdLst/>
              <a:ahLst/>
              <a:cxnLst/>
              <a:rect l="l" t="t" r="r" b="b"/>
              <a:pathLst>
                <a:path w="406400" h="516254">
                  <a:moveTo>
                    <a:pt x="207417" y="0"/>
                  </a:moveTo>
                  <a:lnTo>
                    <a:pt x="198842" y="0"/>
                  </a:lnTo>
                  <a:lnTo>
                    <a:pt x="1424" y="197418"/>
                  </a:lnTo>
                  <a:lnTo>
                    <a:pt x="0" y="200852"/>
                  </a:lnTo>
                  <a:lnTo>
                    <a:pt x="0" y="509858"/>
                  </a:lnTo>
                  <a:lnTo>
                    <a:pt x="6062" y="515921"/>
                  </a:lnTo>
                  <a:lnTo>
                    <a:pt x="75180" y="515921"/>
                  </a:lnTo>
                  <a:lnTo>
                    <a:pt x="81254" y="509858"/>
                  </a:lnTo>
                  <a:lnTo>
                    <a:pt x="81254" y="494895"/>
                  </a:lnTo>
                  <a:lnTo>
                    <a:pt x="75180" y="488833"/>
                  </a:lnTo>
                  <a:lnTo>
                    <a:pt x="27077" y="488833"/>
                  </a:lnTo>
                  <a:lnTo>
                    <a:pt x="27077" y="210056"/>
                  </a:lnTo>
                  <a:lnTo>
                    <a:pt x="203124" y="34009"/>
                  </a:lnTo>
                  <a:lnTo>
                    <a:pt x="379171" y="210056"/>
                  </a:lnTo>
                  <a:lnTo>
                    <a:pt x="379171" y="488833"/>
                  </a:lnTo>
                  <a:lnTo>
                    <a:pt x="331068" y="488833"/>
                  </a:lnTo>
                  <a:lnTo>
                    <a:pt x="325005" y="494895"/>
                  </a:lnTo>
                  <a:lnTo>
                    <a:pt x="325005" y="509858"/>
                  </a:lnTo>
                  <a:lnTo>
                    <a:pt x="331068" y="515921"/>
                  </a:lnTo>
                  <a:lnTo>
                    <a:pt x="400197" y="515921"/>
                  </a:lnTo>
                  <a:lnTo>
                    <a:pt x="406259" y="509858"/>
                  </a:lnTo>
                  <a:lnTo>
                    <a:pt x="406259" y="200852"/>
                  </a:lnTo>
                  <a:lnTo>
                    <a:pt x="404835" y="197418"/>
                  </a:lnTo>
                  <a:lnTo>
                    <a:pt x="402291" y="194873"/>
                  </a:lnTo>
                  <a:lnTo>
                    <a:pt x="207417" y="0"/>
                  </a:lnTo>
                  <a:close/>
                </a:path>
              </a:pathLst>
            </a:custGeom>
            <a:solidFill>
              <a:srgbClr val="00004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9" name="object 89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811170" y="8223532"/>
              <a:ext cx="135419" cy="243751"/>
            </a:xfrm>
            <a:prstGeom prst="rect">
              <a:avLst/>
            </a:prstGeom>
          </p:spPr>
        </p:pic>
        <p:sp>
          <p:nvSpPr>
            <p:cNvPr id="90" name="object 90" descr=""/>
            <p:cNvSpPr/>
            <p:nvPr/>
          </p:nvSpPr>
          <p:spPr>
            <a:xfrm>
              <a:off x="15207665" y="7951372"/>
              <a:ext cx="406400" cy="516255"/>
            </a:xfrm>
            <a:custGeom>
              <a:avLst/>
              <a:gdLst/>
              <a:ahLst/>
              <a:cxnLst/>
              <a:rect l="l" t="t" r="r" b="b"/>
              <a:pathLst>
                <a:path w="406400" h="516254">
                  <a:moveTo>
                    <a:pt x="207417" y="0"/>
                  </a:moveTo>
                  <a:lnTo>
                    <a:pt x="198842" y="0"/>
                  </a:lnTo>
                  <a:lnTo>
                    <a:pt x="1424" y="197418"/>
                  </a:lnTo>
                  <a:lnTo>
                    <a:pt x="0" y="200852"/>
                  </a:lnTo>
                  <a:lnTo>
                    <a:pt x="0" y="509858"/>
                  </a:lnTo>
                  <a:lnTo>
                    <a:pt x="6062" y="515921"/>
                  </a:lnTo>
                  <a:lnTo>
                    <a:pt x="75180" y="515921"/>
                  </a:lnTo>
                  <a:lnTo>
                    <a:pt x="81254" y="509858"/>
                  </a:lnTo>
                  <a:lnTo>
                    <a:pt x="81254" y="494895"/>
                  </a:lnTo>
                  <a:lnTo>
                    <a:pt x="75180" y="488833"/>
                  </a:lnTo>
                  <a:lnTo>
                    <a:pt x="27077" y="488833"/>
                  </a:lnTo>
                  <a:lnTo>
                    <a:pt x="27077" y="210056"/>
                  </a:lnTo>
                  <a:lnTo>
                    <a:pt x="203124" y="34009"/>
                  </a:lnTo>
                  <a:lnTo>
                    <a:pt x="379171" y="210056"/>
                  </a:lnTo>
                  <a:lnTo>
                    <a:pt x="379171" y="488833"/>
                  </a:lnTo>
                  <a:lnTo>
                    <a:pt x="331068" y="488833"/>
                  </a:lnTo>
                  <a:lnTo>
                    <a:pt x="325005" y="494895"/>
                  </a:lnTo>
                  <a:lnTo>
                    <a:pt x="325005" y="509858"/>
                  </a:lnTo>
                  <a:lnTo>
                    <a:pt x="331068" y="515921"/>
                  </a:lnTo>
                  <a:lnTo>
                    <a:pt x="400197" y="515921"/>
                  </a:lnTo>
                  <a:lnTo>
                    <a:pt x="406259" y="509858"/>
                  </a:lnTo>
                  <a:lnTo>
                    <a:pt x="406259" y="200852"/>
                  </a:lnTo>
                  <a:lnTo>
                    <a:pt x="404835" y="197418"/>
                  </a:lnTo>
                  <a:lnTo>
                    <a:pt x="402291" y="194873"/>
                  </a:lnTo>
                  <a:lnTo>
                    <a:pt x="207417" y="0"/>
                  </a:lnTo>
                  <a:close/>
                </a:path>
              </a:pathLst>
            </a:custGeom>
            <a:solidFill>
              <a:srgbClr val="00004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1" name="object 91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5343081" y="8223532"/>
              <a:ext cx="135419" cy="243751"/>
            </a:xfrm>
            <a:prstGeom prst="rect">
              <a:avLst/>
            </a:prstGeom>
          </p:spPr>
        </p:pic>
        <p:sp>
          <p:nvSpPr>
            <p:cNvPr id="92" name="object 92" descr=""/>
            <p:cNvSpPr/>
            <p:nvPr/>
          </p:nvSpPr>
          <p:spPr>
            <a:xfrm>
              <a:off x="15739576" y="7951372"/>
              <a:ext cx="406400" cy="516255"/>
            </a:xfrm>
            <a:custGeom>
              <a:avLst/>
              <a:gdLst/>
              <a:ahLst/>
              <a:cxnLst/>
              <a:rect l="l" t="t" r="r" b="b"/>
              <a:pathLst>
                <a:path w="406400" h="516254">
                  <a:moveTo>
                    <a:pt x="207417" y="0"/>
                  </a:moveTo>
                  <a:lnTo>
                    <a:pt x="198842" y="0"/>
                  </a:lnTo>
                  <a:lnTo>
                    <a:pt x="1424" y="197418"/>
                  </a:lnTo>
                  <a:lnTo>
                    <a:pt x="0" y="200852"/>
                  </a:lnTo>
                  <a:lnTo>
                    <a:pt x="0" y="509858"/>
                  </a:lnTo>
                  <a:lnTo>
                    <a:pt x="6062" y="515921"/>
                  </a:lnTo>
                  <a:lnTo>
                    <a:pt x="75180" y="515921"/>
                  </a:lnTo>
                  <a:lnTo>
                    <a:pt x="81254" y="509858"/>
                  </a:lnTo>
                  <a:lnTo>
                    <a:pt x="81254" y="494895"/>
                  </a:lnTo>
                  <a:lnTo>
                    <a:pt x="75180" y="488833"/>
                  </a:lnTo>
                  <a:lnTo>
                    <a:pt x="27077" y="488833"/>
                  </a:lnTo>
                  <a:lnTo>
                    <a:pt x="27077" y="210056"/>
                  </a:lnTo>
                  <a:lnTo>
                    <a:pt x="203124" y="34009"/>
                  </a:lnTo>
                  <a:lnTo>
                    <a:pt x="379171" y="210056"/>
                  </a:lnTo>
                  <a:lnTo>
                    <a:pt x="379171" y="488833"/>
                  </a:lnTo>
                  <a:lnTo>
                    <a:pt x="331068" y="488833"/>
                  </a:lnTo>
                  <a:lnTo>
                    <a:pt x="325005" y="494895"/>
                  </a:lnTo>
                  <a:lnTo>
                    <a:pt x="325005" y="509858"/>
                  </a:lnTo>
                  <a:lnTo>
                    <a:pt x="331068" y="515921"/>
                  </a:lnTo>
                  <a:lnTo>
                    <a:pt x="400197" y="515921"/>
                  </a:lnTo>
                  <a:lnTo>
                    <a:pt x="406259" y="509858"/>
                  </a:lnTo>
                  <a:lnTo>
                    <a:pt x="406259" y="200852"/>
                  </a:lnTo>
                  <a:lnTo>
                    <a:pt x="404835" y="197418"/>
                  </a:lnTo>
                  <a:lnTo>
                    <a:pt x="402291" y="194873"/>
                  </a:lnTo>
                  <a:lnTo>
                    <a:pt x="207417" y="0"/>
                  </a:lnTo>
                  <a:close/>
                </a:path>
              </a:pathLst>
            </a:custGeom>
            <a:solidFill>
              <a:srgbClr val="00004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3" name="object 93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5874992" y="8223532"/>
              <a:ext cx="135419" cy="243751"/>
            </a:xfrm>
            <a:prstGeom prst="rect">
              <a:avLst/>
            </a:prstGeom>
          </p:spPr>
        </p:pic>
        <p:sp>
          <p:nvSpPr>
            <p:cNvPr id="94" name="object 94" descr=""/>
            <p:cNvSpPr/>
            <p:nvPr/>
          </p:nvSpPr>
          <p:spPr>
            <a:xfrm>
              <a:off x="14143841" y="7951372"/>
              <a:ext cx="406400" cy="516255"/>
            </a:xfrm>
            <a:custGeom>
              <a:avLst/>
              <a:gdLst/>
              <a:ahLst/>
              <a:cxnLst/>
              <a:rect l="l" t="t" r="r" b="b"/>
              <a:pathLst>
                <a:path w="406400" h="516254">
                  <a:moveTo>
                    <a:pt x="207417" y="0"/>
                  </a:moveTo>
                  <a:lnTo>
                    <a:pt x="198842" y="0"/>
                  </a:lnTo>
                  <a:lnTo>
                    <a:pt x="1424" y="197418"/>
                  </a:lnTo>
                  <a:lnTo>
                    <a:pt x="0" y="200852"/>
                  </a:lnTo>
                  <a:lnTo>
                    <a:pt x="0" y="509858"/>
                  </a:lnTo>
                  <a:lnTo>
                    <a:pt x="6062" y="515921"/>
                  </a:lnTo>
                  <a:lnTo>
                    <a:pt x="75180" y="515921"/>
                  </a:lnTo>
                  <a:lnTo>
                    <a:pt x="81254" y="509858"/>
                  </a:lnTo>
                  <a:lnTo>
                    <a:pt x="81254" y="494895"/>
                  </a:lnTo>
                  <a:lnTo>
                    <a:pt x="75180" y="488833"/>
                  </a:lnTo>
                  <a:lnTo>
                    <a:pt x="27077" y="488833"/>
                  </a:lnTo>
                  <a:lnTo>
                    <a:pt x="27077" y="210056"/>
                  </a:lnTo>
                  <a:lnTo>
                    <a:pt x="203124" y="34009"/>
                  </a:lnTo>
                  <a:lnTo>
                    <a:pt x="379171" y="210056"/>
                  </a:lnTo>
                  <a:lnTo>
                    <a:pt x="379171" y="488833"/>
                  </a:lnTo>
                  <a:lnTo>
                    <a:pt x="331068" y="488833"/>
                  </a:lnTo>
                  <a:lnTo>
                    <a:pt x="325005" y="494895"/>
                  </a:lnTo>
                  <a:lnTo>
                    <a:pt x="325005" y="509858"/>
                  </a:lnTo>
                  <a:lnTo>
                    <a:pt x="331068" y="515921"/>
                  </a:lnTo>
                  <a:lnTo>
                    <a:pt x="400197" y="515921"/>
                  </a:lnTo>
                  <a:lnTo>
                    <a:pt x="406259" y="509858"/>
                  </a:lnTo>
                  <a:lnTo>
                    <a:pt x="406259" y="200852"/>
                  </a:lnTo>
                  <a:lnTo>
                    <a:pt x="404835" y="197418"/>
                  </a:lnTo>
                  <a:lnTo>
                    <a:pt x="402291" y="194873"/>
                  </a:lnTo>
                  <a:lnTo>
                    <a:pt x="207417" y="0"/>
                  </a:lnTo>
                  <a:close/>
                </a:path>
              </a:pathLst>
            </a:custGeom>
            <a:solidFill>
              <a:srgbClr val="00004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5" name="object 9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79257" y="8223532"/>
              <a:ext cx="135419" cy="243751"/>
            </a:xfrm>
            <a:prstGeom prst="rect">
              <a:avLst/>
            </a:prstGeom>
          </p:spPr>
        </p:pic>
        <p:sp>
          <p:nvSpPr>
            <p:cNvPr id="96" name="object 96" descr=""/>
            <p:cNvSpPr/>
            <p:nvPr/>
          </p:nvSpPr>
          <p:spPr>
            <a:xfrm>
              <a:off x="14675754" y="9592553"/>
              <a:ext cx="406400" cy="516255"/>
            </a:xfrm>
            <a:custGeom>
              <a:avLst/>
              <a:gdLst/>
              <a:ahLst/>
              <a:cxnLst/>
              <a:rect l="l" t="t" r="r" b="b"/>
              <a:pathLst>
                <a:path w="406400" h="516254">
                  <a:moveTo>
                    <a:pt x="207417" y="0"/>
                  </a:moveTo>
                  <a:lnTo>
                    <a:pt x="198842" y="0"/>
                  </a:lnTo>
                  <a:lnTo>
                    <a:pt x="1424" y="197418"/>
                  </a:lnTo>
                  <a:lnTo>
                    <a:pt x="0" y="200852"/>
                  </a:lnTo>
                  <a:lnTo>
                    <a:pt x="0" y="509858"/>
                  </a:lnTo>
                  <a:lnTo>
                    <a:pt x="6062" y="515921"/>
                  </a:lnTo>
                  <a:lnTo>
                    <a:pt x="75180" y="515921"/>
                  </a:lnTo>
                  <a:lnTo>
                    <a:pt x="81254" y="509858"/>
                  </a:lnTo>
                  <a:lnTo>
                    <a:pt x="81254" y="494895"/>
                  </a:lnTo>
                  <a:lnTo>
                    <a:pt x="75180" y="488833"/>
                  </a:lnTo>
                  <a:lnTo>
                    <a:pt x="27077" y="488833"/>
                  </a:lnTo>
                  <a:lnTo>
                    <a:pt x="27077" y="210056"/>
                  </a:lnTo>
                  <a:lnTo>
                    <a:pt x="203124" y="34009"/>
                  </a:lnTo>
                  <a:lnTo>
                    <a:pt x="379171" y="210056"/>
                  </a:lnTo>
                  <a:lnTo>
                    <a:pt x="379171" y="488833"/>
                  </a:lnTo>
                  <a:lnTo>
                    <a:pt x="331068" y="488833"/>
                  </a:lnTo>
                  <a:lnTo>
                    <a:pt x="325005" y="494895"/>
                  </a:lnTo>
                  <a:lnTo>
                    <a:pt x="325005" y="509858"/>
                  </a:lnTo>
                  <a:lnTo>
                    <a:pt x="331068" y="515921"/>
                  </a:lnTo>
                  <a:lnTo>
                    <a:pt x="400197" y="515921"/>
                  </a:lnTo>
                  <a:lnTo>
                    <a:pt x="406259" y="509858"/>
                  </a:lnTo>
                  <a:lnTo>
                    <a:pt x="406259" y="200852"/>
                  </a:lnTo>
                  <a:lnTo>
                    <a:pt x="404835" y="197418"/>
                  </a:lnTo>
                  <a:lnTo>
                    <a:pt x="402291" y="194873"/>
                  </a:lnTo>
                  <a:lnTo>
                    <a:pt x="207417" y="0"/>
                  </a:lnTo>
                  <a:close/>
                </a:path>
              </a:pathLst>
            </a:custGeom>
            <a:solidFill>
              <a:srgbClr val="00004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7" name="object 97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811170" y="9864713"/>
              <a:ext cx="135419" cy="243751"/>
            </a:xfrm>
            <a:prstGeom prst="rect">
              <a:avLst/>
            </a:prstGeom>
          </p:spPr>
        </p:pic>
        <p:sp>
          <p:nvSpPr>
            <p:cNvPr id="98" name="object 98" descr=""/>
            <p:cNvSpPr/>
            <p:nvPr/>
          </p:nvSpPr>
          <p:spPr>
            <a:xfrm>
              <a:off x="15207665" y="9592553"/>
              <a:ext cx="406400" cy="516255"/>
            </a:xfrm>
            <a:custGeom>
              <a:avLst/>
              <a:gdLst/>
              <a:ahLst/>
              <a:cxnLst/>
              <a:rect l="l" t="t" r="r" b="b"/>
              <a:pathLst>
                <a:path w="406400" h="516254">
                  <a:moveTo>
                    <a:pt x="207417" y="0"/>
                  </a:moveTo>
                  <a:lnTo>
                    <a:pt x="198842" y="0"/>
                  </a:lnTo>
                  <a:lnTo>
                    <a:pt x="1424" y="197418"/>
                  </a:lnTo>
                  <a:lnTo>
                    <a:pt x="0" y="200852"/>
                  </a:lnTo>
                  <a:lnTo>
                    <a:pt x="0" y="509858"/>
                  </a:lnTo>
                  <a:lnTo>
                    <a:pt x="6062" y="515921"/>
                  </a:lnTo>
                  <a:lnTo>
                    <a:pt x="75180" y="515921"/>
                  </a:lnTo>
                  <a:lnTo>
                    <a:pt x="81254" y="509858"/>
                  </a:lnTo>
                  <a:lnTo>
                    <a:pt x="81254" y="494895"/>
                  </a:lnTo>
                  <a:lnTo>
                    <a:pt x="75180" y="488833"/>
                  </a:lnTo>
                  <a:lnTo>
                    <a:pt x="27077" y="488833"/>
                  </a:lnTo>
                  <a:lnTo>
                    <a:pt x="27077" y="210056"/>
                  </a:lnTo>
                  <a:lnTo>
                    <a:pt x="203124" y="34009"/>
                  </a:lnTo>
                  <a:lnTo>
                    <a:pt x="379171" y="210056"/>
                  </a:lnTo>
                  <a:lnTo>
                    <a:pt x="379171" y="488833"/>
                  </a:lnTo>
                  <a:lnTo>
                    <a:pt x="331068" y="488833"/>
                  </a:lnTo>
                  <a:lnTo>
                    <a:pt x="325005" y="494895"/>
                  </a:lnTo>
                  <a:lnTo>
                    <a:pt x="325005" y="509858"/>
                  </a:lnTo>
                  <a:lnTo>
                    <a:pt x="331068" y="515921"/>
                  </a:lnTo>
                  <a:lnTo>
                    <a:pt x="400197" y="515921"/>
                  </a:lnTo>
                  <a:lnTo>
                    <a:pt x="406259" y="509858"/>
                  </a:lnTo>
                  <a:lnTo>
                    <a:pt x="406259" y="200852"/>
                  </a:lnTo>
                  <a:lnTo>
                    <a:pt x="404835" y="197418"/>
                  </a:lnTo>
                  <a:lnTo>
                    <a:pt x="402291" y="194873"/>
                  </a:lnTo>
                  <a:lnTo>
                    <a:pt x="207417" y="0"/>
                  </a:lnTo>
                  <a:close/>
                </a:path>
              </a:pathLst>
            </a:custGeom>
            <a:solidFill>
              <a:srgbClr val="00004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9" name="object 99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5343081" y="9864713"/>
              <a:ext cx="135419" cy="243751"/>
            </a:xfrm>
            <a:prstGeom prst="rect">
              <a:avLst/>
            </a:prstGeom>
          </p:spPr>
        </p:pic>
        <p:sp>
          <p:nvSpPr>
            <p:cNvPr id="100" name="object 100" descr=""/>
            <p:cNvSpPr/>
            <p:nvPr/>
          </p:nvSpPr>
          <p:spPr>
            <a:xfrm>
              <a:off x="15739576" y="9592553"/>
              <a:ext cx="406400" cy="516255"/>
            </a:xfrm>
            <a:custGeom>
              <a:avLst/>
              <a:gdLst/>
              <a:ahLst/>
              <a:cxnLst/>
              <a:rect l="l" t="t" r="r" b="b"/>
              <a:pathLst>
                <a:path w="406400" h="516254">
                  <a:moveTo>
                    <a:pt x="207417" y="0"/>
                  </a:moveTo>
                  <a:lnTo>
                    <a:pt x="198842" y="0"/>
                  </a:lnTo>
                  <a:lnTo>
                    <a:pt x="1424" y="197418"/>
                  </a:lnTo>
                  <a:lnTo>
                    <a:pt x="0" y="200852"/>
                  </a:lnTo>
                  <a:lnTo>
                    <a:pt x="0" y="509858"/>
                  </a:lnTo>
                  <a:lnTo>
                    <a:pt x="6062" y="515921"/>
                  </a:lnTo>
                  <a:lnTo>
                    <a:pt x="75180" y="515921"/>
                  </a:lnTo>
                  <a:lnTo>
                    <a:pt x="81254" y="509858"/>
                  </a:lnTo>
                  <a:lnTo>
                    <a:pt x="81254" y="494895"/>
                  </a:lnTo>
                  <a:lnTo>
                    <a:pt x="75180" y="488833"/>
                  </a:lnTo>
                  <a:lnTo>
                    <a:pt x="27077" y="488833"/>
                  </a:lnTo>
                  <a:lnTo>
                    <a:pt x="27077" y="210056"/>
                  </a:lnTo>
                  <a:lnTo>
                    <a:pt x="203124" y="34009"/>
                  </a:lnTo>
                  <a:lnTo>
                    <a:pt x="379171" y="210056"/>
                  </a:lnTo>
                  <a:lnTo>
                    <a:pt x="379171" y="488833"/>
                  </a:lnTo>
                  <a:lnTo>
                    <a:pt x="331068" y="488833"/>
                  </a:lnTo>
                  <a:lnTo>
                    <a:pt x="325005" y="494895"/>
                  </a:lnTo>
                  <a:lnTo>
                    <a:pt x="325005" y="509858"/>
                  </a:lnTo>
                  <a:lnTo>
                    <a:pt x="331068" y="515921"/>
                  </a:lnTo>
                  <a:lnTo>
                    <a:pt x="400197" y="515921"/>
                  </a:lnTo>
                  <a:lnTo>
                    <a:pt x="406259" y="509858"/>
                  </a:lnTo>
                  <a:lnTo>
                    <a:pt x="406259" y="200852"/>
                  </a:lnTo>
                  <a:lnTo>
                    <a:pt x="404835" y="197418"/>
                  </a:lnTo>
                  <a:lnTo>
                    <a:pt x="402291" y="194873"/>
                  </a:lnTo>
                  <a:lnTo>
                    <a:pt x="207417" y="0"/>
                  </a:lnTo>
                  <a:close/>
                </a:path>
              </a:pathLst>
            </a:custGeom>
            <a:solidFill>
              <a:srgbClr val="00004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1" name="object 101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5874992" y="9864713"/>
              <a:ext cx="135419" cy="243751"/>
            </a:xfrm>
            <a:prstGeom prst="rect">
              <a:avLst/>
            </a:prstGeom>
          </p:spPr>
        </p:pic>
        <p:sp>
          <p:nvSpPr>
            <p:cNvPr id="102" name="object 102" descr=""/>
            <p:cNvSpPr/>
            <p:nvPr/>
          </p:nvSpPr>
          <p:spPr>
            <a:xfrm>
              <a:off x="14143841" y="9592553"/>
              <a:ext cx="406400" cy="516255"/>
            </a:xfrm>
            <a:custGeom>
              <a:avLst/>
              <a:gdLst/>
              <a:ahLst/>
              <a:cxnLst/>
              <a:rect l="l" t="t" r="r" b="b"/>
              <a:pathLst>
                <a:path w="406400" h="516254">
                  <a:moveTo>
                    <a:pt x="207417" y="0"/>
                  </a:moveTo>
                  <a:lnTo>
                    <a:pt x="198842" y="0"/>
                  </a:lnTo>
                  <a:lnTo>
                    <a:pt x="1424" y="197418"/>
                  </a:lnTo>
                  <a:lnTo>
                    <a:pt x="0" y="200852"/>
                  </a:lnTo>
                  <a:lnTo>
                    <a:pt x="0" y="509858"/>
                  </a:lnTo>
                  <a:lnTo>
                    <a:pt x="6062" y="515921"/>
                  </a:lnTo>
                  <a:lnTo>
                    <a:pt x="75180" y="515921"/>
                  </a:lnTo>
                  <a:lnTo>
                    <a:pt x="81254" y="509858"/>
                  </a:lnTo>
                  <a:lnTo>
                    <a:pt x="81254" y="494895"/>
                  </a:lnTo>
                  <a:lnTo>
                    <a:pt x="75180" y="488833"/>
                  </a:lnTo>
                  <a:lnTo>
                    <a:pt x="27077" y="488833"/>
                  </a:lnTo>
                  <a:lnTo>
                    <a:pt x="27077" y="210056"/>
                  </a:lnTo>
                  <a:lnTo>
                    <a:pt x="203124" y="34009"/>
                  </a:lnTo>
                  <a:lnTo>
                    <a:pt x="379171" y="210056"/>
                  </a:lnTo>
                  <a:lnTo>
                    <a:pt x="379171" y="488833"/>
                  </a:lnTo>
                  <a:lnTo>
                    <a:pt x="331068" y="488833"/>
                  </a:lnTo>
                  <a:lnTo>
                    <a:pt x="325005" y="494895"/>
                  </a:lnTo>
                  <a:lnTo>
                    <a:pt x="325005" y="509858"/>
                  </a:lnTo>
                  <a:lnTo>
                    <a:pt x="331068" y="515921"/>
                  </a:lnTo>
                  <a:lnTo>
                    <a:pt x="400197" y="515921"/>
                  </a:lnTo>
                  <a:lnTo>
                    <a:pt x="406259" y="509858"/>
                  </a:lnTo>
                  <a:lnTo>
                    <a:pt x="406259" y="200852"/>
                  </a:lnTo>
                  <a:lnTo>
                    <a:pt x="404835" y="197418"/>
                  </a:lnTo>
                  <a:lnTo>
                    <a:pt x="402291" y="194873"/>
                  </a:lnTo>
                  <a:lnTo>
                    <a:pt x="207417" y="0"/>
                  </a:lnTo>
                  <a:close/>
                </a:path>
              </a:pathLst>
            </a:custGeom>
            <a:solidFill>
              <a:srgbClr val="00004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3" name="object 10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79257" y="9864713"/>
              <a:ext cx="135419" cy="243751"/>
            </a:xfrm>
            <a:prstGeom prst="rect">
              <a:avLst/>
            </a:prstGeom>
          </p:spPr>
        </p:pic>
        <p:sp>
          <p:nvSpPr>
            <p:cNvPr id="104" name="object 104" descr=""/>
            <p:cNvSpPr/>
            <p:nvPr/>
          </p:nvSpPr>
          <p:spPr>
            <a:xfrm>
              <a:off x="17586927" y="3026725"/>
              <a:ext cx="406400" cy="516255"/>
            </a:xfrm>
            <a:custGeom>
              <a:avLst/>
              <a:gdLst/>
              <a:ahLst/>
              <a:cxnLst/>
              <a:rect l="l" t="t" r="r" b="b"/>
              <a:pathLst>
                <a:path w="406400" h="516254">
                  <a:moveTo>
                    <a:pt x="207417" y="0"/>
                  </a:moveTo>
                  <a:lnTo>
                    <a:pt x="198842" y="0"/>
                  </a:lnTo>
                  <a:lnTo>
                    <a:pt x="1424" y="197418"/>
                  </a:lnTo>
                  <a:lnTo>
                    <a:pt x="0" y="200852"/>
                  </a:lnTo>
                  <a:lnTo>
                    <a:pt x="0" y="509858"/>
                  </a:lnTo>
                  <a:lnTo>
                    <a:pt x="6062" y="515910"/>
                  </a:lnTo>
                  <a:lnTo>
                    <a:pt x="75180" y="515910"/>
                  </a:lnTo>
                  <a:lnTo>
                    <a:pt x="81254" y="509858"/>
                  </a:lnTo>
                  <a:lnTo>
                    <a:pt x="81254" y="494895"/>
                  </a:lnTo>
                  <a:lnTo>
                    <a:pt x="75180" y="488833"/>
                  </a:lnTo>
                  <a:lnTo>
                    <a:pt x="27077" y="488833"/>
                  </a:lnTo>
                  <a:lnTo>
                    <a:pt x="27077" y="210056"/>
                  </a:lnTo>
                  <a:lnTo>
                    <a:pt x="203124" y="34009"/>
                  </a:lnTo>
                  <a:lnTo>
                    <a:pt x="379171" y="210056"/>
                  </a:lnTo>
                  <a:lnTo>
                    <a:pt x="379171" y="488833"/>
                  </a:lnTo>
                  <a:lnTo>
                    <a:pt x="331068" y="488833"/>
                  </a:lnTo>
                  <a:lnTo>
                    <a:pt x="325005" y="494895"/>
                  </a:lnTo>
                  <a:lnTo>
                    <a:pt x="325005" y="509858"/>
                  </a:lnTo>
                  <a:lnTo>
                    <a:pt x="331068" y="515910"/>
                  </a:lnTo>
                  <a:lnTo>
                    <a:pt x="400197" y="515910"/>
                  </a:lnTo>
                  <a:lnTo>
                    <a:pt x="406259" y="509858"/>
                  </a:lnTo>
                  <a:lnTo>
                    <a:pt x="406259" y="200852"/>
                  </a:lnTo>
                  <a:lnTo>
                    <a:pt x="404835" y="197418"/>
                  </a:lnTo>
                  <a:lnTo>
                    <a:pt x="402291" y="194873"/>
                  </a:lnTo>
                  <a:lnTo>
                    <a:pt x="207417" y="0"/>
                  </a:lnTo>
                  <a:close/>
                </a:path>
              </a:pathLst>
            </a:custGeom>
            <a:solidFill>
              <a:srgbClr val="00004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5" name="object 105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7722343" y="3298884"/>
              <a:ext cx="135419" cy="243751"/>
            </a:xfrm>
            <a:prstGeom prst="rect">
              <a:avLst/>
            </a:prstGeom>
          </p:spPr>
        </p:pic>
        <p:sp>
          <p:nvSpPr>
            <p:cNvPr id="106" name="object 106" descr=""/>
            <p:cNvSpPr/>
            <p:nvPr/>
          </p:nvSpPr>
          <p:spPr>
            <a:xfrm>
              <a:off x="18118839" y="3026725"/>
              <a:ext cx="406400" cy="516255"/>
            </a:xfrm>
            <a:custGeom>
              <a:avLst/>
              <a:gdLst/>
              <a:ahLst/>
              <a:cxnLst/>
              <a:rect l="l" t="t" r="r" b="b"/>
              <a:pathLst>
                <a:path w="406400" h="516254">
                  <a:moveTo>
                    <a:pt x="207417" y="0"/>
                  </a:moveTo>
                  <a:lnTo>
                    <a:pt x="198842" y="0"/>
                  </a:lnTo>
                  <a:lnTo>
                    <a:pt x="1424" y="197418"/>
                  </a:lnTo>
                  <a:lnTo>
                    <a:pt x="0" y="200852"/>
                  </a:lnTo>
                  <a:lnTo>
                    <a:pt x="0" y="509858"/>
                  </a:lnTo>
                  <a:lnTo>
                    <a:pt x="6062" y="515910"/>
                  </a:lnTo>
                  <a:lnTo>
                    <a:pt x="75180" y="515910"/>
                  </a:lnTo>
                  <a:lnTo>
                    <a:pt x="81254" y="509858"/>
                  </a:lnTo>
                  <a:lnTo>
                    <a:pt x="81254" y="494895"/>
                  </a:lnTo>
                  <a:lnTo>
                    <a:pt x="75180" y="488833"/>
                  </a:lnTo>
                  <a:lnTo>
                    <a:pt x="27077" y="488833"/>
                  </a:lnTo>
                  <a:lnTo>
                    <a:pt x="27077" y="210056"/>
                  </a:lnTo>
                  <a:lnTo>
                    <a:pt x="203124" y="34009"/>
                  </a:lnTo>
                  <a:lnTo>
                    <a:pt x="379171" y="210056"/>
                  </a:lnTo>
                  <a:lnTo>
                    <a:pt x="379171" y="488833"/>
                  </a:lnTo>
                  <a:lnTo>
                    <a:pt x="331068" y="488833"/>
                  </a:lnTo>
                  <a:lnTo>
                    <a:pt x="325005" y="494895"/>
                  </a:lnTo>
                  <a:lnTo>
                    <a:pt x="325005" y="509858"/>
                  </a:lnTo>
                  <a:lnTo>
                    <a:pt x="331068" y="515910"/>
                  </a:lnTo>
                  <a:lnTo>
                    <a:pt x="400197" y="515910"/>
                  </a:lnTo>
                  <a:lnTo>
                    <a:pt x="406259" y="509858"/>
                  </a:lnTo>
                  <a:lnTo>
                    <a:pt x="406259" y="200852"/>
                  </a:lnTo>
                  <a:lnTo>
                    <a:pt x="404835" y="197418"/>
                  </a:lnTo>
                  <a:lnTo>
                    <a:pt x="402291" y="194873"/>
                  </a:lnTo>
                  <a:lnTo>
                    <a:pt x="207417" y="0"/>
                  </a:lnTo>
                  <a:close/>
                </a:path>
              </a:pathLst>
            </a:custGeom>
            <a:solidFill>
              <a:srgbClr val="00004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7" name="object 107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8254255" y="3298884"/>
              <a:ext cx="135419" cy="243751"/>
            </a:xfrm>
            <a:prstGeom prst="rect">
              <a:avLst/>
            </a:prstGeom>
          </p:spPr>
        </p:pic>
        <p:sp>
          <p:nvSpPr>
            <p:cNvPr id="108" name="object 108" descr=""/>
            <p:cNvSpPr/>
            <p:nvPr/>
          </p:nvSpPr>
          <p:spPr>
            <a:xfrm>
              <a:off x="18650751" y="3026725"/>
              <a:ext cx="406400" cy="516255"/>
            </a:xfrm>
            <a:custGeom>
              <a:avLst/>
              <a:gdLst/>
              <a:ahLst/>
              <a:cxnLst/>
              <a:rect l="l" t="t" r="r" b="b"/>
              <a:pathLst>
                <a:path w="406400" h="516254">
                  <a:moveTo>
                    <a:pt x="207417" y="0"/>
                  </a:moveTo>
                  <a:lnTo>
                    <a:pt x="198842" y="0"/>
                  </a:lnTo>
                  <a:lnTo>
                    <a:pt x="1424" y="197418"/>
                  </a:lnTo>
                  <a:lnTo>
                    <a:pt x="0" y="200852"/>
                  </a:lnTo>
                  <a:lnTo>
                    <a:pt x="0" y="509858"/>
                  </a:lnTo>
                  <a:lnTo>
                    <a:pt x="6062" y="515910"/>
                  </a:lnTo>
                  <a:lnTo>
                    <a:pt x="75180" y="515910"/>
                  </a:lnTo>
                  <a:lnTo>
                    <a:pt x="81254" y="509858"/>
                  </a:lnTo>
                  <a:lnTo>
                    <a:pt x="81254" y="494895"/>
                  </a:lnTo>
                  <a:lnTo>
                    <a:pt x="75180" y="488833"/>
                  </a:lnTo>
                  <a:lnTo>
                    <a:pt x="27077" y="488833"/>
                  </a:lnTo>
                  <a:lnTo>
                    <a:pt x="27077" y="210056"/>
                  </a:lnTo>
                  <a:lnTo>
                    <a:pt x="203124" y="34009"/>
                  </a:lnTo>
                  <a:lnTo>
                    <a:pt x="379171" y="210056"/>
                  </a:lnTo>
                  <a:lnTo>
                    <a:pt x="379171" y="488833"/>
                  </a:lnTo>
                  <a:lnTo>
                    <a:pt x="331068" y="488833"/>
                  </a:lnTo>
                  <a:lnTo>
                    <a:pt x="325005" y="494895"/>
                  </a:lnTo>
                  <a:lnTo>
                    <a:pt x="325005" y="509858"/>
                  </a:lnTo>
                  <a:lnTo>
                    <a:pt x="331068" y="515910"/>
                  </a:lnTo>
                  <a:lnTo>
                    <a:pt x="400197" y="515910"/>
                  </a:lnTo>
                  <a:lnTo>
                    <a:pt x="406259" y="509858"/>
                  </a:lnTo>
                  <a:lnTo>
                    <a:pt x="406259" y="200852"/>
                  </a:lnTo>
                  <a:lnTo>
                    <a:pt x="404835" y="197418"/>
                  </a:lnTo>
                  <a:lnTo>
                    <a:pt x="402291" y="194873"/>
                  </a:lnTo>
                  <a:lnTo>
                    <a:pt x="207417" y="0"/>
                  </a:lnTo>
                  <a:close/>
                </a:path>
              </a:pathLst>
            </a:custGeom>
            <a:solidFill>
              <a:srgbClr val="00004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9" name="object 10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786168" y="3298884"/>
              <a:ext cx="135419" cy="243751"/>
            </a:xfrm>
            <a:prstGeom prst="rect">
              <a:avLst/>
            </a:prstGeom>
          </p:spPr>
        </p:pic>
        <p:sp>
          <p:nvSpPr>
            <p:cNvPr id="110" name="object 110" descr=""/>
            <p:cNvSpPr/>
            <p:nvPr/>
          </p:nvSpPr>
          <p:spPr>
            <a:xfrm>
              <a:off x="17055015" y="3026725"/>
              <a:ext cx="406400" cy="516255"/>
            </a:xfrm>
            <a:custGeom>
              <a:avLst/>
              <a:gdLst/>
              <a:ahLst/>
              <a:cxnLst/>
              <a:rect l="l" t="t" r="r" b="b"/>
              <a:pathLst>
                <a:path w="406400" h="516254">
                  <a:moveTo>
                    <a:pt x="207417" y="0"/>
                  </a:moveTo>
                  <a:lnTo>
                    <a:pt x="198842" y="0"/>
                  </a:lnTo>
                  <a:lnTo>
                    <a:pt x="1424" y="197418"/>
                  </a:lnTo>
                  <a:lnTo>
                    <a:pt x="0" y="200852"/>
                  </a:lnTo>
                  <a:lnTo>
                    <a:pt x="0" y="509858"/>
                  </a:lnTo>
                  <a:lnTo>
                    <a:pt x="6062" y="515910"/>
                  </a:lnTo>
                  <a:lnTo>
                    <a:pt x="75180" y="515910"/>
                  </a:lnTo>
                  <a:lnTo>
                    <a:pt x="81254" y="509858"/>
                  </a:lnTo>
                  <a:lnTo>
                    <a:pt x="81254" y="494895"/>
                  </a:lnTo>
                  <a:lnTo>
                    <a:pt x="75180" y="488833"/>
                  </a:lnTo>
                  <a:lnTo>
                    <a:pt x="27077" y="488833"/>
                  </a:lnTo>
                  <a:lnTo>
                    <a:pt x="27077" y="210056"/>
                  </a:lnTo>
                  <a:lnTo>
                    <a:pt x="203124" y="34009"/>
                  </a:lnTo>
                  <a:lnTo>
                    <a:pt x="379171" y="210056"/>
                  </a:lnTo>
                  <a:lnTo>
                    <a:pt x="379171" y="488833"/>
                  </a:lnTo>
                  <a:lnTo>
                    <a:pt x="331068" y="488833"/>
                  </a:lnTo>
                  <a:lnTo>
                    <a:pt x="325005" y="494895"/>
                  </a:lnTo>
                  <a:lnTo>
                    <a:pt x="325005" y="509858"/>
                  </a:lnTo>
                  <a:lnTo>
                    <a:pt x="331068" y="515910"/>
                  </a:lnTo>
                  <a:lnTo>
                    <a:pt x="400197" y="515910"/>
                  </a:lnTo>
                  <a:lnTo>
                    <a:pt x="406259" y="509858"/>
                  </a:lnTo>
                  <a:lnTo>
                    <a:pt x="406259" y="200852"/>
                  </a:lnTo>
                  <a:lnTo>
                    <a:pt x="404835" y="197418"/>
                  </a:lnTo>
                  <a:lnTo>
                    <a:pt x="402291" y="194873"/>
                  </a:lnTo>
                  <a:lnTo>
                    <a:pt x="207417" y="0"/>
                  </a:lnTo>
                  <a:close/>
                </a:path>
              </a:pathLst>
            </a:custGeom>
            <a:solidFill>
              <a:srgbClr val="00004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1" name="object 11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190431" y="3298884"/>
              <a:ext cx="135419" cy="243751"/>
            </a:xfrm>
            <a:prstGeom prst="rect">
              <a:avLst/>
            </a:prstGeom>
          </p:spPr>
        </p:pic>
        <p:sp>
          <p:nvSpPr>
            <p:cNvPr id="112" name="object 112" descr=""/>
            <p:cNvSpPr/>
            <p:nvPr/>
          </p:nvSpPr>
          <p:spPr>
            <a:xfrm>
              <a:off x="17586927" y="5489601"/>
              <a:ext cx="406400" cy="516255"/>
            </a:xfrm>
            <a:custGeom>
              <a:avLst/>
              <a:gdLst/>
              <a:ahLst/>
              <a:cxnLst/>
              <a:rect l="l" t="t" r="r" b="b"/>
              <a:pathLst>
                <a:path w="406400" h="516254">
                  <a:moveTo>
                    <a:pt x="207417" y="0"/>
                  </a:moveTo>
                  <a:lnTo>
                    <a:pt x="198842" y="0"/>
                  </a:lnTo>
                  <a:lnTo>
                    <a:pt x="1424" y="197418"/>
                  </a:lnTo>
                  <a:lnTo>
                    <a:pt x="0" y="200852"/>
                  </a:lnTo>
                  <a:lnTo>
                    <a:pt x="0" y="509858"/>
                  </a:lnTo>
                  <a:lnTo>
                    <a:pt x="6062" y="515910"/>
                  </a:lnTo>
                  <a:lnTo>
                    <a:pt x="75180" y="515910"/>
                  </a:lnTo>
                  <a:lnTo>
                    <a:pt x="81254" y="509858"/>
                  </a:lnTo>
                  <a:lnTo>
                    <a:pt x="81254" y="494895"/>
                  </a:lnTo>
                  <a:lnTo>
                    <a:pt x="75180" y="488833"/>
                  </a:lnTo>
                  <a:lnTo>
                    <a:pt x="27077" y="488833"/>
                  </a:lnTo>
                  <a:lnTo>
                    <a:pt x="27077" y="210056"/>
                  </a:lnTo>
                  <a:lnTo>
                    <a:pt x="203124" y="34009"/>
                  </a:lnTo>
                  <a:lnTo>
                    <a:pt x="379171" y="210056"/>
                  </a:lnTo>
                  <a:lnTo>
                    <a:pt x="379171" y="488833"/>
                  </a:lnTo>
                  <a:lnTo>
                    <a:pt x="331068" y="488833"/>
                  </a:lnTo>
                  <a:lnTo>
                    <a:pt x="325005" y="494895"/>
                  </a:lnTo>
                  <a:lnTo>
                    <a:pt x="325005" y="509858"/>
                  </a:lnTo>
                  <a:lnTo>
                    <a:pt x="331068" y="515910"/>
                  </a:lnTo>
                  <a:lnTo>
                    <a:pt x="400197" y="515910"/>
                  </a:lnTo>
                  <a:lnTo>
                    <a:pt x="406259" y="509858"/>
                  </a:lnTo>
                  <a:lnTo>
                    <a:pt x="406259" y="200852"/>
                  </a:lnTo>
                  <a:lnTo>
                    <a:pt x="404835" y="197418"/>
                  </a:lnTo>
                  <a:lnTo>
                    <a:pt x="402291" y="194873"/>
                  </a:lnTo>
                  <a:lnTo>
                    <a:pt x="207417" y="0"/>
                  </a:lnTo>
                  <a:close/>
                </a:path>
              </a:pathLst>
            </a:custGeom>
            <a:solidFill>
              <a:srgbClr val="00004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3" name="object 113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7722343" y="5761760"/>
              <a:ext cx="135419" cy="243751"/>
            </a:xfrm>
            <a:prstGeom prst="rect">
              <a:avLst/>
            </a:prstGeom>
          </p:spPr>
        </p:pic>
        <p:sp>
          <p:nvSpPr>
            <p:cNvPr id="114" name="object 114" descr=""/>
            <p:cNvSpPr/>
            <p:nvPr/>
          </p:nvSpPr>
          <p:spPr>
            <a:xfrm>
              <a:off x="18118839" y="5489601"/>
              <a:ext cx="406400" cy="516255"/>
            </a:xfrm>
            <a:custGeom>
              <a:avLst/>
              <a:gdLst/>
              <a:ahLst/>
              <a:cxnLst/>
              <a:rect l="l" t="t" r="r" b="b"/>
              <a:pathLst>
                <a:path w="406400" h="516254">
                  <a:moveTo>
                    <a:pt x="207417" y="0"/>
                  </a:moveTo>
                  <a:lnTo>
                    <a:pt x="198842" y="0"/>
                  </a:lnTo>
                  <a:lnTo>
                    <a:pt x="1424" y="197418"/>
                  </a:lnTo>
                  <a:lnTo>
                    <a:pt x="0" y="200852"/>
                  </a:lnTo>
                  <a:lnTo>
                    <a:pt x="0" y="509858"/>
                  </a:lnTo>
                  <a:lnTo>
                    <a:pt x="6062" y="515910"/>
                  </a:lnTo>
                  <a:lnTo>
                    <a:pt x="75180" y="515910"/>
                  </a:lnTo>
                  <a:lnTo>
                    <a:pt x="81254" y="509858"/>
                  </a:lnTo>
                  <a:lnTo>
                    <a:pt x="81254" y="494895"/>
                  </a:lnTo>
                  <a:lnTo>
                    <a:pt x="75180" y="488833"/>
                  </a:lnTo>
                  <a:lnTo>
                    <a:pt x="27077" y="488833"/>
                  </a:lnTo>
                  <a:lnTo>
                    <a:pt x="27077" y="210056"/>
                  </a:lnTo>
                  <a:lnTo>
                    <a:pt x="203124" y="34009"/>
                  </a:lnTo>
                  <a:lnTo>
                    <a:pt x="379171" y="210056"/>
                  </a:lnTo>
                  <a:lnTo>
                    <a:pt x="379171" y="488833"/>
                  </a:lnTo>
                  <a:lnTo>
                    <a:pt x="331068" y="488833"/>
                  </a:lnTo>
                  <a:lnTo>
                    <a:pt x="325005" y="494895"/>
                  </a:lnTo>
                  <a:lnTo>
                    <a:pt x="325005" y="509858"/>
                  </a:lnTo>
                  <a:lnTo>
                    <a:pt x="331068" y="515910"/>
                  </a:lnTo>
                  <a:lnTo>
                    <a:pt x="400197" y="515910"/>
                  </a:lnTo>
                  <a:lnTo>
                    <a:pt x="406259" y="509858"/>
                  </a:lnTo>
                  <a:lnTo>
                    <a:pt x="406259" y="200852"/>
                  </a:lnTo>
                  <a:lnTo>
                    <a:pt x="404835" y="197418"/>
                  </a:lnTo>
                  <a:lnTo>
                    <a:pt x="402291" y="194873"/>
                  </a:lnTo>
                  <a:lnTo>
                    <a:pt x="207417" y="0"/>
                  </a:lnTo>
                  <a:close/>
                </a:path>
              </a:pathLst>
            </a:custGeom>
            <a:solidFill>
              <a:srgbClr val="00004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5" name="object 115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8254255" y="5761760"/>
              <a:ext cx="135419" cy="243751"/>
            </a:xfrm>
            <a:prstGeom prst="rect">
              <a:avLst/>
            </a:prstGeom>
          </p:spPr>
        </p:pic>
        <p:sp>
          <p:nvSpPr>
            <p:cNvPr id="116" name="object 116" descr=""/>
            <p:cNvSpPr/>
            <p:nvPr/>
          </p:nvSpPr>
          <p:spPr>
            <a:xfrm>
              <a:off x="18650751" y="5489601"/>
              <a:ext cx="406400" cy="516255"/>
            </a:xfrm>
            <a:custGeom>
              <a:avLst/>
              <a:gdLst/>
              <a:ahLst/>
              <a:cxnLst/>
              <a:rect l="l" t="t" r="r" b="b"/>
              <a:pathLst>
                <a:path w="406400" h="516254">
                  <a:moveTo>
                    <a:pt x="207417" y="0"/>
                  </a:moveTo>
                  <a:lnTo>
                    <a:pt x="198842" y="0"/>
                  </a:lnTo>
                  <a:lnTo>
                    <a:pt x="1424" y="197418"/>
                  </a:lnTo>
                  <a:lnTo>
                    <a:pt x="0" y="200852"/>
                  </a:lnTo>
                  <a:lnTo>
                    <a:pt x="0" y="509858"/>
                  </a:lnTo>
                  <a:lnTo>
                    <a:pt x="6062" y="515910"/>
                  </a:lnTo>
                  <a:lnTo>
                    <a:pt x="75180" y="515910"/>
                  </a:lnTo>
                  <a:lnTo>
                    <a:pt x="81254" y="509858"/>
                  </a:lnTo>
                  <a:lnTo>
                    <a:pt x="81254" y="494895"/>
                  </a:lnTo>
                  <a:lnTo>
                    <a:pt x="75180" y="488833"/>
                  </a:lnTo>
                  <a:lnTo>
                    <a:pt x="27077" y="488833"/>
                  </a:lnTo>
                  <a:lnTo>
                    <a:pt x="27077" y="210056"/>
                  </a:lnTo>
                  <a:lnTo>
                    <a:pt x="203124" y="34009"/>
                  </a:lnTo>
                  <a:lnTo>
                    <a:pt x="379171" y="210056"/>
                  </a:lnTo>
                  <a:lnTo>
                    <a:pt x="379171" y="488833"/>
                  </a:lnTo>
                  <a:lnTo>
                    <a:pt x="331068" y="488833"/>
                  </a:lnTo>
                  <a:lnTo>
                    <a:pt x="325005" y="494895"/>
                  </a:lnTo>
                  <a:lnTo>
                    <a:pt x="325005" y="509858"/>
                  </a:lnTo>
                  <a:lnTo>
                    <a:pt x="331068" y="515910"/>
                  </a:lnTo>
                  <a:lnTo>
                    <a:pt x="400197" y="515910"/>
                  </a:lnTo>
                  <a:lnTo>
                    <a:pt x="406259" y="509858"/>
                  </a:lnTo>
                  <a:lnTo>
                    <a:pt x="406259" y="200852"/>
                  </a:lnTo>
                  <a:lnTo>
                    <a:pt x="404835" y="197418"/>
                  </a:lnTo>
                  <a:lnTo>
                    <a:pt x="402291" y="194873"/>
                  </a:lnTo>
                  <a:lnTo>
                    <a:pt x="207417" y="0"/>
                  </a:lnTo>
                  <a:close/>
                </a:path>
              </a:pathLst>
            </a:custGeom>
            <a:solidFill>
              <a:srgbClr val="00004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7" name="object 117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786168" y="5761760"/>
              <a:ext cx="135419" cy="243751"/>
            </a:xfrm>
            <a:prstGeom prst="rect">
              <a:avLst/>
            </a:prstGeom>
          </p:spPr>
        </p:pic>
        <p:sp>
          <p:nvSpPr>
            <p:cNvPr id="118" name="object 118" descr=""/>
            <p:cNvSpPr/>
            <p:nvPr/>
          </p:nvSpPr>
          <p:spPr>
            <a:xfrm>
              <a:off x="17055015" y="5489601"/>
              <a:ext cx="406400" cy="516255"/>
            </a:xfrm>
            <a:custGeom>
              <a:avLst/>
              <a:gdLst/>
              <a:ahLst/>
              <a:cxnLst/>
              <a:rect l="l" t="t" r="r" b="b"/>
              <a:pathLst>
                <a:path w="406400" h="516254">
                  <a:moveTo>
                    <a:pt x="207417" y="0"/>
                  </a:moveTo>
                  <a:lnTo>
                    <a:pt x="198842" y="0"/>
                  </a:lnTo>
                  <a:lnTo>
                    <a:pt x="1424" y="197418"/>
                  </a:lnTo>
                  <a:lnTo>
                    <a:pt x="0" y="200852"/>
                  </a:lnTo>
                  <a:lnTo>
                    <a:pt x="0" y="509858"/>
                  </a:lnTo>
                  <a:lnTo>
                    <a:pt x="6062" y="515910"/>
                  </a:lnTo>
                  <a:lnTo>
                    <a:pt x="75180" y="515910"/>
                  </a:lnTo>
                  <a:lnTo>
                    <a:pt x="81254" y="509858"/>
                  </a:lnTo>
                  <a:lnTo>
                    <a:pt x="81254" y="494895"/>
                  </a:lnTo>
                  <a:lnTo>
                    <a:pt x="75180" y="488833"/>
                  </a:lnTo>
                  <a:lnTo>
                    <a:pt x="27077" y="488833"/>
                  </a:lnTo>
                  <a:lnTo>
                    <a:pt x="27077" y="210056"/>
                  </a:lnTo>
                  <a:lnTo>
                    <a:pt x="203124" y="34009"/>
                  </a:lnTo>
                  <a:lnTo>
                    <a:pt x="379171" y="210056"/>
                  </a:lnTo>
                  <a:lnTo>
                    <a:pt x="379171" y="488833"/>
                  </a:lnTo>
                  <a:lnTo>
                    <a:pt x="331068" y="488833"/>
                  </a:lnTo>
                  <a:lnTo>
                    <a:pt x="325005" y="494895"/>
                  </a:lnTo>
                  <a:lnTo>
                    <a:pt x="325005" y="509858"/>
                  </a:lnTo>
                  <a:lnTo>
                    <a:pt x="331068" y="515910"/>
                  </a:lnTo>
                  <a:lnTo>
                    <a:pt x="400197" y="515910"/>
                  </a:lnTo>
                  <a:lnTo>
                    <a:pt x="406259" y="509858"/>
                  </a:lnTo>
                  <a:lnTo>
                    <a:pt x="406259" y="200852"/>
                  </a:lnTo>
                  <a:lnTo>
                    <a:pt x="404835" y="197418"/>
                  </a:lnTo>
                  <a:lnTo>
                    <a:pt x="402291" y="194873"/>
                  </a:lnTo>
                  <a:lnTo>
                    <a:pt x="207417" y="0"/>
                  </a:lnTo>
                  <a:close/>
                </a:path>
              </a:pathLst>
            </a:custGeom>
            <a:solidFill>
              <a:srgbClr val="00004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9" name="object 119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190431" y="5761760"/>
              <a:ext cx="135419" cy="243751"/>
            </a:xfrm>
            <a:prstGeom prst="rect">
              <a:avLst/>
            </a:prstGeom>
          </p:spPr>
        </p:pic>
        <p:sp>
          <p:nvSpPr>
            <p:cNvPr id="120" name="object 120" descr=""/>
            <p:cNvSpPr/>
            <p:nvPr/>
          </p:nvSpPr>
          <p:spPr>
            <a:xfrm>
              <a:off x="17586927" y="7130781"/>
              <a:ext cx="406400" cy="516255"/>
            </a:xfrm>
            <a:custGeom>
              <a:avLst/>
              <a:gdLst/>
              <a:ahLst/>
              <a:cxnLst/>
              <a:rect l="l" t="t" r="r" b="b"/>
              <a:pathLst>
                <a:path w="406400" h="516254">
                  <a:moveTo>
                    <a:pt x="207417" y="0"/>
                  </a:moveTo>
                  <a:lnTo>
                    <a:pt x="198842" y="0"/>
                  </a:lnTo>
                  <a:lnTo>
                    <a:pt x="1424" y="197418"/>
                  </a:lnTo>
                  <a:lnTo>
                    <a:pt x="0" y="200852"/>
                  </a:lnTo>
                  <a:lnTo>
                    <a:pt x="0" y="509858"/>
                  </a:lnTo>
                  <a:lnTo>
                    <a:pt x="6062" y="515921"/>
                  </a:lnTo>
                  <a:lnTo>
                    <a:pt x="75180" y="515921"/>
                  </a:lnTo>
                  <a:lnTo>
                    <a:pt x="81254" y="509858"/>
                  </a:lnTo>
                  <a:lnTo>
                    <a:pt x="81254" y="494895"/>
                  </a:lnTo>
                  <a:lnTo>
                    <a:pt x="75180" y="488833"/>
                  </a:lnTo>
                  <a:lnTo>
                    <a:pt x="27077" y="488833"/>
                  </a:lnTo>
                  <a:lnTo>
                    <a:pt x="27077" y="210056"/>
                  </a:lnTo>
                  <a:lnTo>
                    <a:pt x="203124" y="34009"/>
                  </a:lnTo>
                  <a:lnTo>
                    <a:pt x="379171" y="210056"/>
                  </a:lnTo>
                  <a:lnTo>
                    <a:pt x="379171" y="488833"/>
                  </a:lnTo>
                  <a:lnTo>
                    <a:pt x="331068" y="488833"/>
                  </a:lnTo>
                  <a:lnTo>
                    <a:pt x="325005" y="494895"/>
                  </a:lnTo>
                  <a:lnTo>
                    <a:pt x="325005" y="509858"/>
                  </a:lnTo>
                  <a:lnTo>
                    <a:pt x="331068" y="515921"/>
                  </a:lnTo>
                  <a:lnTo>
                    <a:pt x="400197" y="515921"/>
                  </a:lnTo>
                  <a:lnTo>
                    <a:pt x="406259" y="509858"/>
                  </a:lnTo>
                  <a:lnTo>
                    <a:pt x="406259" y="200852"/>
                  </a:lnTo>
                  <a:lnTo>
                    <a:pt x="404835" y="197418"/>
                  </a:lnTo>
                  <a:lnTo>
                    <a:pt x="402291" y="194873"/>
                  </a:lnTo>
                  <a:lnTo>
                    <a:pt x="207417" y="0"/>
                  </a:lnTo>
                  <a:close/>
                </a:path>
              </a:pathLst>
            </a:custGeom>
            <a:solidFill>
              <a:srgbClr val="00004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1" name="object 121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7722343" y="7402940"/>
              <a:ext cx="135419" cy="243751"/>
            </a:xfrm>
            <a:prstGeom prst="rect">
              <a:avLst/>
            </a:prstGeom>
          </p:spPr>
        </p:pic>
        <p:sp>
          <p:nvSpPr>
            <p:cNvPr id="122" name="object 122" descr=""/>
            <p:cNvSpPr/>
            <p:nvPr/>
          </p:nvSpPr>
          <p:spPr>
            <a:xfrm>
              <a:off x="18118839" y="7130781"/>
              <a:ext cx="406400" cy="516255"/>
            </a:xfrm>
            <a:custGeom>
              <a:avLst/>
              <a:gdLst/>
              <a:ahLst/>
              <a:cxnLst/>
              <a:rect l="l" t="t" r="r" b="b"/>
              <a:pathLst>
                <a:path w="406400" h="516254">
                  <a:moveTo>
                    <a:pt x="207417" y="0"/>
                  </a:moveTo>
                  <a:lnTo>
                    <a:pt x="198842" y="0"/>
                  </a:lnTo>
                  <a:lnTo>
                    <a:pt x="1424" y="197418"/>
                  </a:lnTo>
                  <a:lnTo>
                    <a:pt x="0" y="200852"/>
                  </a:lnTo>
                  <a:lnTo>
                    <a:pt x="0" y="509858"/>
                  </a:lnTo>
                  <a:lnTo>
                    <a:pt x="6062" y="515921"/>
                  </a:lnTo>
                  <a:lnTo>
                    <a:pt x="75180" y="515921"/>
                  </a:lnTo>
                  <a:lnTo>
                    <a:pt x="81254" y="509858"/>
                  </a:lnTo>
                  <a:lnTo>
                    <a:pt x="81254" y="494895"/>
                  </a:lnTo>
                  <a:lnTo>
                    <a:pt x="75180" y="488833"/>
                  </a:lnTo>
                  <a:lnTo>
                    <a:pt x="27077" y="488833"/>
                  </a:lnTo>
                  <a:lnTo>
                    <a:pt x="27077" y="210056"/>
                  </a:lnTo>
                  <a:lnTo>
                    <a:pt x="203124" y="34009"/>
                  </a:lnTo>
                  <a:lnTo>
                    <a:pt x="379171" y="210056"/>
                  </a:lnTo>
                  <a:lnTo>
                    <a:pt x="379171" y="488833"/>
                  </a:lnTo>
                  <a:lnTo>
                    <a:pt x="331068" y="488833"/>
                  </a:lnTo>
                  <a:lnTo>
                    <a:pt x="325005" y="494895"/>
                  </a:lnTo>
                  <a:lnTo>
                    <a:pt x="325005" y="509858"/>
                  </a:lnTo>
                  <a:lnTo>
                    <a:pt x="331068" y="515921"/>
                  </a:lnTo>
                  <a:lnTo>
                    <a:pt x="400197" y="515921"/>
                  </a:lnTo>
                  <a:lnTo>
                    <a:pt x="406259" y="509858"/>
                  </a:lnTo>
                  <a:lnTo>
                    <a:pt x="406259" y="200852"/>
                  </a:lnTo>
                  <a:lnTo>
                    <a:pt x="404835" y="197418"/>
                  </a:lnTo>
                  <a:lnTo>
                    <a:pt x="402291" y="194873"/>
                  </a:lnTo>
                  <a:lnTo>
                    <a:pt x="207417" y="0"/>
                  </a:lnTo>
                  <a:close/>
                </a:path>
              </a:pathLst>
            </a:custGeom>
            <a:solidFill>
              <a:srgbClr val="00004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3" name="object 123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8254255" y="7402940"/>
              <a:ext cx="135419" cy="243751"/>
            </a:xfrm>
            <a:prstGeom prst="rect">
              <a:avLst/>
            </a:prstGeom>
          </p:spPr>
        </p:pic>
        <p:sp>
          <p:nvSpPr>
            <p:cNvPr id="124" name="object 124" descr=""/>
            <p:cNvSpPr/>
            <p:nvPr/>
          </p:nvSpPr>
          <p:spPr>
            <a:xfrm>
              <a:off x="18650751" y="7130781"/>
              <a:ext cx="406400" cy="516255"/>
            </a:xfrm>
            <a:custGeom>
              <a:avLst/>
              <a:gdLst/>
              <a:ahLst/>
              <a:cxnLst/>
              <a:rect l="l" t="t" r="r" b="b"/>
              <a:pathLst>
                <a:path w="406400" h="516254">
                  <a:moveTo>
                    <a:pt x="207417" y="0"/>
                  </a:moveTo>
                  <a:lnTo>
                    <a:pt x="198842" y="0"/>
                  </a:lnTo>
                  <a:lnTo>
                    <a:pt x="1424" y="197418"/>
                  </a:lnTo>
                  <a:lnTo>
                    <a:pt x="0" y="200852"/>
                  </a:lnTo>
                  <a:lnTo>
                    <a:pt x="0" y="509858"/>
                  </a:lnTo>
                  <a:lnTo>
                    <a:pt x="6062" y="515921"/>
                  </a:lnTo>
                  <a:lnTo>
                    <a:pt x="75180" y="515921"/>
                  </a:lnTo>
                  <a:lnTo>
                    <a:pt x="81254" y="509858"/>
                  </a:lnTo>
                  <a:lnTo>
                    <a:pt x="81254" y="494895"/>
                  </a:lnTo>
                  <a:lnTo>
                    <a:pt x="75180" y="488833"/>
                  </a:lnTo>
                  <a:lnTo>
                    <a:pt x="27077" y="488833"/>
                  </a:lnTo>
                  <a:lnTo>
                    <a:pt x="27077" y="210056"/>
                  </a:lnTo>
                  <a:lnTo>
                    <a:pt x="203124" y="34009"/>
                  </a:lnTo>
                  <a:lnTo>
                    <a:pt x="379171" y="210056"/>
                  </a:lnTo>
                  <a:lnTo>
                    <a:pt x="379171" y="488833"/>
                  </a:lnTo>
                  <a:lnTo>
                    <a:pt x="331068" y="488833"/>
                  </a:lnTo>
                  <a:lnTo>
                    <a:pt x="325005" y="494895"/>
                  </a:lnTo>
                  <a:lnTo>
                    <a:pt x="325005" y="509858"/>
                  </a:lnTo>
                  <a:lnTo>
                    <a:pt x="331068" y="515921"/>
                  </a:lnTo>
                  <a:lnTo>
                    <a:pt x="400197" y="515921"/>
                  </a:lnTo>
                  <a:lnTo>
                    <a:pt x="406259" y="509858"/>
                  </a:lnTo>
                  <a:lnTo>
                    <a:pt x="406259" y="200852"/>
                  </a:lnTo>
                  <a:lnTo>
                    <a:pt x="404835" y="197418"/>
                  </a:lnTo>
                  <a:lnTo>
                    <a:pt x="402291" y="194873"/>
                  </a:lnTo>
                  <a:lnTo>
                    <a:pt x="207417" y="0"/>
                  </a:lnTo>
                  <a:close/>
                </a:path>
              </a:pathLst>
            </a:custGeom>
            <a:solidFill>
              <a:srgbClr val="00004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5" name="object 125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786168" y="7402940"/>
              <a:ext cx="135419" cy="243751"/>
            </a:xfrm>
            <a:prstGeom prst="rect">
              <a:avLst/>
            </a:prstGeom>
          </p:spPr>
        </p:pic>
        <p:sp>
          <p:nvSpPr>
            <p:cNvPr id="126" name="object 126" descr=""/>
            <p:cNvSpPr/>
            <p:nvPr/>
          </p:nvSpPr>
          <p:spPr>
            <a:xfrm>
              <a:off x="17055015" y="7130781"/>
              <a:ext cx="406400" cy="516255"/>
            </a:xfrm>
            <a:custGeom>
              <a:avLst/>
              <a:gdLst/>
              <a:ahLst/>
              <a:cxnLst/>
              <a:rect l="l" t="t" r="r" b="b"/>
              <a:pathLst>
                <a:path w="406400" h="516254">
                  <a:moveTo>
                    <a:pt x="207417" y="0"/>
                  </a:moveTo>
                  <a:lnTo>
                    <a:pt x="198842" y="0"/>
                  </a:lnTo>
                  <a:lnTo>
                    <a:pt x="1424" y="197418"/>
                  </a:lnTo>
                  <a:lnTo>
                    <a:pt x="0" y="200852"/>
                  </a:lnTo>
                  <a:lnTo>
                    <a:pt x="0" y="509858"/>
                  </a:lnTo>
                  <a:lnTo>
                    <a:pt x="6062" y="515921"/>
                  </a:lnTo>
                  <a:lnTo>
                    <a:pt x="75180" y="515921"/>
                  </a:lnTo>
                  <a:lnTo>
                    <a:pt x="81254" y="509858"/>
                  </a:lnTo>
                  <a:lnTo>
                    <a:pt x="81254" y="494895"/>
                  </a:lnTo>
                  <a:lnTo>
                    <a:pt x="75180" y="488833"/>
                  </a:lnTo>
                  <a:lnTo>
                    <a:pt x="27077" y="488833"/>
                  </a:lnTo>
                  <a:lnTo>
                    <a:pt x="27077" y="210056"/>
                  </a:lnTo>
                  <a:lnTo>
                    <a:pt x="203124" y="34009"/>
                  </a:lnTo>
                  <a:lnTo>
                    <a:pt x="379171" y="210056"/>
                  </a:lnTo>
                  <a:lnTo>
                    <a:pt x="379171" y="488833"/>
                  </a:lnTo>
                  <a:lnTo>
                    <a:pt x="331068" y="488833"/>
                  </a:lnTo>
                  <a:lnTo>
                    <a:pt x="325005" y="494895"/>
                  </a:lnTo>
                  <a:lnTo>
                    <a:pt x="325005" y="509858"/>
                  </a:lnTo>
                  <a:lnTo>
                    <a:pt x="331068" y="515921"/>
                  </a:lnTo>
                  <a:lnTo>
                    <a:pt x="400197" y="515921"/>
                  </a:lnTo>
                  <a:lnTo>
                    <a:pt x="406259" y="509858"/>
                  </a:lnTo>
                  <a:lnTo>
                    <a:pt x="406259" y="200852"/>
                  </a:lnTo>
                  <a:lnTo>
                    <a:pt x="404835" y="197418"/>
                  </a:lnTo>
                  <a:lnTo>
                    <a:pt x="402291" y="194873"/>
                  </a:lnTo>
                  <a:lnTo>
                    <a:pt x="207417" y="0"/>
                  </a:lnTo>
                  <a:close/>
                </a:path>
              </a:pathLst>
            </a:custGeom>
            <a:solidFill>
              <a:srgbClr val="00004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7" name="object 127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190431" y="7402940"/>
              <a:ext cx="135419" cy="243751"/>
            </a:xfrm>
            <a:prstGeom prst="rect">
              <a:avLst/>
            </a:prstGeom>
          </p:spPr>
        </p:pic>
        <p:sp>
          <p:nvSpPr>
            <p:cNvPr id="128" name="object 128" descr=""/>
            <p:cNvSpPr/>
            <p:nvPr/>
          </p:nvSpPr>
          <p:spPr>
            <a:xfrm>
              <a:off x="17586927" y="8771963"/>
              <a:ext cx="406400" cy="516255"/>
            </a:xfrm>
            <a:custGeom>
              <a:avLst/>
              <a:gdLst/>
              <a:ahLst/>
              <a:cxnLst/>
              <a:rect l="l" t="t" r="r" b="b"/>
              <a:pathLst>
                <a:path w="406400" h="516254">
                  <a:moveTo>
                    <a:pt x="207417" y="0"/>
                  </a:moveTo>
                  <a:lnTo>
                    <a:pt x="198842" y="0"/>
                  </a:lnTo>
                  <a:lnTo>
                    <a:pt x="1424" y="197418"/>
                  </a:lnTo>
                  <a:lnTo>
                    <a:pt x="0" y="200852"/>
                  </a:lnTo>
                  <a:lnTo>
                    <a:pt x="0" y="509858"/>
                  </a:lnTo>
                  <a:lnTo>
                    <a:pt x="6062" y="515921"/>
                  </a:lnTo>
                  <a:lnTo>
                    <a:pt x="75180" y="515921"/>
                  </a:lnTo>
                  <a:lnTo>
                    <a:pt x="81254" y="509858"/>
                  </a:lnTo>
                  <a:lnTo>
                    <a:pt x="81254" y="494895"/>
                  </a:lnTo>
                  <a:lnTo>
                    <a:pt x="75180" y="488833"/>
                  </a:lnTo>
                  <a:lnTo>
                    <a:pt x="27077" y="488833"/>
                  </a:lnTo>
                  <a:lnTo>
                    <a:pt x="27077" y="210056"/>
                  </a:lnTo>
                  <a:lnTo>
                    <a:pt x="203124" y="34009"/>
                  </a:lnTo>
                  <a:lnTo>
                    <a:pt x="379171" y="210056"/>
                  </a:lnTo>
                  <a:lnTo>
                    <a:pt x="379171" y="488833"/>
                  </a:lnTo>
                  <a:lnTo>
                    <a:pt x="331068" y="488833"/>
                  </a:lnTo>
                  <a:lnTo>
                    <a:pt x="325005" y="494895"/>
                  </a:lnTo>
                  <a:lnTo>
                    <a:pt x="325005" y="509858"/>
                  </a:lnTo>
                  <a:lnTo>
                    <a:pt x="331068" y="515921"/>
                  </a:lnTo>
                  <a:lnTo>
                    <a:pt x="400197" y="515921"/>
                  </a:lnTo>
                  <a:lnTo>
                    <a:pt x="406259" y="509858"/>
                  </a:lnTo>
                  <a:lnTo>
                    <a:pt x="406259" y="200852"/>
                  </a:lnTo>
                  <a:lnTo>
                    <a:pt x="404835" y="197418"/>
                  </a:lnTo>
                  <a:lnTo>
                    <a:pt x="402291" y="194873"/>
                  </a:lnTo>
                  <a:lnTo>
                    <a:pt x="207417" y="0"/>
                  </a:lnTo>
                  <a:close/>
                </a:path>
              </a:pathLst>
            </a:custGeom>
            <a:solidFill>
              <a:srgbClr val="00004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9" name="object 129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7722343" y="9044123"/>
              <a:ext cx="135419" cy="243751"/>
            </a:xfrm>
            <a:prstGeom prst="rect">
              <a:avLst/>
            </a:prstGeom>
          </p:spPr>
        </p:pic>
        <p:sp>
          <p:nvSpPr>
            <p:cNvPr id="130" name="object 130" descr=""/>
            <p:cNvSpPr/>
            <p:nvPr/>
          </p:nvSpPr>
          <p:spPr>
            <a:xfrm>
              <a:off x="18118839" y="8771963"/>
              <a:ext cx="406400" cy="516255"/>
            </a:xfrm>
            <a:custGeom>
              <a:avLst/>
              <a:gdLst/>
              <a:ahLst/>
              <a:cxnLst/>
              <a:rect l="l" t="t" r="r" b="b"/>
              <a:pathLst>
                <a:path w="406400" h="516254">
                  <a:moveTo>
                    <a:pt x="207417" y="0"/>
                  </a:moveTo>
                  <a:lnTo>
                    <a:pt x="198842" y="0"/>
                  </a:lnTo>
                  <a:lnTo>
                    <a:pt x="1424" y="197418"/>
                  </a:lnTo>
                  <a:lnTo>
                    <a:pt x="0" y="200852"/>
                  </a:lnTo>
                  <a:lnTo>
                    <a:pt x="0" y="509858"/>
                  </a:lnTo>
                  <a:lnTo>
                    <a:pt x="6062" y="515921"/>
                  </a:lnTo>
                  <a:lnTo>
                    <a:pt x="75180" y="515921"/>
                  </a:lnTo>
                  <a:lnTo>
                    <a:pt x="81254" y="509858"/>
                  </a:lnTo>
                  <a:lnTo>
                    <a:pt x="81254" y="494895"/>
                  </a:lnTo>
                  <a:lnTo>
                    <a:pt x="75180" y="488833"/>
                  </a:lnTo>
                  <a:lnTo>
                    <a:pt x="27077" y="488833"/>
                  </a:lnTo>
                  <a:lnTo>
                    <a:pt x="27077" y="210056"/>
                  </a:lnTo>
                  <a:lnTo>
                    <a:pt x="203124" y="34009"/>
                  </a:lnTo>
                  <a:lnTo>
                    <a:pt x="379171" y="210056"/>
                  </a:lnTo>
                  <a:lnTo>
                    <a:pt x="379171" y="488833"/>
                  </a:lnTo>
                  <a:lnTo>
                    <a:pt x="331068" y="488833"/>
                  </a:lnTo>
                  <a:lnTo>
                    <a:pt x="325005" y="494895"/>
                  </a:lnTo>
                  <a:lnTo>
                    <a:pt x="325005" y="509858"/>
                  </a:lnTo>
                  <a:lnTo>
                    <a:pt x="331068" y="515921"/>
                  </a:lnTo>
                  <a:lnTo>
                    <a:pt x="400197" y="515921"/>
                  </a:lnTo>
                  <a:lnTo>
                    <a:pt x="406259" y="509858"/>
                  </a:lnTo>
                  <a:lnTo>
                    <a:pt x="406259" y="200852"/>
                  </a:lnTo>
                  <a:lnTo>
                    <a:pt x="404835" y="197418"/>
                  </a:lnTo>
                  <a:lnTo>
                    <a:pt x="402291" y="194873"/>
                  </a:lnTo>
                  <a:lnTo>
                    <a:pt x="207417" y="0"/>
                  </a:lnTo>
                  <a:close/>
                </a:path>
              </a:pathLst>
            </a:custGeom>
            <a:solidFill>
              <a:srgbClr val="00004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1" name="object 131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8254255" y="9044123"/>
              <a:ext cx="135419" cy="243751"/>
            </a:xfrm>
            <a:prstGeom prst="rect">
              <a:avLst/>
            </a:prstGeom>
          </p:spPr>
        </p:pic>
        <p:sp>
          <p:nvSpPr>
            <p:cNvPr id="132" name="object 132" descr=""/>
            <p:cNvSpPr/>
            <p:nvPr/>
          </p:nvSpPr>
          <p:spPr>
            <a:xfrm>
              <a:off x="18650751" y="8771963"/>
              <a:ext cx="406400" cy="516255"/>
            </a:xfrm>
            <a:custGeom>
              <a:avLst/>
              <a:gdLst/>
              <a:ahLst/>
              <a:cxnLst/>
              <a:rect l="l" t="t" r="r" b="b"/>
              <a:pathLst>
                <a:path w="406400" h="516254">
                  <a:moveTo>
                    <a:pt x="207417" y="0"/>
                  </a:moveTo>
                  <a:lnTo>
                    <a:pt x="198842" y="0"/>
                  </a:lnTo>
                  <a:lnTo>
                    <a:pt x="1424" y="197418"/>
                  </a:lnTo>
                  <a:lnTo>
                    <a:pt x="0" y="200852"/>
                  </a:lnTo>
                  <a:lnTo>
                    <a:pt x="0" y="509858"/>
                  </a:lnTo>
                  <a:lnTo>
                    <a:pt x="6062" y="515921"/>
                  </a:lnTo>
                  <a:lnTo>
                    <a:pt x="75180" y="515921"/>
                  </a:lnTo>
                  <a:lnTo>
                    <a:pt x="81254" y="509858"/>
                  </a:lnTo>
                  <a:lnTo>
                    <a:pt x="81254" y="494895"/>
                  </a:lnTo>
                  <a:lnTo>
                    <a:pt x="75180" y="488833"/>
                  </a:lnTo>
                  <a:lnTo>
                    <a:pt x="27077" y="488833"/>
                  </a:lnTo>
                  <a:lnTo>
                    <a:pt x="27077" y="210056"/>
                  </a:lnTo>
                  <a:lnTo>
                    <a:pt x="203124" y="34009"/>
                  </a:lnTo>
                  <a:lnTo>
                    <a:pt x="379171" y="210056"/>
                  </a:lnTo>
                  <a:lnTo>
                    <a:pt x="379171" y="488833"/>
                  </a:lnTo>
                  <a:lnTo>
                    <a:pt x="331068" y="488833"/>
                  </a:lnTo>
                  <a:lnTo>
                    <a:pt x="325005" y="494895"/>
                  </a:lnTo>
                  <a:lnTo>
                    <a:pt x="325005" y="509858"/>
                  </a:lnTo>
                  <a:lnTo>
                    <a:pt x="331068" y="515921"/>
                  </a:lnTo>
                  <a:lnTo>
                    <a:pt x="400197" y="515921"/>
                  </a:lnTo>
                  <a:lnTo>
                    <a:pt x="406259" y="509858"/>
                  </a:lnTo>
                  <a:lnTo>
                    <a:pt x="406259" y="200852"/>
                  </a:lnTo>
                  <a:lnTo>
                    <a:pt x="404835" y="197418"/>
                  </a:lnTo>
                  <a:lnTo>
                    <a:pt x="402291" y="194873"/>
                  </a:lnTo>
                  <a:lnTo>
                    <a:pt x="207417" y="0"/>
                  </a:lnTo>
                  <a:close/>
                </a:path>
              </a:pathLst>
            </a:custGeom>
            <a:solidFill>
              <a:srgbClr val="00004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3" name="object 133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786168" y="9044123"/>
              <a:ext cx="135419" cy="243751"/>
            </a:xfrm>
            <a:prstGeom prst="rect">
              <a:avLst/>
            </a:prstGeom>
          </p:spPr>
        </p:pic>
        <p:sp>
          <p:nvSpPr>
            <p:cNvPr id="134" name="object 134" descr=""/>
            <p:cNvSpPr/>
            <p:nvPr/>
          </p:nvSpPr>
          <p:spPr>
            <a:xfrm>
              <a:off x="17055015" y="8771963"/>
              <a:ext cx="406400" cy="516255"/>
            </a:xfrm>
            <a:custGeom>
              <a:avLst/>
              <a:gdLst/>
              <a:ahLst/>
              <a:cxnLst/>
              <a:rect l="l" t="t" r="r" b="b"/>
              <a:pathLst>
                <a:path w="406400" h="516254">
                  <a:moveTo>
                    <a:pt x="207417" y="0"/>
                  </a:moveTo>
                  <a:lnTo>
                    <a:pt x="198842" y="0"/>
                  </a:lnTo>
                  <a:lnTo>
                    <a:pt x="1424" y="197418"/>
                  </a:lnTo>
                  <a:lnTo>
                    <a:pt x="0" y="200852"/>
                  </a:lnTo>
                  <a:lnTo>
                    <a:pt x="0" y="509858"/>
                  </a:lnTo>
                  <a:lnTo>
                    <a:pt x="6062" y="515921"/>
                  </a:lnTo>
                  <a:lnTo>
                    <a:pt x="75180" y="515921"/>
                  </a:lnTo>
                  <a:lnTo>
                    <a:pt x="81254" y="509858"/>
                  </a:lnTo>
                  <a:lnTo>
                    <a:pt x="81254" y="494895"/>
                  </a:lnTo>
                  <a:lnTo>
                    <a:pt x="75180" y="488833"/>
                  </a:lnTo>
                  <a:lnTo>
                    <a:pt x="27077" y="488833"/>
                  </a:lnTo>
                  <a:lnTo>
                    <a:pt x="27077" y="210056"/>
                  </a:lnTo>
                  <a:lnTo>
                    <a:pt x="203124" y="34009"/>
                  </a:lnTo>
                  <a:lnTo>
                    <a:pt x="379171" y="210056"/>
                  </a:lnTo>
                  <a:lnTo>
                    <a:pt x="379171" y="488833"/>
                  </a:lnTo>
                  <a:lnTo>
                    <a:pt x="331068" y="488833"/>
                  </a:lnTo>
                  <a:lnTo>
                    <a:pt x="325005" y="494895"/>
                  </a:lnTo>
                  <a:lnTo>
                    <a:pt x="325005" y="509858"/>
                  </a:lnTo>
                  <a:lnTo>
                    <a:pt x="331068" y="515921"/>
                  </a:lnTo>
                  <a:lnTo>
                    <a:pt x="400197" y="515921"/>
                  </a:lnTo>
                  <a:lnTo>
                    <a:pt x="406259" y="509858"/>
                  </a:lnTo>
                  <a:lnTo>
                    <a:pt x="406259" y="200852"/>
                  </a:lnTo>
                  <a:lnTo>
                    <a:pt x="404835" y="197418"/>
                  </a:lnTo>
                  <a:lnTo>
                    <a:pt x="402291" y="194873"/>
                  </a:lnTo>
                  <a:lnTo>
                    <a:pt x="207417" y="0"/>
                  </a:lnTo>
                  <a:close/>
                </a:path>
              </a:pathLst>
            </a:custGeom>
            <a:solidFill>
              <a:srgbClr val="00004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5" name="object 135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190431" y="9044123"/>
              <a:ext cx="135419" cy="243751"/>
            </a:xfrm>
            <a:prstGeom prst="rect">
              <a:avLst/>
            </a:prstGeom>
          </p:spPr>
        </p:pic>
        <p:sp>
          <p:nvSpPr>
            <p:cNvPr id="136" name="object 136" descr=""/>
            <p:cNvSpPr/>
            <p:nvPr/>
          </p:nvSpPr>
          <p:spPr>
            <a:xfrm>
              <a:off x="5942229" y="4669009"/>
              <a:ext cx="406400" cy="516255"/>
            </a:xfrm>
            <a:custGeom>
              <a:avLst/>
              <a:gdLst/>
              <a:ahLst/>
              <a:cxnLst/>
              <a:rect l="l" t="t" r="r" b="b"/>
              <a:pathLst>
                <a:path w="406400" h="516254">
                  <a:moveTo>
                    <a:pt x="207417" y="0"/>
                  </a:moveTo>
                  <a:lnTo>
                    <a:pt x="198842" y="0"/>
                  </a:lnTo>
                  <a:lnTo>
                    <a:pt x="1424" y="197418"/>
                  </a:lnTo>
                  <a:lnTo>
                    <a:pt x="0" y="200852"/>
                  </a:lnTo>
                  <a:lnTo>
                    <a:pt x="0" y="509858"/>
                  </a:lnTo>
                  <a:lnTo>
                    <a:pt x="6062" y="515910"/>
                  </a:lnTo>
                  <a:lnTo>
                    <a:pt x="75180" y="515910"/>
                  </a:lnTo>
                  <a:lnTo>
                    <a:pt x="81254" y="509858"/>
                  </a:lnTo>
                  <a:lnTo>
                    <a:pt x="81254" y="494895"/>
                  </a:lnTo>
                  <a:lnTo>
                    <a:pt x="75180" y="488833"/>
                  </a:lnTo>
                  <a:lnTo>
                    <a:pt x="27077" y="488833"/>
                  </a:lnTo>
                  <a:lnTo>
                    <a:pt x="27077" y="210056"/>
                  </a:lnTo>
                  <a:lnTo>
                    <a:pt x="203124" y="34009"/>
                  </a:lnTo>
                  <a:lnTo>
                    <a:pt x="379171" y="210056"/>
                  </a:lnTo>
                  <a:lnTo>
                    <a:pt x="379171" y="488833"/>
                  </a:lnTo>
                  <a:lnTo>
                    <a:pt x="331068" y="488833"/>
                  </a:lnTo>
                  <a:lnTo>
                    <a:pt x="325005" y="494895"/>
                  </a:lnTo>
                  <a:lnTo>
                    <a:pt x="325005" y="509858"/>
                  </a:lnTo>
                  <a:lnTo>
                    <a:pt x="331068" y="515910"/>
                  </a:lnTo>
                  <a:lnTo>
                    <a:pt x="400197" y="515910"/>
                  </a:lnTo>
                  <a:lnTo>
                    <a:pt x="406259" y="509858"/>
                  </a:lnTo>
                  <a:lnTo>
                    <a:pt x="406259" y="200852"/>
                  </a:lnTo>
                  <a:lnTo>
                    <a:pt x="404835" y="197418"/>
                  </a:lnTo>
                  <a:lnTo>
                    <a:pt x="402291" y="194873"/>
                  </a:lnTo>
                  <a:lnTo>
                    <a:pt x="207417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7" name="object 13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77645" y="4941168"/>
              <a:ext cx="135419" cy="243751"/>
            </a:xfrm>
            <a:prstGeom prst="rect">
              <a:avLst/>
            </a:prstGeom>
          </p:spPr>
        </p:pic>
        <p:sp>
          <p:nvSpPr>
            <p:cNvPr id="138" name="object 138" descr=""/>
            <p:cNvSpPr/>
            <p:nvPr/>
          </p:nvSpPr>
          <p:spPr>
            <a:xfrm>
              <a:off x="6474142" y="4669009"/>
              <a:ext cx="406400" cy="516255"/>
            </a:xfrm>
            <a:custGeom>
              <a:avLst/>
              <a:gdLst/>
              <a:ahLst/>
              <a:cxnLst/>
              <a:rect l="l" t="t" r="r" b="b"/>
              <a:pathLst>
                <a:path w="406400" h="516254">
                  <a:moveTo>
                    <a:pt x="207417" y="0"/>
                  </a:moveTo>
                  <a:lnTo>
                    <a:pt x="198842" y="0"/>
                  </a:lnTo>
                  <a:lnTo>
                    <a:pt x="1424" y="197418"/>
                  </a:lnTo>
                  <a:lnTo>
                    <a:pt x="0" y="200852"/>
                  </a:lnTo>
                  <a:lnTo>
                    <a:pt x="0" y="509858"/>
                  </a:lnTo>
                  <a:lnTo>
                    <a:pt x="6062" y="515910"/>
                  </a:lnTo>
                  <a:lnTo>
                    <a:pt x="75180" y="515910"/>
                  </a:lnTo>
                  <a:lnTo>
                    <a:pt x="81254" y="509858"/>
                  </a:lnTo>
                  <a:lnTo>
                    <a:pt x="81254" y="494895"/>
                  </a:lnTo>
                  <a:lnTo>
                    <a:pt x="75180" y="488833"/>
                  </a:lnTo>
                  <a:lnTo>
                    <a:pt x="27077" y="488833"/>
                  </a:lnTo>
                  <a:lnTo>
                    <a:pt x="27077" y="210056"/>
                  </a:lnTo>
                  <a:lnTo>
                    <a:pt x="203124" y="34009"/>
                  </a:lnTo>
                  <a:lnTo>
                    <a:pt x="379171" y="210056"/>
                  </a:lnTo>
                  <a:lnTo>
                    <a:pt x="379171" y="488833"/>
                  </a:lnTo>
                  <a:lnTo>
                    <a:pt x="331068" y="488833"/>
                  </a:lnTo>
                  <a:lnTo>
                    <a:pt x="325005" y="494895"/>
                  </a:lnTo>
                  <a:lnTo>
                    <a:pt x="325005" y="509858"/>
                  </a:lnTo>
                  <a:lnTo>
                    <a:pt x="331068" y="515910"/>
                  </a:lnTo>
                  <a:lnTo>
                    <a:pt x="400197" y="515910"/>
                  </a:lnTo>
                  <a:lnTo>
                    <a:pt x="406259" y="509858"/>
                  </a:lnTo>
                  <a:lnTo>
                    <a:pt x="406259" y="200852"/>
                  </a:lnTo>
                  <a:lnTo>
                    <a:pt x="404835" y="197418"/>
                  </a:lnTo>
                  <a:lnTo>
                    <a:pt x="402291" y="194873"/>
                  </a:lnTo>
                  <a:lnTo>
                    <a:pt x="207417" y="0"/>
                  </a:lnTo>
                  <a:close/>
                </a:path>
              </a:pathLst>
            </a:custGeom>
            <a:solidFill>
              <a:srgbClr val="00004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9" name="object 139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609556" y="4941168"/>
              <a:ext cx="135419" cy="243751"/>
            </a:xfrm>
            <a:prstGeom prst="rect">
              <a:avLst/>
            </a:prstGeom>
          </p:spPr>
        </p:pic>
        <p:sp>
          <p:nvSpPr>
            <p:cNvPr id="140" name="object 140" descr=""/>
            <p:cNvSpPr/>
            <p:nvPr/>
          </p:nvSpPr>
          <p:spPr>
            <a:xfrm>
              <a:off x="5942229" y="6310190"/>
              <a:ext cx="406400" cy="516255"/>
            </a:xfrm>
            <a:custGeom>
              <a:avLst/>
              <a:gdLst/>
              <a:ahLst/>
              <a:cxnLst/>
              <a:rect l="l" t="t" r="r" b="b"/>
              <a:pathLst>
                <a:path w="406400" h="516254">
                  <a:moveTo>
                    <a:pt x="207417" y="0"/>
                  </a:moveTo>
                  <a:lnTo>
                    <a:pt x="198842" y="0"/>
                  </a:lnTo>
                  <a:lnTo>
                    <a:pt x="1424" y="197418"/>
                  </a:lnTo>
                  <a:lnTo>
                    <a:pt x="0" y="200852"/>
                  </a:lnTo>
                  <a:lnTo>
                    <a:pt x="0" y="509858"/>
                  </a:lnTo>
                  <a:lnTo>
                    <a:pt x="6062" y="515921"/>
                  </a:lnTo>
                  <a:lnTo>
                    <a:pt x="75180" y="515921"/>
                  </a:lnTo>
                  <a:lnTo>
                    <a:pt x="81254" y="509858"/>
                  </a:lnTo>
                  <a:lnTo>
                    <a:pt x="81254" y="494895"/>
                  </a:lnTo>
                  <a:lnTo>
                    <a:pt x="75180" y="488833"/>
                  </a:lnTo>
                  <a:lnTo>
                    <a:pt x="27077" y="488833"/>
                  </a:lnTo>
                  <a:lnTo>
                    <a:pt x="27077" y="210056"/>
                  </a:lnTo>
                  <a:lnTo>
                    <a:pt x="203124" y="34009"/>
                  </a:lnTo>
                  <a:lnTo>
                    <a:pt x="379171" y="210056"/>
                  </a:lnTo>
                  <a:lnTo>
                    <a:pt x="379171" y="488833"/>
                  </a:lnTo>
                  <a:lnTo>
                    <a:pt x="331068" y="488833"/>
                  </a:lnTo>
                  <a:lnTo>
                    <a:pt x="325005" y="494895"/>
                  </a:lnTo>
                  <a:lnTo>
                    <a:pt x="325005" y="509858"/>
                  </a:lnTo>
                  <a:lnTo>
                    <a:pt x="331068" y="515921"/>
                  </a:lnTo>
                  <a:lnTo>
                    <a:pt x="400197" y="515921"/>
                  </a:lnTo>
                  <a:lnTo>
                    <a:pt x="406259" y="509858"/>
                  </a:lnTo>
                  <a:lnTo>
                    <a:pt x="406259" y="200852"/>
                  </a:lnTo>
                  <a:lnTo>
                    <a:pt x="404835" y="197418"/>
                  </a:lnTo>
                  <a:lnTo>
                    <a:pt x="402291" y="194873"/>
                  </a:lnTo>
                  <a:lnTo>
                    <a:pt x="207417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1" name="object 14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77645" y="6582351"/>
              <a:ext cx="135419" cy="243751"/>
            </a:xfrm>
            <a:prstGeom prst="rect">
              <a:avLst/>
            </a:prstGeom>
          </p:spPr>
        </p:pic>
        <p:sp>
          <p:nvSpPr>
            <p:cNvPr id="142" name="object 142" descr=""/>
            <p:cNvSpPr/>
            <p:nvPr/>
          </p:nvSpPr>
          <p:spPr>
            <a:xfrm>
              <a:off x="6474142" y="6310190"/>
              <a:ext cx="406400" cy="516255"/>
            </a:xfrm>
            <a:custGeom>
              <a:avLst/>
              <a:gdLst/>
              <a:ahLst/>
              <a:cxnLst/>
              <a:rect l="l" t="t" r="r" b="b"/>
              <a:pathLst>
                <a:path w="406400" h="516254">
                  <a:moveTo>
                    <a:pt x="207417" y="0"/>
                  </a:moveTo>
                  <a:lnTo>
                    <a:pt x="198842" y="0"/>
                  </a:lnTo>
                  <a:lnTo>
                    <a:pt x="1424" y="197418"/>
                  </a:lnTo>
                  <a:lnTo>
                    <a:pt x="0" y="200852"/>
                  </a:lnTo>
                  <a:lnTo>
                    <a:pt x="0" y="509858"/>
                  </a:lnTo>
                  <a:lnTo>
                    <a:pt x="6062" y="515921"/>
                  </a:lnTo>
                  <a:lnTo>
                    <a:pt x="75180" y="515921"/>
                  </a:lnTo>
                  <a:lnTo>
                    <a:pt x="81254" y="509858"/>
                  </a:lnTo>
                  <a:lnTo>
                    <a:pt x="81254" y="494895"/>
                  </a:lnTo>
                  <a:lnTo>
                    <a:pt x="75180" y="488833"/>
                  </a:lnTo>
                  <a:lnTo>
                    <a:pt x="27077" y="488833"/>
                  </a:lnTo>
                  <a:lnTo>
                    <a:pt x="27077" y="210056"/>
                  </a:lnTo>
                  <a:lnTo>
                    <a:pt x="203124" y="34009"/>
                  </a:lnTo>
                  <a:lnTo>
                    <a:pt x="379171" y="210056"/>
                  </a:lnTo>
                  <a:lnTo>
                    <a:pt x="379171" y="488833"/>
                  </a:lnTo>
                  <a:lnTo>
                    <a:pt x="331068" y="488833"/>
                  </a:lnTo>
                  <a:lnTo>
                    <a:pt x="325005" y="494895"/>
                  </a:lnTo>
                  <a:lnTo>
                    <a:pt x="325005" y="509858"/>
                  </a:lnTo>
                  <a:lnTo>
                    <a:pt x="331068" y="515921"/>
                  </a:lnTo>
                  <a:lnTo>
                    <a:pt x="400197" y="515921"/>
                  </a:lnTo>
                  <a:lnTo>
                    <a:pt x="406259" y="509858"/>
                  </a:lnTo>
                  <a:lnTo>
                    <a:pt x="406259" y="200852"/>
                  </a:lnTo>
                  <a:lnTo>
                    <a:pt x="404835" y="197418"/>
                  </a:lnTo>
                  <a:lnTo>
                    <a:pt x="402291" y="194873"/>
                  </a:lnTo>
                  <a:lnTo>
                    <a:pt x="207417" y="0"/>
                  </a:lnTo>
                  <a:close/>
                </a:path>
              </a:pathLst>
            </a:custGeom>
            <a:solidFill>
              <a:srgbClr val="00004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3" name="object 143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609556" y="6582351"/>
              <a:ext cx="135419" cy="243751"/>
            </a:xfrm>
            <a:prstGeom prst="rect">
              <a:avLst/>
            </a:prstGeom>
          </p:spPr>
        </p:pic>
        <p:sp>
          <p:nvSpPr>
            <p:cNvPr id="144" name="object 144" descr=""/>
            <p:cNvSpPr/>
            <p:nvPr/>
          </p:nvSpPr>
          <p:spPr>
            <a:xfrm>
              <a:off x="5942229" y="7951372"/>
              <a:ext cx="406400" cy="516255"/>
            </a:xfrm>
            <a:custGeom>
              <a:avLst/>
              <a:gdLst/>
              <a:ahLst/>
              <a:cxnLst/>
              <a:rect l="l" t="t" r="r" b="b"/>
              <a:pathLst>
                <a:path w="406400" h="516254">
                  <a:moveTo>
                    <a:pt x="207417" y="0"/>
                  </a:moveTo>
                  <a:lnTo>
                    <a:pt x="198842" y="0"/>
                  </a:lnTo>
                  <a:lnTo>
                    <a:pt x="1424" y="197418"/>
                  </a:lnTo>
                  <a:lnTo>
                    <a:pt x="0" y="200852"/>
                  </a:lnTo>
                  <a:lnTo>
                    <a:pt x="0" y="509858"/>
                  </a:lnTo>
                  <a:lnTo>
                    <a:pt x="6062" y="515921"/>
                  </a:lnTo>
                  <a:lnTo>
                    <a:pt x="75180" y="515921"/>
                  </a:lnTo>
                  <a:lnTo>
                    <a:pt x="81254" y="509858"/>
                  </a:lnTo>
                  <a:lnTo>
                    <a:pt x="81254" y="494895"/>
                  </a:lnTo>
                  <a:lnTo>
                    <a:pt x="75180" y="488833"/>
                  </a:lnTo>
                  <a:lnTo>
                    <a:pt x="27077" y="488833"/>
                  </a:lnTo>
                  <a:lnTo>
                    <a:pt x="27077" y="210056"/>
                  </a:lnTo>
                  <a:lnTo>
                    <a:pt x="203124" y="34009"/>
                  </a:lnTo>
                  <a:lnTo>
                    <a:pt x="379171" y="210056"/>
                  </a:lnTo>
                  <a:lnTo>
                    <a:pt x="379171" y="488833"/>
                  </a:lnTo>
                  <a:lnTo>
                    <a:pt x="331068" y="488833"/>
                  </a:lnTo>
                  <a:lnTo>
                    <a:pt x="325005" y="494895"/>
                  </a:lnTo>
                  <a:lnTo>
                    <a:pt x="325005" y="509858"/>
                  </a:lnTo>
                  <a:lnTo>
                    <a:pt x="331068" y="515921"/>
                  </a:lnTo>
                  <a:lnTo>
                    <a:pt x="400197" y="515921"/>
                  </a:lnTo>
                  <a:lnTo>
                    <a:pt x="406259" y="509858"/>
                  </a:lnTo>
                  <a:lnTo>
                    <a:pt x="406259" y="200852"/>
                  </a:lnTo>
                  <a:lnTo>
                    <a:pt x="404835" y="197418"/>
                  </a:lnTo>
                  <a:lnTo>
                    <a:pt x="402291" y="194873"/>
                  </a:lnTo>
                  <a:lnTo>
                    <a:pt x="207417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5" name="object 14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77645" y="8223532"/>
              <a:ext cx="135419" cy="243751"/>
            </a:xfrm>
            <a:prstGeom prst="rect">
              <a:avLst/>
            </a:prstGeom>
          </p:spPr>
        </p:pic>
        <p:sp>
          <p:nvSpPr>
            <p:cNvPr id="146" name="object 146" descr=""/>
            <p:cNvSpPr/>
            <p:nvPr/>
          </p:nvSpPr>
          <p:spPr>
            <a:xfrm>
              <a:off x="6474142" y="7951372"/>
              <a:ext cx="406400" cy="516255"/>
            </a:xfrm>
            <a:custGeom>
              <a:avLst/>
              <a:gdLst/>
              <a:ahLst/>
              <a:cxnLst/>
              <a:rect l="l" t="t" r="r" b="b"/>
              <a:pathLst>
                <a:path w="406400" h="516254">
                  <a:moveTo>
                    <a:pt x="207417" y="0"/>
                  </a:moveTo>
                  <a:lnTo>
                    <a:pt x="198842" y="0"/>
                  </a:lnTo>
                  <a:lnTo>
                    <a:pt x="1424" y="197418"/>
                  </a:lnTo>
                  <a:lnTo>
                    <a:pt x="0" y="200852"/>
                  </a:lnTo>
                  <a:lnTo>
                    <a:pt x="0" y="509858"/>
                  </a:lnTo>
                  <a:lnTo>
                    <a:pt x="6062" y="515921"/>
                  </a:lnTo>
                  <a:lnTo>
                    <a:pt x="75180" y="515921"/>
                  </a:lnTo>
                  <a:lnTo>
                    <a:pt x="81254" y="509858"/>
                  </a:lnTo>
                  <a:lnTo>
                    <a:pt x="81254" y="494895"/>
                  </a:lnTo>
                  <a:lnTo>
                    <a:pt x="75180" y="488833"/>
                  </a:lnTo>
                  <a:lnTo>
                    <a:pt x="27077" y="488833"/>
                  </a:lnTo>
                  <a:lnTo>
                    <a:pt x="27077" y="210056"/>
                  </a:lnTo>
                  <a:lnTo>
                    <a:pt x="203124" y="34009"/>
                  </a:lnTo>
                  <a:lnTo>
                    <a:pt x="379171" y="210056"/>
                  </a:lnTo>
                  <a:lnTo>
                    <a:pt x="379171" y="488833"/>
                  </a:lnTo>
                  <a:lnTo>
                    <a:pt x="331068" y="488833"/>
                  </a:lnTo>
                  <a:lnTo>
                    <a:pt x="325005" y="494895"/>
                  </a:lnTo>
                  <a:lnTo>
                    <a:pt x="325005" y="509858"/>
                  </a:lnTo>
                  <a:lnTo>
                    <a:pt x="331068" y="515921"/>
                  </a:lnTo>
                  <a:lnTo>
                    <a:pt x="400197" y="515921"/>
                  </a:lnTo>
                  <a:lnTo>
                    <a:pt x="406259" y="509858"/>
                  </a:lnTo>
                  <a:lnTo>
                    <a:pt x="406259" y="200852"/>
                  </a:lnTo>
                  <a:lnTo>
                    <a:pt x="404835" y="197418"/>
                  </a:lnTo>
                  <a:lnTo>
                    <a:pt x="402291" y="194873"/>
                  </a:lnTo>
                  <a:lnTo>
                    <a:pt x="207417" y="0"/>
                  </a:lnTo>
                  <a:close/>
                </a:path>
              </a:pathLst>
            </a:custGeom>
            <a:solidFill>
              <a:srgbClr val="00004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7" name="object 147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609556" y="8223532"/>
              <a:ext cx="135419" cy="243751"/>
            </a:xfrm>
            <a:prstGeom prst="rect">
              <a:avLst/>
            </a:prstGeom>
          </p:spPr>
        </p:pic>
        <p:sp>
          <p:nvSpPr>
            <p:cNvPr id="148" name="object 148" descr=""/>
            <p:cNvSpPr/>
            <p:nvPr/>
          </p:nvSpPr>
          <p:spPr>
            <a:xfrm>
              <a:off x="5942229" y="9592553"/>
              <a:ext cx="406400" cy="516255"/>
            </a:xfrm>
            <a:custGeom>
              <a:avLst/>
              <a:gdLst/>
              <a:ahLst/>
              <a:cxnLst/>
              <a:rect l="l" t="t" r="r" b="b"/>
              <a:pathLst>
                <a:path w="406400" h="516254">
                  <a:moveTo>
                    <a:pt x="207417" y="0"/>
                  </a:moveTo>
                  <a:lnTo>
                    <a:pt x="198842" y="0"/>
                  </a:lnTo>
                  <a:lnTo>
                    <a:pt x="1424" y="197418"/>
                  </a:lnTo>
                  <a:lnTo>
                    <a:pt x="0" y="200852"/>
                  </a:lnTo>
                  <a:lnTo>
                    <a:pt x="0" y="509858"/>
                  </a:lnTo>
                  <a:lnTo>
                    <a:pt x="6062" y="515921"/>
                  </a:lnTo>
                  <a:lnTo>
                    <a:pt x="75180" y="515921"/>
                  </a:lnTo>
                  <a:lnTo>
                    <a:pt x="81254" y="509858"/>
                  </a:lnTo>
                  <a:lnTo>
                    <a:pt x="81254" y="494895"/>
                  </a:lnTo>
                  <a:lnTo>
                    <a:pt x="75180" y="488833"/>
                  </a:lnTo>
                  <a:lnTo>
                    <a:pt x="27077" y="488833"/>
                  </a:lnTo>
                  <a:lnTo>
                    <a:pt x="27077" y="210056"/>
                  </a:lnTo>
                  <a:lnTo>
                    <a:pt x="203124" y="34009"/>
                  </a:lnTo>
                  <a:lnTo>
                    <a:pt x="379171" y="210056"/>
                  </a:lnTo>
                  <a:lnTo>
                    <a:pt x="379171" y="488833"/>
                  </a:lnTo>
                  <a:lnTo>
                    <a:pt x="331068" y="488833"/>
                  </a:lnTo>
                  <a:lnTo>
                    <a:pt x="325005" y="494895"/>
                  </a:lnTo>
                  <a:lnTo>
                    <a:pt x="325005" y="509858"/>
                  </a:lnTo>
                  <a:lnTo>
                    <a:pt x="331068" y="515921"/>
                  </a:lnTo>
                  <a:lnTo>
                    <a:pt x="400197" y="515921"/>
                  </a:lnTo>
                  <a:lnTo>
                    <a:pt x="406259" y="509858"/>
                  </a:lnTo>
                  <a:lnTo>
                    <a:pt x="406259" y="200852"/>
                  </a:lnTo>
                  <a:lnTo>
                    <a:pt x="404835" y="197418"/>
                  </a:lnTo>
                  <a:lnTo>
                    <a:pt x="402291" y="194873"/>
                  </a:lnTo>
                  <a:lnTo>
                    <a:pt x="207417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9" name="object 14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77645" y="9864713"/>
              <a:ext cx="135419" cy="243751"/>
            </a:xfrm>
            <a:prstGeom prst="rect">
              <a:avLst/>
            </a:prstGeom>
          </p:spPr>
        </p:pic>
        <p:sp>
          <p:nvSpPr>
            <p:cNvPr id="150" name="object 150" descr=""/>
            <p:cNvSpPr/>
            <p:nvPr/>
          </p:nvSpPr>
          <p:spPr>
            <a:xfrm>
              <a:off x="6474142" y="9592553"/>
              <a:ext cx="406400" cy="516255"/>
            </a:xfrm>
            <a:custGeom>
              <a:avLst/>
              <a:gdLst/>
              <a:ahLst/>
              <a:cxnLst/>
              <a:rect l="l" t="t" r="r" b="b"/>
              <a:pathLst>
                <a:path w="406400" h="516254">
                  <a:moveTo>
                    <a:pt x="207417" y="0"/>
                  </a:moveTo>
                  <a:lnTo>
                    <a:pt x="198842" y="0"/>
                  </a:lnTo>
                  <a:lnTo>
                    <a:pt x="1424" y="197418"/>
                  </a:lnTo>
                  <a:lnTo>
                    <a:pt x="0" y="200852"/>
                  </a:lnTo>
                  <a:lnTo>
                    <a:pt x="0" y="509858"/>
                  </a:lnTo>
                  <a:lnTo>
                    <a:pt x="6062" y="515921"/>
                  </a:lnTo>
                  <a:lnTo>
                    <a:pt x="75180" y="515921"/>
                  </a:lnTo>
                  <a:lnTo>
                    <a:pt x="81254" y="509858"/>
                  </a:lnTo>
                  <a:lnTo>
                    <a:pt x="81254" y="494895"/>
                  </a:lnTo>
                  <a:lnTo>
                    <a:pt x="75180" y="488833"/>
                  </a:lnTo>
                  <a:lnTo>
                    <a:pt x="27077" y="488833"/>
                  </a:lnTo>
                  <a:lnTo>
                    <a:pt x="27077" y="210056"/>
                  </a:lnTo>
                  <a:lnTo>
                    <a:pt x="203124" y="34009"/>
                  </a:lnTo>
                  <a:lnTo>
                    <a:pt x="379171" y="210056"/>
                  </a:lnTo>
                  <a:lnTo>
                    <a:pt x="379171" y="488833"/>
                  </a:lnTo>
                  <a:lnTo>
                    <a:pt x="331068" y="488833"/>
                  </a:lnTo>
                  <a:lnTo>
                    <a:pt x="325005" y="494895"/>
                  </a:lnTo>
                  <a:lnTo>
                    <a:pt x="325005" y="509858"/>
                  </a:lnTo>
                  <a:lnTo>
                    <a:pt x="331068" y="515921"/>
                  </a:lnTo>
                  <a:lnTo>
                    <a:pt x="400197" y="515921"/>
                  </a:lnTo>
                  <a:lnTo>
                    <a:pt x="406259" y="509858"/>
                  </a:lnTo>
                  <a:lnTo>
                    <a:pt x="406259" y="200852"/>
                  </a:lnTo>
                  <a:lnTo>
                    <a:pt x="404835" y="197418"/>
                  </a:lnTo>
                  <a:lnTo>
                    <a:pt x="402291" y="194873"/>
                  </a:lnTo>
                  <a:lnTo>
                    <a:pt x="207417" y="0"/>
                  </a:lnTo>
                  <a:close/>
                </a:path>
              </a:pathLst>
            </a:custGeom>
            <a:solidFill>
              <a:srgbClr val="00004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1" name="object 151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609556" y="9864713"/>
              <a:ext cx="135419" cy="243751"/>
            </a:xfrm>
            <a:prstGeom prst="rect">
              <a:avLst/>
            </a:prstGeom>
          </p:spPr>
        </p:pic>
        <p:sp>
          <p:nvSpPr>
            <p:cNvPr id="152" name="object 152" descr=""/>
            <p:cNvSpPr/>
            <p:nvPr/>
          </p:nvSpPr>
          <p:spPr>
            <a:xfrm>
              <a:off x="9917227" y="3848418"/>
              <a:ext cx="406400" cy="516255"/>
            </a:xfrm>
            <a:custGeom>
              <a:avLst/>
              <a:gdLst/>
              <a:ahLst/>
              <a:cxnLst/>
              <a:rect l="l" t="t" r="r" b="b"/>
              <a:pathLst>
                <a:path w="406400" h="516254">
                  <a:moveTo>
                    <a:pt x="207417" y="0"/>
                  </a:moveTo>
                  <a:lnTo>
                    <a:pt x="198842" y="0"/>
                  </a:lnTo>
                  <a:lnTo>
                    <a:pt x="1424" y="197418"/>
                  </a:lnTo>
                  <a:lnTo>
                    <a:pt x="0" y="200852"/>
                  </a:lnTo>
                  <a:lnTo>
                    <a:pt x="0" y="509858"/>
                  </a:lnTo>
                  <a:lnTo>
                    <a:pt x="6062" y="515910"/>
                  </a:lnTo>
                  <a:lnTo>
                    <a:pt x="75180" y="515910"/>
                  </a:lnTo>
                  <a:lnTo>
                    <a:pt x="81254" y="509858"/>
                  </a:lnTo>
                  <a:lnTo>
                    <a:pt x="81254" y="494895"/>
                  </a:lnTo>
                  <a:lnTo>
                    <a:pt x="75180" y="488833"/>
                  </a:lnTo>
                  <a:lnTo>
                    <a:pt x="27077" y="488833"/>
                  </a:lnTo>
                  <a:lnTo>
                    <a:pt x="27077" y="210056"/>
                  </a:lnTo>
                  <a:lnTo>
                    <a:pt x="203124" y="34009"/>
                  </a:lnTo>
                  <a:lnTo>
                    <a:pt x="379171" y="210056"/>
                  </a:lnTo>
                  <a:lnTo>
                    <a:pt x="379171" y="488833"/>
                  </a:lnTo>
                  <a:lnTo>
                    <a:pt x="331068" y="488833"/>
                  </a:lnTo>
                  <a:lnTo>
                    <a:pt x="325005" y="494895"/>
                  </a:lnTo>
                  <a:lnTo>
                    <a:pt x="325005" y="509858"/>
                  </a:lnTo>
                  <a:lnTo>
                    <a:pt x="331068" y="515910"/>
                  </a:lnTo>
                  <a:lnTo>
                    <a:pt x="400197" y="515910"/>
                  </a:lnTo>
                  <a:lnTo>
                    <a:pt x="406259" y="509858"/>
                  </a:lnTo>
                  <a:lnTo>
                    <a:pt x="406259" y="200852"/>
                  </a:lnTo>
                  <a:lnTo>
                    <a:pt x="404835" y="197418"/>
                  </a:lnTo>
                  <a:lnTo>
                    <a:pt x="402291" y="194873"/>
                  </a:lnTo>
                  <a:lnTo>
                    <a:pt x="207417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3" name="object 153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052643" y="4120578"/>
              <a:ext cx="135419" cy="243751"/>
            </a:xfrm>
            <a:prstGeom prst="rect">
              <a:avLst/>
            </a:prstGeom>
          </p:spPr>
        </p:pic>
        <p:sp>
          <p:nvSpPr>
            <p:cNvPr id="154" name="object 154" descr=""/>
            <p:cNvSpPr/>
            <p:nvPr/>
          </p:nvSpPr>
          <p:spPr>
            <a:xfrm>
              <a:off x="9385316" y="3848418"/>
              <a:ext cx="406400" cy="516255"/>
            </a:xfrm>
            <a:custGeom>
              <a:avLst/>
              <a:gdLst/>
              <a:ahLst/>
              <a:cxnLst/>
              <a:rect l="l" t="t" r="r" b="b"/>
              <a:pathLst>
                <a:path w="406400" h="516254">
                  <a:moveTo>
                    <a:pt x="207417" y="0"/>
                  </a:moveTo>
                  <a:lnTo>
                    <a:pt x="198842" y="0"/>
                  </a:lnTo>
                  <a:lnTo>
                    <a:pt x="1424" y="197418"/>
                  </a:lnTo>
                  <a:lnTo>
                    <a:pt x="0" y="200852"/>
                  </a:lnTo>
                  <a:lnTo>
                    <a:pt x="0" y="509858"/>
                  </a:lnTo>
                  <a:lnTo>
                    <a:pt x="6062" y="515910"/>
                  </a:lnTo>
                  <a:lnTo>
                    <a:pt x="75180" y="515910"/>
                  </a:lnTo>
                  <a:lnTo>
                    <a:pt x="81254" y="509858"/>
                  </a:lnTo>
                  <a:lnTo>
                    <a:pt x="81254" y="494895"/>
                  </a:lnTo>
                  <a:lnTo>
                    <a:pt x="75180" y="488833"/>
                  </a:lnTo>
                  <a:lnTo>
                    <a:pt x="27077" y="488833"/>
                  </a:lnTo>
                  <a:lnTo>
                    <a:pt x="27077" y="210056"/>
                  </a:lnTo>
                  <a:lnTo>
                    <a:pt x="203124" y="34009"/>
                  </a:lnTo>
                  <a:lnTo>
                    <a:pt x="379171" y="210056"/>
                  </a:lnTo>
                  <a:lnTo>
                    <a:pt x="379171" y="488833"/>
                  </a:lnTo>
                  <a:lnTo>
                    <a:pt x="331068" y="488833"/>
                  </a:lnTo>
                  <a:lnTo>
                    <a:pt x="325005" y="494895"/>
                  </a:lnTo>
                  <a:lnTo>
                    <a:pt x="325005" y="509858"/>
                  </a:lnTo>
                  <a:lnTo>
                    <a:pt x="331068" y="515910"/>
                  </a:lnTo>
                  <a:lnTo>
                    <a:pt x="400197" y="515910"/>
                  </a:lnTo>
                  <a:lnTo>
                    <a:pt x="406259" y="509858"/>
                  </a:lnTo>
                  <a:lnTo>
                    <a:pt x="406259" y="200852"/>
                  </a:lnTo>
                  <a:lnTo>
                    <a:pt x="404835" y="197418"/>
                  </a:lnTo>
                  <a:lnTo>
                    <a:pt x="402291" y="194873"/>
                  </a:lnTo>
                  <a:lnTo>
                    <a:pt x="207417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5" name="object 155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520731" y="4120578"/>
              <a:ext cx="135419" cy="243751"/>
            </a:xfrm>
            <a:prstGeom prst="rect">
              <a:avLst/>
            </a:prstGeom>
          </p:spPr>
        </p:pic>
        <p:sp>
          <p:nvSpPr>
            <p:cNvPr id="156" name="object 156" descr=""/>
            <p:cNvSpPr/>
            <p:nvPr/>
          </p:nvSpPr>
          <p:spPr>
            <a:xfrm>
              <a:off x="8853404" y="3848418"/>
              <a:ext cx="406400" cy="516255"/>
            </a:xfrm>
            <a:custGeom>
              <a:avLst/>
              <a:gdLst/>
              <a:ahLst/>
              <a:cxnLst/>
              <a:rect l="l" t="t" r="r" b="b"/>
              <a:pathLst>
                <a:path w="406400" h="516254">
                  <a:moveTo>
                    <a:pt x="207417" y="0"/>
                  </a:moveTo>
                  <a:lnTo>
                    <a:pt x="198842" y="0"/>
                  </a:lnTo>
                  <a:lnTo>
                    <a:pt x="1424" y="197418"/>
                  </a:lnTo>
                  <a:lnTo>
                    <a:pt x="0" y="200852"/>
                  </a:lnTo>
                  <a:lnTo>
                    <a:pt x="0" y="509858"/>
                  </a:lnTo>
                  <a:lnTo>
                    <a:pt x="6062" y="515910"/>
                  </a:lnTo>
                  <a:lnTo>
                    <a:pt x="75180" y="515910"/>
                  </a:lnTo>
                  <a:lnTo>
                    <a:pt x="81254" y="509858"/>
                  </a:lnTo>
                  <a:lnTo>
                    <a:pt x="81254" y="494895"/>
                  </a:lnTo>
                  <a:lnTo>
                    <a:pt x="75180" y="488833"/>
                  </a:lnTo>
                  <a:lnTo>
                    <a:pt x="27077" y="488833"/>
                  </a:lnTo>
                  <a:lnTo>
                    <a:pt x="27077" y="210056"/>
                  </a:lnTo>
                  <a:lnTo>
                    <a:pt x="203124" y="34009"/>
                  </a:lnTo>
                  <a:lnTo>
                    <a:pt x="379171" y="210056"/>
                  </a:lnTo>
                  <a:lnTo>
                    <a:pt x="379171" y="488833"/>
                  </a:lnTo>
                  <a:lnTo>
                    <a:pt x="331068" y="488833"/>
                  </a:lnTo>
                  <a:lnTo>
                    <a:pt x="325005" y="494895"/>
                  </a:lnTo>
                  <a:lnTo>
                    <a:pt x="325005" y="509858"/>
                  </a:lnTo>
                  <a:lnTo>
                    <a:pt x="331068" y="515910"/>
                  </a:lnTo>
                  <a:lnTo>
                    <a:pt x="400197" y="515910"/>
                  </a:lnTo>
                  <a:lnTo>
                    <a:pt x="406259" y="509858"/>
                  </a:lnTo>
                  <a:lnTo>
                    <a:pt x="406259" y="200852"/>
                  </a:lnTo>
                  <a:lnTo>
                    <a:pt x="404835" y="197418"/>
                  </a:lnTo>
                  <a:lnTo>
                    <a:pt x="402291" y="194873"/>
                  </a:lnTo>
                  <a:lnTo>
                    <a:pt x="207417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7" name="object 157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988819" y="4120578"/>
              <a:ext cx="135419" cy="243751"/>
            </a:xfrm>
            <a:prstGeom prst="rect">
              <a:avLst/>
            </a:prstGeom>
          </p:spPr>
        </p:pic>
        <p:sp>
          <p:nvSpPr>
            <p:cNvPr id="158" name="object 158" descr=""/>
            <p:cNvSpPr/>
            <p:nvPr/>
          </p:nvSpPr>
          <p:spPr>
            <a:xfrm>
              <a:off x="8321492" y="3848418"/>
              <a:ext cx="406400" cy="516255"/>
            </a:xfrm>
            <a:custGeom>
              <a:avLst/>
              <a:gdLst/>
              <a:ahLst/>
              <a:cxnLst/>
              <a:rect l="l" t="t" r="r" b="b"/>
              <a:pathLst>
                <a:path w="406400" h="516254">
                  <a:moveTo>
                    <a:pt x="207417" y="0"/>
                  </a:moveTo>
                  <a:lnTo>
                    <a:pt x="198842" y="0"/>
                  </a:lnTo>
                  <a:lnTo>
                    <a:pt x="1424" y="197418"/>
                  </a:lnTo>
                  <a:lnTo>
                    <a:pt x="0" y="200852"/>
                  </a:lnTo>
                  <a:lnTo>
                    <a:pt x="0" y="509858"/>
                  </a:lnTo>
                  <a:lnTo>
                    <a:pt x="6062" y="515910"/>
                  </a:lnTo>
                  <a:lnTo>
                    <a:pt x="75180" y="515910"/>
                  </a:lnTo>
                  <a:lnTo>
                    <a:pt x="81254" y="509858"/>
                  </a:lnTo>
                  <a:lnTo>
                    <a:pt x="81254" y="494895"/>
                  </a:lnTo>
                  <a:lnTo>
                    <a:pt x="75180" y="488833"/>
                  </a:lnTo>
                  <a:lnTo>
                    <a:pt x="27077" y="488833"/>
                  </a:lnTo>
                  <a:lnTo>
                    <a:pt x="27077" y="210056"/>
                  </a:lnTo>
                  <a:lnTo>
                    <a:pt x="203124" y="34009"/>
                  </a:lnTo>
                  <a:lnTo>
                    <a:pt x="379171" y="210056"/>
                  </a:lnTo>
                  <a:lnTo>
                    <a:pt x="379171" y="488833"/>
                  </a:lnTo>
                  <a:lnTo>
                    <a:pt x="331068" y="488833"/>
                  </a:lnTo>
                  <a:lnTo>
                    <a:pt x="325005" y="494895"/>
                  </a:lnTo>
                  <a:lnTo>
                    <a:pt x="325005" y="509858"/>
                  </a:lnTo>
                  <a:lnTo>
                    <a:pt x="331068" y="515910"/>
                  </a:lnTo>
                  <a:lnTo>
                    <a:pt x="400197" y="515910"/>
                  </a:lnTo>
                  <a:lnTo>
                    <a:pt x="406259" y="509858"/>
                  </a:lnTo>
                  <a:lnTo>
                    <a:pt x="406259" y="200852"/>
                  </a:lnTo>
                  <a:lnTo>
                    <a:pt x="404835" y="197418"/>
                  </a:lnTo>
                  <a:lnTo>
                    <a:pt x="402291" y="194873"/>
                  </a:lnTo>
                  <a:lnTo>
                    <a:pt x="207417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9" name="object 159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456908" y="4120578"/>
              <a:ext cx="135419" cy="243751"/>
            </a:xfrm>
            <a:prstGeom prst="rect">
              <a:avLst/>
            </a:prstGeom>
          </p:spPr>
        </p:pic>
        <p:sp>
          <p:nvSpPr>
            <p:cNvPr id="160" name="object 160" descr=""/>
            <p:cNvSpPr/>
            <p:nvPr/>
          </p:nvSpPr>
          <p:spPr>
            <a:xfrm>
              <a:off x="9917227" y="4669009"/>
              <a:ext cx="406400" cy="516255"/>
            </a:xfrm>
            <a:custGeom>
              <a:avLst/>
              <a:gdLst/>
              <a:ahLst/>
              <a:cxnLst/>
              <a:rect l="l" t="t" r="r" b="b"/>
              <a:pathLst>
                <a:path w="406400" h="516254">
                  <a:moveTo>
                    <a:pt x="207417" y="0"/>
                  </a:moveTo>
                  <a:lnTo>
                    <a:pt x="198842" y="0"/>
                  </a:lnTo>
                  <a:lnTo>
                    <a:pt x="1424" y="197418"/>
                  </a:lnTo>
                  <a:lnTo>
                    <a:pt x="0" y="200852"/>
                  </a:lnTo>
                  <a:lnTo>
                    <a:pt x="0" y="509858"/>
                  </a:lnTo>
                  <a:lnTo>
                    <a:pt x="6062" y="515910"/>
                  </a:lnTo>
                  <a:lnTo>
                    <a:pt x="75180" y="515910"/>
                  </a:lnTo>
                  <a:lnTo>
                    <a:pt x="81254" y="509858"/>
                  </a:lnTo>
                  <a:lnTo>
                    <a:pt x="81254" y="494895"/>
                  </a:lnTo>
                  <a:lnTo>
                    <a:pt x="75180" y="488833"/>
                  </a:lnTo>
                  <a:lnTo>
                    <a:pt x="27077" y="488833"/>
                  </a:lnTo>
                  <a:lnTo>
                    <a:pt x="27077" y="210056"/>
                  </a:lnTo>
                  <a:lnTo>
                    <a:pt x="203124" y="34009"/>
                  </a:lnTo>
                  <a:lnTo>
                    <a:pt x="379171" y="210056"/>
                  </a:lnTo>
                  <a:lnTo>
                    <a:pt x="379171" y="488833"/>
                  </a:lnTo>
                  <a:lnTo>
                    <a:pt x="331068" y="488833"/>
                  </a:lnTo>
                  <a:lnTo>
                    <a:pt x="325005" y="494895"/>
                  </a:lnTo>
                  <a:lnTo>
                    <a:pt x="325005" y="509858"/>
                  </a:lnTo>
                  <a:lnTo>
                    <a:pt x="331068" y="515910"/>
                  </a:lnTo>
                  <a:lnTo>
                    <a:pt x="400197" y="515910"/>
                  </a:lnTo>
                  <a:lnTo>
                    <a:pt x="406259" y="509858"/>
                  </a:lnTo>
                  <a:lnTo>
                    <a:pt x="406259" y="200852"/>
                  </a:lnTo>
                  <a:lnTo>
                    <a:pt x="404835" y="197418"/>
                  </a:lnTo>
                  <a:lnTo>
                    <a:pt x="402291" y="194873"/>
                  </a:lnTo>
                  <a:lnTo>
                    <a:pt x="207417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1" name="object 161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052643" y="4941168"/>
              <a:ext cx="135419" cy="243751"/>
            </a:xfrm>
            <a:prstGeom prst="rect">
              <a:avLst/>
            </a:prstGeom>
          </p:spPr>
        </p:pic>
        <p:sp>
          <p:nvSpPr>
            <p:cNvPr id="162" name="object 162" descr=""/>
            <p:cNvSpPr/>
            <p:nvPr/>
          </p:nvSpPr>
          <p:spPr>
            <a:xfrm>
              <a:off x="9385316" y="4669009"/>
              <a:ext cx="406400" cy="516255"/>
            </a:xfrm>
            <a:custGeom>
              <a:avLst/>
              <a:gdLst/>
              <a:ahLst/>
              <a:cxnLst/>
              <a:rect l="l" t="t" r="r" b="b"/>
              <a:pathLst>
                <a:path w="406400" h="516254">
                  <a:moveTo>
                    <a:pt x="207417" y="0"/>
                  </a:moveTo>
                  <a:lnTo>
                    <a:pt x="198842" y="0"/>
                  </a:lnTo>
                  <a:lnTo>
                    <a:pt x="1424" y="197418"/>
                  </a:lnTo>
                  <a:lnTo>
                    <a:pt x="0" y="200852"/>
                  </a:lnTo>
                  <a:lnTo>
                    <a:pt x="0" y="509858"/>
                  </a:lnTo>
                  <a:lnTo>
                    <a:pt x="6062" y="515910"/>
                  </a:lnTo>
                  <a:lnTo>
                    <a:pt x="75180" y="515910"/>
                  </a:lnTo>
                  <a:lnTo>
                    <a:pt x="81254" y="509858"/>
                  </a:lnTo>
                  <a:lnTo>
                    <a:pt x="81254" y="494895"/>
                  </a:lnTo>
                  <a:lnTo>
                    <a:pt x="75180" y="488833"/>
                  </a:lnTo>
                  <a:lnTo>
                    <a:pt x="27077" y="488833"/>
                  </a:lnTo>
                  <a:lnTo>
                    <a:pt x="27077" y="210056"/>
                  </a:lnTo>
                  <a:lnTo>
                    <a:pt x="203124" y="34009"/>
                  </a:lnTo>
                  <a:lnTo>
                    <a:pt x="379171" y="210056"/>
                  </a:lnTo>
                  <a:lnTo>
                    <a:pt x="379171" y="488833"/>
                  </a:lnTo>
                  <a:lnTo>
                    <a:pt x="331068" y="488833"/>
                  </a:lnTo>
                  <a:lnTo>
                    <a:pt x="325005" y="494895"/>
                  </a:lnTo>
                  <a:lnTo>
                    <a:pt x="325005" y="509858"/>
                  </a:lnTo>
                  <a:lnTo>
                    <a:pt x="331068" y="515910"/>
                  </a:lnTo>
                  <a:lnTo>
                    <a:pt x="400197" y="515910"/>
                  </a:lnTo>
                  <a:lnTo>
                    <a:pt x="406259" y="509858"/>
                  </a:lnTo>
                  <a:lnTo>
                    <a:pt x="406259" y="200852"/>
                  </a:lnTo>
                  <a:lnTo>
                    <a:pt x="404835" y="197418"/>
                  </a:lnTo>
                  <a:lnTo>
                    <a:pt x="402291" y="194873"/>
                  </a:lnTo>
                  <a:lnTo>
                    <a:pt x="207417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3" name="object 163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520731" y="4941168"/>
              <a:ext cx="135419" cy="243751"/>
            </a:xfrm>
            <a:prstGeom prst="rect">
              <a:avLst/>
            </a:prstGeom>
          </p:spPr>
        </p:pic>
        <p:sp>
          <p:nvSpPr>
            <p:cNvPr id="164" name="object 164" descr=""/>
            <p:cNvSpPr/>
            <p:nvPr/>
          </p:nvSpPr>
          <p:spPr>
            <a:xfrm>
              <a:off x="8853404" y="4669009"/>
              <a:ext cx="406400" cy="516255"/>
            </a:xfrm>
            <a:custGeom>
              <a:avLst/>
              <a:gdLst/>
              <a:ahLst/>
              <a:cxnLst/>
              <a:rect l="l" t="t" r="r" b="b"/>
              <a:pathLst>
                <a:path w="406400" h="516254">
                  <a:moveTo>
                    <a:pt x="207417" y="0"/>
                  </a:moveTo>
                  <a:lnTo>
                    <a:pt x="198842" y="0"/>
                  </a:lnTo>
                  <a:lnTo>
                    <a:pt x="1424" y="197418"/>
                  </a:lnTo>
                  <a:lnTo>
                    <a:pt x="0" y="200852"/>
                  </a:lnTo>
                  <a:lnTo>
                    <a:pt x="0" y="509858"/>
                  </a:lnTo>
                  <a:lnTo>
                    <a:pt x="6062" y="515910"/>
                  </a:lnTo>
                  <a:lnTo>
                    <a:pt x="75180" y="515910"/>
                  </a:lnTo>
                  <a:lnTo>
                    <a:pt x="81254" y="509858"/>
                  </a:lnTo>
                  <a:lnTo>
                    <a:pt x="81254" y="494895"/>
                  </a:lnTo>
                  <a:lnTo>
                    <a:pt x="75180" y="488833"/>
                  </a:lnTo>
                  <a:lnTo>
                    <a:pt x="27077" y="488833"/>
                  </a:lnTo>
                  <a:lnTo>
                    <a:pt x="27077" y="210056"/>
                  </a:lnTo>
                  <a:lnTo>
                    <a:pt x="203124" y="34009"/>
                  </a:lnTo>
                  <a:lnTo>
                    <a:pt x="379171" y="210056"/>
                  </a:lnTo>
                  <a:lnTo>
                    <a:pt x="379171" y="488833"/>
                  </a:lnTo>
                  <a:lnTo>
                    <a:pt x="331068" y="488833"/>
                  </a:lnTo>
                  <a:lnTo>
                    <a:pt x="325005" y="494895"/>
                  </a:lnTo>
                  <a:lnTo>
                    <a:pt x="325005" y="509858"/>
                  </a:lnTo>
                  <a:lnTo>
                    <a:pt x="331068" y="515910"/>
                  </a:lnTo>
                  <a:lnTo>
                    <a:pt x="400197" y="515910"/>
                  </a:lnTo>
                  <a:lnTo>
                    <a:pt x="406259" y="509858"/>
                  </a:lnTo>
                  <a:lnTo>
                    <a:pt x="406259" y="200852"/>
                  </a:lnTo>
                  <a:lnTo>
                    <a:pt x="404835" y="197418"/>
                  </a:lnTo>
                  <a:lnTo>
                    <a:pt x="402291" y="194873"/>
                  </a:lnTo>
                  <a:lnTo>
                    <a:pt x="207417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5" name="object 165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988819" y="4941168"/>
              <a:ext cx="135419" cy="243751"/>
            </a:xfrm>
            <a:prstGeom prst="rect">
              <a:avLst/>
            </a:prstGeom>
          </p:spPr>
        </p:pic>
        <p:sp>
          <p:nvSpPr>
            <p:cNvPr id="166" name="object 166" descr=""/>
            <p:cNvSpPr/>
            <p:nvPr/>
          </p:nvSpPr>
          <p:spPr>
            <a:xfrm>
              <a:off x="8321492" y="4669009"/>
              <a:ext cx="406400" cy="516255"/>
            </a:xfrm>
            <a:custGeom>
              <a:avLst/>
              <a:gdLst/>
              <a:ahLst/>
              <a:cxnLst/>
              <a:rect l="l" t="t" r="r" b="b"/>
              <a:pathLst>
                <a:path w="406400" h="516254">
                  <a:moveTo>
                    <a:pt x="207417" y="0"/>
                  </a:moveTo>
                  <a:lnTo>
                    <a:pt x="198842" y="0"/>
                  </a:lnTo>
                  <a:lnTo>
                    <a:pt x="1424" y="197418"/>
                  </a:lnTo>
                  <a:lnTo>
                    <a:pt x="0" y="200852"/>
                  </a:lnTo>
                  <a:lnTo>
                    <a:pt x="0" y="509858"/>
                  </a:lnTo>
                  <a:lnTo>
                    <a:pt x="6062" y="515910"/>
                  </a:lnTo>
                  <a:lnTo>
                    <a:pt x="75180" y="515910"/>
                  </a:lnTo>
                  <a:lnTo>
                    <a:pt x="81254" y="509858"/>
                  </a:lnTo>
                  <a:lnTo>
                    <a:pt x="81254" y="494895"/>
                  </a:lnTo>
                  <a:lnTo>
                    <a:pt x="75180" y="488833"/>
                  </a:lnTo>
                  <a:lnTo>
                    <a:pt x="27077" y="488833"/>
                  </a:lnTo>
                  <a:lnTo>
                    <a:pt x="27077" y="210056"/>
                  </a:lnTo>
                  <a:lnTo>
                    <a:pt x="203124" y="34009"/>
                  </a:lnTo>
                  <a:lnTo>
                    <a:pt x="379171" y="210056"/>
                  </a:lnTo>
                  <a:lnTo>
                    <a:pt x="379171" y="488833"/>
                  </a:lnTo>
                  <a:lnTo>
                    <a:pt x="331068" y="488833"/>
                  </a:lnTo>
                  <a:lnTo>
                    <a:pt x="325005" y="494895"/>
                  </a:lnTo>
                  <a:lnTo>
                    <a:pt x="325005" y="509858"/>
                  </a:lnTo>
                  <a:lnTo>
                    <a:pt x="331068" y="515910"/>
                  </a:lnTo>
                  <a:lnTo>
                    <a:pt x="400197" y="515910"/>
                  </a:lnTo>
                  <a:lnTo>
                    <a:pt x="406259" y="509858"/>
                  </a:lnTo>
                  <a:lnTo>
                    <a:pt x="406259" y="200852"/>
                  </a:lnTo>
                  <a:lnTo>
                    <a:pt x="404835" y="197418"/>
                  </a:lnTo>
                  <a:lnTo>
                    <a:pt x="402291" y="194873"/>
                  </a:lnTo>
                  <a:lnTo>
                    <a:pt x="207417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7" name="object 167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456908" y="4941168"/>
              <a:ext cx="135419" cy="243751"/>
            </a:xfrm>
            <a:prstGeom prst="rect">
              <a:avLst/>
            </a:prstGeom>
          </p:spPr>
        </p:pic>
        <p:sp>
          <p:nvSpPr>
            <p:cNvPr id="168" name="object 168" descr=""/>
            <p:cNvSpPr/>
            <p:nvPr/>
          </p:nvSpPr>
          <p:spPr>
            <a:xfrm>
              <a:off x="9917227" y="6268562"/>
              <a:ext cx="406400" cy="516255"/>
            </a:xfrm>
            <a:custGeom>
              <a:avLst/>
              <a:gdLst/>
              <a:ahLst/>
              <a:cxnLst/>
              <a:rect l="l" t="t" r="r" b="b"/>
              <a:pathLst>
                <a:path w="406400" h="516254">
                  <a:moveTo>
                    <a:pt x="207417" y="0"/>
                  </a:moveTo>
                  <a:lnTo>
                    <a:pt x="198842" y="0"/>
                  </a:lnTo>
                  <a:lnTo>
                    <a:pt x="1424" y="197418"/>
                  </a:lnTo>
                  <a:lnTo>
                    <a:pt x="0" y="200852"/>
                  </a:lnTo>
                  <a:lnTo>
                    <a:pt x="0" y="509858"/>
                  </a:lnTo>
                  <a:lnTo>
                    <a:pt x="6062" y="515921"/>
                  </a:lnTo>
                  <a:lnTo>
                    <a:pt x="75180" y="515921"/>
                  </a:lnTo>
                  <a:lnTo>
                    <a:pt x="81254" y="509858"/>
                  </a:lnTo>
                  <a:lnTo>
                    <a:pt x="81254" y="494895"/>
                  </a:lnTo>
                  <a:lnTo>
                    <a:pt x="75180" y="488833"/>
                  </a:lnTo>
                  <a:lnTo>
                    <a:pt x="27077" y="488833"/>
                  </a:lnTo>
                  <a:lnTo>
                    <a:pt x="27077" y="210056"/>
                  </a:lnTo>
                  <a:lnTo>
                    <a:pt x="203124" y="34009"/>
                  </a:lnTo>
                  <a:lnTo>
                    <a:pt x="379171" y="210056"/>
                  </a:lnTo>
                  <a:lnTo>
                    <a:pt x="379171" y="488833"/>
                  </a:lnTo>
                  <a:lnTo>
                    <a:pt x="331068" y="488833"/>
                  </a:lnTo>
                  <a:lnTo>
                    <a:pt x="325005" y="494895"/>
                  </a:lnTo>
                  <a:lnTo>
                    <a:pt x="325005" y="509858"/>
                  </a:lnTo>
                  <a:lnTo>
                    <a:pt x="331068" y="515921"/>
                  </a:lnTo>
                  <a:lnTo>
                    <a:pt x="400197" y="515921"/>
                  </a:lnTo>
                  <a:lnTo>
                    <a:pt x="406259" y="509858"/>
                  </a:lnTo>
                  <a:lnTo>
                    <a:pt x="406259" y="200852"/>
                  </a:lnTo>
                  <a:lnTo>
                    <a:pt x="404835" y="197418"/>
                  </a:lnTo>
                  <a:lnTo>
                    <a:pt x="402291" y="194873"/>
                  </a:lnTo>
                  <a:lnTo>
                    <a:pt x="207417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9" name="object 169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052643" y="6540722"/>
              <a:ext cx="135419" cy="243751"/>
            </a:xfrm>
            <a:prstGeom prst="rect">
              <a:avLst/>
            </a:prstGeom>
          </p:spPr>
        </p:pic>
        <p:sp>
          <p:nvSpPr>
            <p:cNvPr id="170" name="object 170" descr=""/>
            <p:cNvSpPr/>
            <p:nvPr/>
          </p:nvSpPr>
          <p:spPr>
            <a:xfrm>
              <a:off x="9385316" y="6268562"/>
              <a:ext cx="406400" cy="516255"/>
            </a:xfrm>
            <a:custGeom>
              <a:avLst/>
              <a:gdLst/>
              <a:ahLst/>
              <a:cxnLst/>
              <a:rect l="l" t="t" r="r" b="b"/>
              <a:pathLst>
                <a:path w="406400" h="516254">
                  <a:moveTo>
                    <a:pt x="207417" y="0"/>
                  </a:moveTo>
                  <a:lnTo>
                    <a:pt x="198842" y="0"/>
                  </a:lnTo>
                  <a:lnTo>
                    <a:pt x="1424" y="197418"/>
                  </a:lnTo>
                  <a:lnTo>
                    <a:pt x="0" y="200852"/>
                  </a:lnTo>
                  <a:lnTo>
                    <a:pt x="0" y="509858"/>
                  </a:lnTo>
                  <a:lnTo>
                    <a:pt x="6062" y="515921"/>
                  </a:lnTo>
                  <a:lnTo>
                    <a:pt x="75180" y="515921"/>
                  </a:lnTo>
                  <a:lnTo>
                    <a:pt x="81254" y="509858"/>
                  </a:lnTo>
                  <a:lnTo>
                    <a:pt x="81254" y="494895"/>
                  </a:lnTo>
                  <a:lnTo>
                    <a:pt x="75180" y="488833"/>
                  </a:lnTo>
                  <a:lnTo>
                    <a:pt x="27077" y="488833"/>
                  </a:lnTo>
                  <a:lnTo>
                    <a:pt x="27077" y="210056"/>
                  </a:lnTo>
                  <a:lnTo>
                    <a:pt x="203124" y="34009"/>
                  </a:lnTo>
                  <a:lnTo>
                    <a:pt x="379171" y="210056"/>
                  </a:lnTo>
                  <a:lnTo>
                    <a:pt x="379171" y="488833"/>
                  </a:lnTo>
                  <a:lnTo>
                    <a:pt x="331068" y="488833"/>
                  </a:lnTo>
                  <a:lnTo>
                    <a:pt x="325005" y="494895"/>
                  </a:lnTo>
                  <a:lnTo>
                    <a:pt x="325005" y="509858"/>
                  </a:lnTo>
                  <a:lnTo>
                    <a:pt x="331068" y="515921"/>
                  </a:lnTo>
                  <a:lnTo>
                    <a:pt x="400197" y="515921"/>
                  </a:lnTo>
                  <a:lnTo>
                    <a:pt x="406259" y="509858"/>
                  </a:lnTo>
                  <a:lnTo>
                    <a:pt x="406259" y="200852"/>
                  </a:lnTo>
                  <a:lnTo>
                    <a:pt x="404835" y="197418"/>
                  </a:lnTo>
                  <a:lnTo>
                    <a:pt x="402291" y="194873"/>
                  </a:lnTo>
                  <a:lnTo>
                    <a:pt x="207417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1" name="object 171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520731" y="6540722"/>
              <a:ext cx="135419" cy="243751"/>
            </a:xfrm>
            <a:prstGeom prst="rect">
              <a:avLst/>
            </a:prstGeom>
          </p:spPr>
        </p:pic>
        <p:sp>
          <p:nvSpPr>
            <p:cNvPr id="172" name="object 172" descr=""/>
            <p:cNvSpPr/>
            <p:nvPr/>
          </p:nvSpPr>
          <p:spPr>
            <a:xfrm>
              <a:off x="8853404" y="6268562"/>
              <a:ext cx="406400" cy="516255"/>
            </a:xfrm>
            <a:custGeom>
              <a:avLst/>
              <a:gdLst/>
              <a:ahLst/>
              <a:cxnLst/>
              <a:rect l="l" t="t" r="r" b="b"/>
              <a:pathLst>
                <a:path w="406400" h="516254">
                  <a:moveTo>
                    <a:pt x="207417" y="0"/>
                  </a:moveTo>
                  <a:lnTo>
                    <a:pt x="198842" y="0"/>
                  </a:lnTo>
                  <a:lnTo>
                    <a:pt x="1424" y="197418"/>
                  </a:lnTo>
                  <a:lnTo>
                    <a:pt x="0" y="200852"/>
                  </a:lnTo>
                  <a:lnTo>
                    <a:pt x="0" y="509858"/>
                  </a:lnTo>
                  <a:lnTo>
                    <a:pt x="6062" y="515921"/>
                  </a:lnTo>
                  <a:lnTo>
                    <a:pt x="75180" y="515921"/>
                  </a:lnTo>
                  <a:lnTo>
                    <a:pt x="81254" y="509858"/>
                  </a:lnTo>
                  <a:lnTo>
                    <a:pt x="81254" y="494895"/>
                  </a:lnTo>
                  <a:lnTo>
                    <a:pt x="75180" y="488833"/>
                  </a:lnTo>
                  <a:lnTo>
                    <a:pt x="27077" y="488833"/>
                  </a:lnTo>
                  <a:lnTo>
                    <a:pt x="27077" y="210056"/>
                  </a:lnTo>
                  <a:lnTo>
                    <a:pt x="203124" y="34009"/>
                  </a:lnTo>
                  <a:lnTo>
                    <a:pt x="379171" y="210056"/>
                  </a:lnTo>
                  <a:lnTo>
                    <a:pt x="379171" y="488833"/>
                  </a:lnTo>
                  <a:lnTo>
                    <a:pt x="331068" y="488833"/>
                  </a:lnTo>
                  <a:lnTo>
                    <a:pt x="325005" y="494895"/>
                  </a:lnTo>
                  <a:lnTo>
                    <a:pt x="325005" y="509858"/>
                  </a:lnTo>
                  <a:lnTo>
                    <a:pt x="331068" y="515921"/>
                  </a:lnTo>
                  <a:lnTo>
                    <a:pt x="400197" y="515921"/>
                  </a:lnTo>
                  <a:lnTo>
                    <a:pt x="406259" y="509858"/>
                  </a:lnTo>
                  <a:lnTo>
                    <a:pt x="406259" y="200852"/>
                  </a:lnTo>
                  <a:lnTo>
                    <a:pt x="404835" y="197418"/>
                  </a:lnTo>
                  <a:lnTo>
                    <a:pt x="402291" y="194873"/>
                  </a:lnTo>
                  <a:lnTo>
                    <a:pt x="207417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3" name="object 173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988819" y="6540722"/>
              <a:ext cx="135419" cy="243751"/>
            </a:xfrm>
            <a:prstGeom prst="rect">
              <a:avLst/>
            </a:prstGeom>
          </p:spPr>
        </p:pic>
        <p:sp>
          <p:nvSpPr>
            <p:cNvPr id="174" name="object 174" descr=""/>
            <p:cNvSpPr/>
            <p:nvPr/>
          </p:nvSpPr>
          <p:spPr>
            <a:xfrm>
              <a:off x="8321492" y="6268562"/>
              <a:ext cx="406400" cy="516255"/>
            </a:xfrm>
            <a:custGeom>
              <a:avLst/>
              <a:gdLst/>
              <a:ahLst/>
              <a:cxnLst/>
              <a:rect l="l" t="t" r="r" b="b"/>
              <a:pathLst>
                <a:path w="406400" h="516254">
                  <a:moveTo>
                    <a:pt x="207417" y="0"/>
                  </a:moveTo>
                  <a:lnTo>
                    <a:pt x="198842" y="0"/>
                  </a:lnTo>
                  <a:lnTo>
                    <a:pt x="1424" y="197418"/>
                  </a:lnTo>
                  <a:lnTo>
                    <a:pt x="0" y="200852"/>
                  </a:lnTo>
                  <a:lnTo>
                    <a:pt x="0" y="509858"/>
                  </a:lnTo>
                  <a:lnTo>
                    <a:pt x="6062" y="515921"/>
                  </a:lnTo>
                  <a:lnTo>
                    <a:pt x="75180" y="515921"/>
                  </a:lnTo>
                  <a:lnTo>
                    <a:pt x="81254" y="509858"/>
                  </a:lnTo>
                  <a:lnTo>
                    <a:pt x="81254" y="494895"/>
                  </a:lnTo>
                  <a:lnTo>
                    <a:pt x="75180" y="488833"/>
                  </a:lnTo>
                  <a:lnTo>
                    <a:pt x="27077" y="488833"/>
                  </a:lnTo>
                  <a:lnTo>
                    <a:pt x="27077" y="210056"/>
                  </a:lnTo>
                  <a:lnTo>
                    <a:pt x="203124" y="34009"/>
                  </a:lnTo>
                  <a:lnTo>
                    <a:pt x="379171" y="210056"/>
                  </a:lnTo>
                  <a:lnTo>
                    <a:pt x="379171" y="488833"/>
                  </a:lnTo>
                  <a:lnTo>
                    <a:pt x="331068" y="488833"/>
                  </a:lnTo>
                  <a:lnTo>
                    <a:pt x="325005" y="494895"/>
                  </a:lnTo>
                  <a:lnTo>
                    <a:pt x="325005" y="509858"/>
                  </a:lnTo>
                  <a:lnTo>
                    <a:pt x="331068" y="515921"/>
                  </a:lnTo>
                  <a:lnTo>
                    <a:pt x="400197" y="515921"/>
                  </a:lnTo>
                  <a:lnTo>
                    <a:pt x="406259" y="509858"/>
                  </a:lnTo>
                  <a:lnTo>
                    <a:pt x="406259" y="200852"/>
                  </a:lnTo>
                  <a:lnTo>
                    <a:pt x="404835" y="197418"/>
                  </a:lnTo>
                  <a:lnTo>
                    <a:pt x="402291" y="194873"/>
                  </a:lnTo>
                  <a:lnTo>
                    <a:pt x="207417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5" name="object 175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456908" y="6540722"/>
              <a:ext cx="135419" cy="243751"/>
            </a:xfrm>
            <a:prstGeom prst="rect">
              <a:avLst/>
            </a:prstGeom>
          </p:spPr>
        </p:pic>
        <p:sp>
          <p:nvSpPr>
            <p:cNvPr id="176" name="object 176" descr=""/>
            <p:cNvSpPr/>
            <p:nvPr/>
          </p:nvSpPr>
          <p:spPr>
            <a:xfrm>
              <a:off x="9917227" y="7951372"/>
              <a:ext cx="406400" cy="516255"/>
            </a:xfrm>
            <a:custGeom>
              <a:avLst/>
              <a:gdLst/>
              <a:ahLst/>
              <a:cxnLst/>
              <a:rect l="l" t="t" r="r" b="b"/>
              <a:pathLst>
                <a:path w="406400" h="516254">
                  <a:moveTo>
                    <a:pt x="207417" y="0"/>
                  </a:moveTo>
                  <a:lnTo>
                    <a:pt x="198842" y="0"/>
                  </a:lnTo>
                  <a:lnTo>
                    <a:pt x="1424" y="197418"/>
                  </a:lnTo>
                  <a:lnTo>
                    <a:pt x="0" y="200852"/>
                  </a:lnTo>
                  <a:lnTo>
                    <a:pt x="0" y="509858"/>
                  </a:lnTo>
                  <a:lnTo>
                    <a:pt x="6062" y="515921"/>
                  </a:lnTo>
                  <a:lnTo>
                    <a:pt x="75180" y="515921"/>
                  </a:lnTo>
                  <a:lnTo>
                    <a:pt x="81254" y="509858"/>
                  </a:lnTo>
                  <a:lnTo>
                    <a:pt x="81254" y="494895"/>
                  </a:lnTo>
                  <a:lnTo>
                    <a:pt x="75180" y="488833"/>
                  </a:lnTo>
                  <a:lnTo>
                    <a:pt x="27077" y="488833"/>
                  </a:lnTo>
                  <a:lnTo>
                    <a:pt x="27077" y="210056"/>
                  </a:lnTo>
                  <a:lnTo>
                    <a:pt x="203124" y="34009"/>
                  </a:lnTo>
                  <a:lnTo>
                    <a:pt x="379171" y="210056"/>
                  </a:lnTo>
                  <a:lnTo>
                    <a:pt x="379171" y="488833"/>
                  </a:lnTo>
                  <a:lnTo>
                    <a:pt x="331068" y="488833"/>
                  </a:lnTo>
                  <a:lnTo>
                    <a:pt x="325005" y="494895"/>
                  </a:lnTo>
                  <a:lnTo>
                    <a:pt x="325005" y="509858"/>
                  </a:lnTo>
                  <a:lnTo>
                    <a:pt x="331068" y="515921"/>
                  </a:lnTo>
                  <a:lnTo>
                    <a:pt x="400197" y="515921"/>
                  </a:lnTo>
                  <a:lnTo>
                    <a:pt x="406259" y="509858"/>
                  </a:lnTo>
                  <a:lnTo>
                    <a:pt x="406259" y="200852"/>
                  </a:lnTo>
                  <a:lnTo>
                    <a:pt x="404835" y="197418"/>
                  </a:lnTo>
                  <a:lnTo>
                    <a:pt x="402291" y="194873"/>
                  </a:lnTo>
                  <a:lnTo>
                    <a:pt x="207417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7" name="object 177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052643" y="8223532"/>
              <a:ext cx="135419" cy="243751"/>
            </a:xfrm>
            <a:prstGeom prst="rect">
              <a:avLst/>
            </a:prstGeom>
          </p:spPr>
        </p:pic>
        <p:sp>
          <p:nvSpPr>
            <p:cNvPr id="178" name="object 178" descr=""/>
            <p:cNvSpPr/>
            <p:nvPr/>
          </p:nvSpPr>
          <p:spPr>
            <a:xfrm>
              <a:off x="9385316" y="7951372"/>
              <a:ext cx="406400" cy="516255"/>
            </a:xfrm>
            <a:custGeom>
              <a:avLst/>
              <a:gdLst/>
              <a:ahLst/>
              <a:cxnLst/>
              <a:rect l="l" t="t" r="r" b="b"/>
              <a:pathLst>
                <a:path w="406400" h="516254">
                  <a:moveTo>
                    <a:pt x="207417" y="0"/>
                  </a:moveTo>
                  <a:lnTo>
                    <a:pt x="198842" y="0"/>
                  </a:lnTo>
                  <a:lnTo>
                    <a:pt x="1424" y="197418"/>
                  </a:lnTo>
                  <a:lnTo>
                    <a:pt x="0" y="200852"/>
                  </a:lnTo>
                  <a:lnTo>
                    <a:pt x="0" y="509858"/>
                  </a:lnTo>
                  <a:lnTo>
                    <a:pt x="6062" y="515921"/>
                  </a:lnTo>
                  <a:lnTo>
                    <a:pt x="75180" y="515921"/>
                  </a:lnTo>
                  <a:lnTo>
                    <a:pt x="81254" y="509858"/>
                  </a:lnTo>
                  <a:lnTo>
                    <a:pt x="81254" y="494895"/>
                  </a:lnTo>
                  <a:lnTo>
                    <a:pt x="75180" y="488833"/>
                  </a:lnTo>
                  <a:lnTo>
                    <a:pt x="27077" y="488833"/>
                  </a:lnTo>
                  <a:lnTo>
                    <a:pt x="27077" y="210056"/>
                  </a:lnTo>
                  <a:lnTo>
                    <a:pt x="203124" y="34009"/>
                  </a:lnTo>
                  <a:lnTo>
                    <a:pt x="379171" y="210056"/>
                  </a:lnTo>
                  <a:lnTo>
                    <a:pt x="379171" y="488833"/>
                  </a:lnTo>
                  <a:lnTo>
                    <a:pt x="331068" y="488833"/>
                  </a:lnTo>
                  <a:lnTo>
                    <a:pt x="325005" y="494895"/>
                  </a:lnTo>
                  <a:lnTo>
                    <a:pt x="325005" y="509858"/>
                  </a:lnTo>
                  <a:lnTo>
                    <a:pt x="331068" y="515921"/>
                  </a:lnTo>
                  <a:lnTo>
                    <a:pt x="400197" y="515921"/>
                  </a:lnTo>
                  <a:lnTo>
                    <a:pt x="406259" y="509858"/>
                  </a:lnTo>
                  <a:lnTo>
                    <a:pt x="406259" y="200852"/>
                  </a:lnTo>
                  <a:lnTo>
                    <a:pt x="404835" y="197418"/>
                  </a:lnTo>
                  <a:lnTo>
                    <a:pt x="402291" y="194873"/>
                  </a:lnTo>
                  <a:lnTo>
                    <a:pt x="207417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9" name="object 179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520731" y="8223532"/>
              <a:ext cx="135419" cy="243751"/>
            </a:xfrm>
            <a:prstGeom prst="rect">
              <a:avLst/>
            </a:prstGeom>
          </p:spPr>
        </p:pic>
        <p:sp>
          <p:nvSpPr>
            <p:cNvPr id="180" name="object 180" descr=""/>
            <p:cNvSpPr/>
            <p:nvPr/>
          </p:nvSpPr>
          <p:spPr>
            <a:xfrm>
              <a:off x="8853404" y="7951372"/>
              <a:ext cx="406400" cy="516255"/>
            </a:xfrm>
            <a:custGeom>
              <a:avLst/>
              <a:gdLst/>
              <a:ahLst/>
              <a:cxnLst/>
              <a:rect l="l" t="t" r="r" b="b"/>
              <a:pathLst>
                <a:path w="406400" h="516254">
                  <a:moveTo>
                    <a:pt x="207417" y="0"/>
                  </a:moveTo>
                  <a:lnTo>
                    <a:pt x="198842" y="0"/>
                  </a:lnTo>
                  <a:lnTo>
                    <a:pt x="1424" y="197418"/>
                  </a:lnTo>
                  <a:lnTo>
                    <a:pt x="0" y="200852"/>
                  </a:lnTo>
                  <a:lnTo>
                    <a:pt x="0" y="509858"/>
                  </a:lnTo>
                  <a:lnTo>
                    <a:pt x="6062" y="515921"/>
                  </a:lnTo>
                  <a:lnTo>
                    <a:pt x="75180" y="515921"/>
                  </a:lnTo>
                  <a:lnTo>
                    <a:pt x="81254" y="509858"/>
                  </a:lnTo>
                  <a:lnTo>
                    <a:pt x="81254" y="494895"/>
                  </a:lnTo>
                  <a:lnTo>
                    <a:pt x="75180" y="488833"/>
                  </a:lnTo>
                  <a:lnTo>
                    <a:pt x="27077" y="488833"/>
                  </a:lnTo>
                  <a:lnTo>
                    <a:pt x="27077" y="210056"/>
                  </a:lnTo>
                  <a:lnTo>
                    <a:pt x="203124" y="34009"/>
                  </a:lnTo>
                  <a:lnTo>
                    <a:pt x="379171" y="210056"/>
                  </a:lnTo>
                  <a:lnTo>
                    <a:pt x="379171" y="488833"/>
                  </a:lnTo>
                  <a:lnTo>
                    <a:pt x="331068" y="488833"/>
                  </a:lnTo>
                  <a:lnTo>
                    <a:pt x="325005" y="494895"/>
                  </a:lnTo>
                  <a:lnTo>
                    <a:pt x="325005" y="509858"/>
                  </a:lnTo>
                  <a:lnTo>
                    <a:pt x="331068" y="515921"/>
                  </a:lnTo>
                  <a:lnTo>
                    <a:pt x="400197" y="515921"/>
                  </a:lnTo>
                  <a:lnTo>
                    <a:pt x="406259" y="509858"/>
                  </a:lnTo>
                  <a:lnTo>
                    <a:pt x="406259" y="200852"/>
                  </a:lnTo>
                  <a:lnTo>
                    <a:pt x="404835" y="197418"/>
                  </a:lnTo>
                  <a:lnTo>
                    <a:pt x="402291" y="194873"/>
                  </a:lnTo>
                  <a:lnTo>
                    <a:pt x="207417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1" name="object 181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988819" y="8223532"/>
              <a:ext cx="135419" cy="243751"/>
            </a:xfrm>
            <a:prstGeom prst="rect">
              <a:avLst/>
            </a:prstGeom>
          </p:spPr>
        </p:pic>
        <p:sp>
          <p:nvSpPr>
            <p:cNvPr id="182" name="object 182" descr=""/>
            <p:cNvSpPr/>
            <p:nvPr/>
          </p:nvSpPr>
          <p:spPr>
            <a:xfrm>
              <a:off x="8321492" y="7951372"/>
              <a:ext cx="406400" cy="516255"/>
            </a:xfrm>
            <a:custGeom>
              <a:avLst/>
              <a:gdLst/>
              <a:ahLst/>
              <a:cxnLst/>
              <a:rect l="l" t="t" r="r" b="b"/>
              <a:pathLst>
                <a:path w="406400" h="516254">
                  <a:moveTo>
                    <a:pt x="207417" y="0"/>
                  </a:moveTo>
                  <a:lnTo>
                    <a:pt x="198842" y="0"/>
                  </a:lnTo>
                  <a:lnTo>
                    <a:pt x="1424" y="197418"/>
                  </a:lnTo>
                  <a:lnTo>
                    <a:pt x="0" y="200852"/>
                  </a:lnTo>
                  <a:lnTo>
                    <a:pt x="0" y="509858"/>
                  </a:lnTo>
                  <a:lnTo>
                    <a:pt x="6062" y="515921"/>
                  </a:lnTo>
                  <a:lnTo>
                    <a:pt x="75180" y="515921"/>
                  </a:lnTo>
                  <a:lnTo>
                    <a:pt x="81254" y="509858"/>
                  </a:lnTo>
                  <a:lnTo>
                    <a:pt x="81254" y="494895"/>
                  </a:lnTo>
                  <a:lnTo>
                    <a:pt x="75180" y="488833"/>
                  </a:lnTo>
                  <a:lnTo>
                    <a:pt x="27077" y="488833"/>
                  </a:lnTo>
                  <a:lnTo>
                    <a:pt x="27077" y="210056"/>
                  </a:lnTo>
                  <a:lnTo>
                    <a:pt x="203124" y="34009"/>
                  </a:lnTo>
                  <a:lnTo>
                    <a:pt x="379171" y="210056"/>
                  </a:lnTo>
                  <a:lnTo>
                    <a:pt x="379171" y="488833"/>
                  </a:lnTo>
                  <a:lnTo>
                    <a:pt x="331068" y="488833"/>
                  </a:lnTo>
                  <a:lnTo>
                    <a:pt x="325005" y="494895"/>
                  </a:lnTo>
                  <a:lnTo>
                    <a:pt x="325005" y="509858"/>
                  </a:lnTo>
                  <a:lnTo>
                    <a:pt x="331068" y="515921"/>
                  </a:lnTo>
                  <a:lnTo>
                    <a:pt x="400197" y="515921"/>
                  </a:lnTo>
                  <a:lnTo>
                    <a:pt x="406259" y="509858"/>
                  </a:lnTo>
                  <a:lnTo>
                    <a:pt x="406259" y="200852"/>
                  </a:lnTo>
                  <a:lnTo>
                    <a:pt x="404835" y="197418"/>
                  </a:lnTo>
                  <a:lnTo>
                    <a:pt x="402291" y="194873"/>
                  </a:lnTo>
                  <a:lnTo>
                    <a:pt x="207417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3" name="object 183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456908" y="8223532"/>
              <a:ext cx="135419" cy="243751"/>
            </a:xfrm>
            <a:prstGeom prst="rect">
              <a:avLst/>
            </a:prstGeom>
          </p:spPr>
        </p:pic>
        <p:sp>
          <p:nvSpPr>
            <p:cNvPr id="184" name="object 184" descr=""/>
            <p:cNvSpPr/>
            <p:nvPr/>
          </p:nvSpPr>
          <p:spPr>
            <a:xfrm>
              <a:off x="9917227" y="9592553"/>
              <a:ext cx="406400" cy="516255"/>
            </a:xfrm>
            <a:custGeom>
              <a:avLst/>
              <a:gdLst/>
              <a:ahLst/>
              <a:cxnLst/>
              <a:rect l="l" t="t" r="r" b="b"/>
              <a:pathLst>
                <a:path w="406400" h="516254">
                  <a:moveTo>
                    <a:pt x="207417" y="0"/>
                  </a:moveTo>
                  <a:lnTo>
                    <a:pt x="198842" y="0"/>
                  </a:lnTo>
                  <a:lnTo>
                    <a:pt x="1424" y="197418"/>
                  </a:lnTo>
                  <a:lnTo>
                    <a:pt x="0" y="200852"/>
                  </a:lnTo>
                  <a:lnTo>
                    <a:pt x="0" y="509858"/>
                  </a:lnTo>
                  <a:lnTo>
                    <a:pt x="6062" y="515921"/>
                  </a:lnTo>
                  <a:lnTo>
                    <a:pt x="75180" y="515921"/>
                  </a:lnTo>
                  <a:lnTo>
                    <a:pt x="81254" y="509858"/>
                  </a:lnTo>
                  <a:lnTo>
                    <a:pt x="81254" y="494895"/>
                  </a:lnTo>
                  <a:lnTo>
                    <a:pt x="75180" y="488833"/>
                  </a:lnTo>
                  <a:lnTo>
                    <a:pt x="27077" y="488833"/>
                  </a:lnTo>
                  <a:lnTo>
                    <a:pt x="27077" y="210056"/>
                  </a:lnTo>
                  <a:lnTo>
                    <a:pt x="203124" y="34009"/>
                  </a:lnTo>
                  <a:lnTo>
                    <a:pt x="379171" y="210056"/>
                  </a:lnTo>
                  <a:lnTo>
                    <a:pt x="379171" y="488833"/>
                  </a:lnTo>
                  <a:lnTo>
                    <a:pt x="331068" y="488833"/>
                  </a:lnTo>
                  <a:lnTo>
                    <a:pt x="325005" y="494895"/>
                  </a:lnTo>
                  <a:lnTo>
                    <a:pt x="325005" y="509858"/>
                  </a:lnTo>
                  <a:lnTo>
                    <a:pt x="331068" y="515921"/>
                  </a:lnTo>
                  <a:lnTo>
                    <a:pt x="400197" y="515921"/>
                  </a:lnTo>
                  <a:lnTo>
                    <a:pt x="406259" y="509858"/>
                  </a:lnTo>
                  <a:lnTo>
                    <a:pt x="406259" y="200852"/>
                  </a:lnTo>
                  <a:lnTo>
                    <a:pt x="404835" y="197418"/>
                  </a:lnTo>
                  <a:lnTo>
                    <a:pt x="402291" y="194873"/>
                  </a:lnTo>
                  <a:lnTo>
                    <a:pt x="207417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5" name="object 185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052643" y="9864713"/>
              <a:ext cx="135419" cy="243751"/>
            </a:xfrm>
            <a:prstGeom prst="rect">
              <a:avLst/>
            </a:prstGeom>
          </p:spPr>
        </p:pic>
        <p:sp>
          <p:nvSpPr>
            <p:cNvPr id="186" name="object 186" descr=""/>
            <p:cNvSpPr/>
            <p:nvPr/>
          </p:nvSpPr>
          <p:spPr>
            <a:xfrm>
              <a:off x="9385316" y="9592553"/>
              <a:ext cx="406400" cy="516255"/>
            </a:xfrm>
            <a:custGeom>
              <a:avLst/>
              <a:gdLst/>
              <a:ahLst/>
              <a:cxnLst/>
              <a:rect l="l" t="t" r="r" b="b"/>
              <a:pathLst>
                <a:path w="406400" h="516254">
                  <a:moveTo>
                    <a:pt x="207417" y="0"/>
                  </a:moveTo>
                  <a:lnTo>
                    <a:pt x="198842" y="0"/>
                  </a:lnTo>
                  <a:lnTo>
                    <a:pt x="1424" y="197418"/>
                  </a:lnTo>
                  <a:lnTo>
                    <a:pt x="0" y="200852"/>
                  </a:lnTo>
                  <a:lnTo>
                    <a:pt x="0" y="509858"/>
                  </a:lnTo>
                  <a:lnTo>
                    <a:pt x="6062" y="515921"/>
                  </a:lnTo>
                  <a:lnTo>
                    <a:pt x="75180" y="515921"/>
                  </a:lnTo>
                  <a:lnTo>
                    <a:pt x="81254" y="509858"/>
                  </a:lnTo>
                  <a:lnTo>
                    <a:pt x="81254" y="494895"/>
                  </a:lnTo>
                  <a:lnTo>
                    <a:pt x="75180" y="488833"/>
                  </a:lnTo>
                  <a:lnTo>
                    <a:pt x="27077" y="488833"/>
                  </a:lnTo>
                  <a:lnTo>
                    <a:pt x="27077" y="210056"/>
                  </a:lnTo>
                  <a:lnTo>
                    <a:pt x="203124" y="34009"/>
                  </a:lnTo>
                  <a:lnTo>
                    <a:pt x="379171" y="210056"/>
                  </a:lnTo>
                  <a:lnTo>
                    <a:pt x="379171" y="488833"/>
                  </a:lnTo>
                  <a:lnTo>
                    <a:pt x="331068" y="488833"/>
                  </a:lnTo>
                  <a:lnTo>
                    <a:pt x="325005" y="494895"/>
                  </a:lnTo>
                  <a:lnTo>
                    <a:pt x="325005" y="509858"/>
                  </a:lnTo>
                  <a:lnTo>
                    <a:pt x="331068" y="515921"/>
                  </a:lnTo>
                  <a:lnTo>
                    <a:pt x="400197" y="515921"/>
                  </a:lnTo>
                  <a:lnTo>
                    <a:pt x="406259" y="509858"/>
                  </a:lnTo>
                  <a:lnTo>
                    <a:pt x="406259" y="200852"/>
                  </a:lnTo>
                  <a:lnTo>
                    <a:pt x="404835" y="197418"/>
                  </a:lnTo>
                  <a:lnTo>
                    <a:pt x="402291" y="194873"/>
                  </a:lnTo>
                  <a:lnTo>
                    <a:pt x="207417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7" name="object 187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520731" y="9864713"/>
              <a:ext cx="135419" cy="243751"/>
            </a:xfrm>
            <a:prstGeom prst="rect">
              <a:avLst/>
            </a:prstGeom>
          </p:spPr>
        </p:pic>
        <p:sp>
          <p:nvSpPr>
            <p:cNvPr id="188" name="object 188" descr=""/>
            <p:cNvSpPr/>
            <p:nvPr/>
          </p:nvSpPr>
          <p:spPr>
            <a:xfrm>
              <a:off x="8853404" y="9592553"/>
              <a:ext cx="406400" cy="516255"/>
            </a:xfrm>
            <a:custGeom>
              <a:avLst/>
              <a:gdLst/>
              <a:ahLst/>
              <a:cxnLst/>
              <a:rect l="l" t="t" r="r" b="b"/>
              <a:pathLst>
                <a:path w="406400" h="516254">
                  <a:moveTo>
                    <a:pt x="207417" y="0"/>
                  </a:moveTo>
                  <a:lnTo>
                    <a:pt x="198842" y="0"/>
                  </a:lnTo>
                  <a:lnTo>
                    <a:pt x="1424" y="197418"/>
                  </a:lnTo>
                  <a:lnTo>
                    <a:pt x="0" y="200852"/>
                  </a:lnTo>
                  <a:lnTo>
                    <a:pt x="0" y="509858"/>
                  </a:lnTo>
                  <a:lnTo>
                    <a:pt x="6062" y="515921"/>
                  </a:lnTo>
                  <a:lnTo>
                    <a:pt x="75180" y="515921"/>
                  </a:lnTo>
                  <a:lnTo>
                    <a:pt x="81254" y="509858"/>
                  </a:lnTo>
                  <a:lnTo>
                    <a:pt x="81254" y="494895"/>
                  </a:lnTo>
                  <a:lnTo>
                    <a:pt x="75180" y="488833"/>
                  </a:lnTo>
                  <a:lnTo>
                    <a:pt x="27077" y="488833"/>
                  </a:lnTo>
                  <a:lnTo>
                    <a:pt x="27077" y="210056"/>
                  </a:lnTo>
                  <a:lnTo>
                    <a:pt x="203124" y="34009"/>
                  </a:lnTo>
                  <a:lnTo>
                    <a:pt x="379171" y="210056"/>
                  </a:lnTo>
                  <a:lnTo>
                    <a:pt x="379171" y="488833"/>
                  </a:lnTo>
                  <a:lnTo>
                    <a:pt x="331068" y="488833"/>
                  </a:lnTo>
                  <a:lnTo>
                    <a:pt x="325005" y="494895"/>
                  </a:lnTo>
                  <a:lnTo>
                    <a:pt x="325005" y="509858"/>
                  </a:lnTo>
                  <a:lnTo>
                    <a:pt x="331068" y="515921"/>
                  </a:lnTo>
                  <a:lnTo>
                    <a:pt x="400197" y="515921"/>
                  </a:lnTo>
                  <a:lnTo>
                    <a:pt x="406259" y="509858"/>
                  </a:lnTo>
                  <a:lnTo>
                    <a:pt x="406259" y="200852"/>
                  </a:lnTo>
                  <a:lnTo>
                    <a:pt x="404835" y="197418"/>
                  </a:lnTo>
                  <a:lnTo>
                    <a:pt x="402291" y="194873"/>
                  </a:lnTo>
                  <a:lnTo>
                    <a:pt x="207417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9" name="object 189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988819" y="9864713"/>
              <a:ext cx="135419" cy="243751"/>
            </a:xfrm>
            <a:prstGeom prst="rect">
              <a:avLst/>
            </a:prstGeom>
          </p:spPr>
        </p:pic>
        <p:sp>
          <p:nvSpPr>
            <p:cNvPr id="190" name="object 190" descr=""/>
            <p:cNvSpPr/>
            <p:nvPr/>
          </p:nvSpPr>
          <p:spPr>
            <a:xfrm>
              <a:off x="8321492" y="9592553"/>
              <a:ext cx="406400" cy="516255"/>
            </a:xfrm>
            <a:custGeom>
              <a:avLst/>
              <a:gdLst/>
              <a:ahLst/>
              <a:cxnLst/>
              <a:rect l="l" t="t" r="r" b="b"/>
              <a:pathLst>
                <a:path w="406400" h="516254">
                  <a:moveTo>
                    <a:pt x="207417" y="0"/>
                  </a:moveTo>
                  <a:lnTo>
                    <a:pt x="198842" y="0"/>
                  </a:lnTo>
                  <a:lnTo>
                    <a:pt x="1424" y="197418"/>
                  </a:lnTo>
                  <a:lnTo>
                    <a:pt x="0" y="200852"/>
                  </a:lnTo>
                  <a:lnTo>
                    <a:pt x="0" y="509858"/>
                  </a:lnTo>
                  <a:lnTo>
                    <a:pt x="6062" y="515921"/>
                  </a:lnTo>
                  <a:lnTo>
                    <a:pt x="75180" y="515921"/>
                  </a:lnTo>
                  <a:lnTo>
                    <a:pt x="81254" y="509858"/>
                  </a:lnTo>
                  <a:lnTo>
                    <a:pt x="81254" y="494895"/>
                  </a:lnTo>
                  <a:lnTo>
                    <a:pt x="75180" y="488833"/>
                  </a:lnTo>
                  <a:lnTo>
                    <a:pt x="27077" y="488833"/>
                  </a:lnTo>
                  <a:lnTo>
                    <a:pt x="27077" y="210056"/>
                  </a:lnTo>
                  <a:lnTo>
                    <a:pt x="203124" y="34009"/>
                  </a:lnTo>
                  <a:lnTo>
                    <a:pt x="379171" y="210056"/>
                  </a:lnTo>
                  <a:lnTo>
                    <a:pt x="379171" y="488833"/>
                  </a:lnTo>
                  <a:lnTo>
                    <a:pt x="331068" y="488833"/>
                  </a:lnTo>
                  <a:lnTo>
                    <a:pt x="325005" y="494895"/>
                  </a:lnTo>
                  <a:lnTo>
                    <a:pt x="325005" y="509858"/>
                  </a:lnTo>
                  <a:lnTo>
                    <a:pt x="331068" y="515921"/>
                  </a:lnTo>
                  <a:lnTo>
                    <a:pt x="400197" y="515921"/>
                  </a:lnTo>
                  <a:lnTo>
                    <a:pt x="406259" y="509858"/>
                  </a:lnTo>
                  <a:lnTo>
                    <a:pt x="406259" y="200852"/>
                  </a:lnTo>
                  <a:lnTo>
                    <a:pt x="404835" y="197418"/>
                  </a:lnTo>
                  <a:lnTo>
                    <a:pt x="402291" y="194873"/>
                  </a:lnTo>
                  <a:lnTo>
                    <a:pt x="207417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1" name="object 191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456908" y="9864713"/>
              <a:ext cx="135419" cy="243751"/>
            </a:xfrm>
            <a:prstGeom prst="rect">
              <a:avLst/>
            </a:prstGeom>
          </p:spPr>
        </p:pic>
        <p:sp>
          <p:nvSpPr>
            <p:cNvPr id="192" name="object 192" descr=""/>
            <p:cNvSpPr/>
            <p:nvPr/>
          </p:nvSpPr>
          <p:spPr>
            <a:xfrm>
              <a:off x="5996156" y="3027829"/>
              <a:ext cx="406400" cy="516255"/>
            </a:xfrm>
            <a:custGeom>
              <a:avLst/>
              <a:gdLst/>
              <a:ahLst/>
              <a:cxnLst/>
              <a:rect l="l" t="t" r="r" b="b"/>
              <a:pathLst>
                <a:path w="406400" h="516254">
                  <a:moveTo>
                    <a:pt x="207417" y="0"/>
                  </a:moveTo>
                  <a:lnTo>
                    <a:pt x="198842" y="0"/>
                  </a:lnTo>
                  <a:lnTo>
                    <a:pt x="1424" y="197418"/>
                  </a:lnTo>
                  <a:lnTo>
                    <a:pt x="0" y="200852"/>
                  </a:lnTo>
                  <a:lnTo>
                    <a:pt x="0" y="509858"/>
                  </a:lnTo>
                  <a:lnTo>
                    <a:pt x="6062" y="515910"/>
                  </a:lnTo>
                  <a:lnTo>
                    <a:pt x="75180" y="515910"/>
                  </a:lnTo>
                  <a:lnTo>
                    <a:pt x="81254" y="509858"/>
                  </a:lnTo>
                  <a:lnTo>
                    <a:pt x="81254" y="494895"/>
                  </a:lnTo>
                  <a:lnTo>
                    <a:pt x="75180" y="488833"/>
                  </a:lnTo>
                  <a:lnTo>
                    <a:pt x="27077" y="488833"/>
                  </a:lnTo>
                  <a:lnTo>
                    <a:pt x="27077" y="210056"/>
                  </a:lnTo>
                  <a:lnTo>
                    <a:pt x="203124" y="34009"/>
                  </a:lnTo>
                  <a:lnTo>
                    <a:pt x="379171" y="210056"/>
                  </a:lnTo>
                  <a:lnTo>
                    <a:pt x="379171" y="488833"/>
                  </a:lnTo>
                  <a:lnTo>
                    <a:pt x="331068" y="488833"/>
                  </a:lnTo>
                  <a:lnTo>
                    <a:pt x="325005" y="494895"/>
                  </a:lnTo>
                  <a:lnTo>
                    <a:pt x="325005" y="509858"/>
                  </a:lnTo>
                  <a:lnTo>
                    <a:pt x="331068" y="515910"/>
                  </a:lnTo>
                  <a:lnTo>
                    <a:pt x="400197" y="515910"/>
                  </a:lnTo>
                  <a:lnTo>
                    <a:pt x="406259" y="509858"/>
                  </a:lnTo>
                  <a:lnTo>
                    <a:pt x="406259" y="200852"/>
                  </a:lnTo>
                  <a:lnTo>
                    <a:pt x="404835" y="197418"/>
                  </a:lnTo>
                  <a:lnTo>
                    <a:pt x="402291" y="194873"/>
                  </a:lnTo>
                  <a:lnTo>
                    <a:pt x="2074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3" name="object 193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131571" y="3299987"/>
              <a:ext cx="135419" cy="243751"/>
            </a:xfrm>
            <a:prstGeom prst="rect">
              <a:avLst/>
            </a:prstGeom>
          </p:spPr>
        </p:pic>
        <p:sp>
          <p:nvSpPr>
            <p:cNvPr id="194" name="object 194" descr=""/>
            <p:cNvSpPr/>
            <p:nvPr/>
          </p:nvSpPr>
          <p:spPr>
            <a:xfrm>
              <a:off x="5996156" y="5489601"/>
              <a:ext cx="406400" cy="516255"/>
            </a:xfrm>
            <a:custGeom>
              <a:avLst/>
              <a:gdLst/>
              <a:ahLst/>
              <a:cxnLst/>
              <a:rect l="l" t="t" r="r" b="b"/>
              <a:pathLst>
                <a:path w="406400" h="516254">
                  <a:moveTo>
                    <a:pt x="207417" y="0"/>
                  </a:moveTo>
                  <a:lnTo>
                    <a:pt x="198842" y="0"/>
                  </a:lnTo>
                  <a:lnTo>
                    <a:pt x="1424" y="197418"/>
                  </a:lnTo>
                  <a:lnTo>
                    <a:pt x="0" y="200852"/>
                  </a:lnTo>
                  <a:lnTo>
                    <a:pt x="0" y="509858"/>
                  </a:lnTo>
                  <a:lnTo>
                    <a:pt x="6062" y="515910"/>
                  </a:lnTo>
                  <a:lnTo>
                    <a:pt x="75180" y="515910"/>
                  </a:lnTo>
                  <a:lnTo>
                    <a:pt x="81254" y="509858"/>
                  </a:lnTo>
                  <a:lnTo>
                    <a:pt x="81254" y="494895"/>
                  </a:lnTo>
                  <a:lnTo>
                    <a:pt x="75180" y="488833"/>
                  </a:lnTo>
                  <a:lnTo>
                    <a:pt x="27077" y="488833"/>
                  </a:lnTo>
                  <a:lnTo>
                    <a:pt x="27077" y="210056"/>
                  </a:lnTo>
                  <a:lnTo>
                    <a:pt x="203124" y="34009"/>
                  </a:lnTo>
                  <a:lnTo>
                    <a:pt x="379171" y="210056"/>
                  </a:lnTo>
                  <a:lnTo>
                    <a:pt x="379171" y="488833"/>
                  </a:lnTo>
                  <a:lnTo>
                    <a:pt x="331068" y="488833"/>
                  </a:lnTo>
                  <a:lnTo>
                    <a:pt x="325005" y="494895"/>
                  </a:lnTo>
                  <a:lnTo>
                    <a:pt x="325005" y="509858"/>
                  </a:lnTo>
                  <a:lnTo>
                    <a:pt x="331068" y="515910"/>
                  </a:lnTo>
                  <a:lnTo>
                    <a:pt x="400197" y="515910"/>
                  </a:lnTo>
                  <a:lnTo>
                    <a:pt x="406259" y="509858"/>
                  </a:lnTo>
                  <a:lnTo>
                    <a:pt x="406259" y="200852"/>
                  </a:lnTo>
                  <a:lnTo>
                    <a:pt x="404835" y="197418"/>
                  </a:lnTo>
                  <a:lnTo>
                    <a:pt x="402291" y="194873"/>
                  </a:lnTo>
                  <a:lnTo>
                    <a:pt x="2074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5" name="object 19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31571" y="5761760"/>
              <a:ext cx="135419" cy="243751"/>
            </a:xfrm>
            <a:prstGeom prst="rect">
              <a:avLst/>
            </a:prstGeom>
          </p:spPr>
        </p:pic>
        <p:sp>
          <p:nvSpPr>
            <p:cNvPr id="196" name="object 196" descr=""/>
            <p:cNvSpPr/>
            <p:nvPr/>
          </p:nvSpPr>
          <p:spPr>
            <a:xfrm>
              <a:off x="5996156" y="7130781"/>
              <a:ext cx="406400" cy="516255"/>
            </a:xfrm>
            <a:custGeom>
              <a:avLst/>
              <a:gdLst/>
              <a:ahLst/>
              <a:cxnLst/>
              <a:rect l="l" t="t" r="r" b="b"/>
              <a:pathLst>
                <a:path w="406400" h="516254">
                  <a:moveTo>
                    <a:pt x="207417" y="0"/>
                  </a:moveTo>
                  <a:lnTo>
                    <a:pt x="198842" y="0"/>
                  </a:lnTo>
                  <a:lnTo>
                    <a:pt x="1424" y="197418"/>
                  </a:lnTo>
                  <a:lnTo>
                    <a:pt x="0" y="200852"/>
                  </a:lnTo>
                  <a:lnTo>
                    <a:pt x="0" y="509858"/>
                  </a:lnTo>
                  <a:lnTo>
                    <a:pt x="6062" y="515921"/>
                  </a:lnTo>
                  <a:lnTo>
                    <a:pt x="75180" y="515921"/>
                  </a:lnTo>
                  <a:lnTo>
                    <a:pt x="81254" y="509858"/>
                  </a:lnTo>
                  <a:lnTo>
                    <a:pt x="81254" y="494895"/>
                  </a:lnTo>
                  <a:lnTo>
                    <a:pt x="75180" y="488833"/>
                  </a:lnTo>
                  <a:lnTo>
                    <a:pt x="27077" y="488833"/>
                  </a:lnTo>
                  <a:lnTo>
                    <a:pt x="27077" y="210056"/>
                  </a:lnTo>
                  <a:lnTo>
                    <a:pt x="203124" y="34009"/>
                  </a:lnTo>
                  <a:lnTo>
                    <a:pt x="379171" y="210056"/>
                  </a:lnTo>
                  <a:lnTo>
                    <a:pt x="379171" y="488833"/>
                  </a:lnTo>
                  <a:lnTo>
                    <a:pt x="331068" y="488833"/>
                  </a:lnTo>
                  <a:lnTo>
                    <a:pt x="325005" y="494895"/>
                  </a:lnTo>
                  <a:lnTo>
                    <a:pt x="325005" y="509858"/>
                  </a:lnTo>
                  <a:lnTo>
                    <a:pt x="331068" y="515921"/>
                  </a:lnTo>
                  <a:lnTo>
                    <a:pt x="400197" y="515921"/>
                  </a:lnTo>
                  <a:lnTo>
                    <a:pt x="406259" y="509858"/>
                  </a:lnTo>
                  <a:lnTo>
                    <a:pt x="406259" y="200852"/>
                  </a:lnTo>
                  <a:lnTo>
                    <a:pt x="404835" y="197418"/>
                  </a:lnTo>
                  <a:lnTo>
                    <a:pt x="402291" y="194873"/>
                  </a:lnTo>
                  <a:lnTo>
                    <a:pt x="2074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7" name="object 19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31571" y="7402942"/>
              <a:ext cx="135419" cy="243751"/>
            </a:xfrm>
            <a:prstGeom prst="rect">
              <a:avLst/>
            </a:prstGeom>
          </p:spPr>
        </p:pic>
        <p:sp>
          <p:nvSpPr>
            <p:cNvPr id="198" name="object 198" descr=""/>
            <p:cNvSpPr/>
            <p:nvPr/>
          </p:nvSpPr>
          <p:spPr>
            <a:xfrm>
              <a:off x="5996156" y="8771963"/>
              <a:ext cx="406400" cy="516255"/>
            </a:xfrm>
            <a:custGeom>
              <a:avLst/>
              <a:gdLst/>
              <a:ahLst/>
              <a:cxnLst/>
              <a:rect l="l" t="t" r="r" b="b"/>
              <a:pathLst>
                <a:path w="406400" h="516254">
                  <a:moveTo>
                    <a:pt x="207417" y="0"/>
                  </a:moveTo>
                  <a:lnTo>
                    <a:pt x="198842" y="0"/>
                  </a:lnTo>
                  <a:lnTo>
                    <a:pt x="1424" y="197418"/>
                  </a:lnTo>
                  <a:lnTo>
                    <a:pt x="0" y="200852"/>
                  </a:lnTo>
                  <a:lnTo>
                    <a:pt x="0" y="509858"/>
                  </a:lnTo>
                  <a:lnTo>
                    <a:pt x="6062" y="515921"/>
                  </a:lnTo>
                  <a:lnTo>
                    <a:pt x="75180" y="515921"/>
                  </a:lnTo>
                  <a:lnTo>
                    <a:pt x="81254" y="509858"/>
                  </a:lnTo>
                  <a:lnTo>
                    <a:pt x="81254" y="494895"/>
                  </a:lnTo>
                  <a:lnTo>
                    <a:pt x="75180" y="488833"/>
                  </a:lnTo>
                  <a:lnTo>
                    <a:pt x="27077" y="488833"/>
                  </a:lnTo>
                  <a:lnTo>
                    <a:pt x="27077" y="210056"/>
                  </a:lnTo>
                  <a:lnTo>
                    <a:pt x="203124" y="34009"/>
                  </a:lnTo>
                  <a:lnTo>
                    <a:pt x="379171" y="210056"/>
                  </a:lnTo>
                  <a:lnTo>
                    <a:pt x="379171" y="488833"/>
                  </a:lnTo>
                  <a:lnTo>
                    <a:pt x="331068" y="488833"/>
                  </a:lnTo>
                  <a:lnTo>
                    <a:pt x="325005" y="494895"/>
                  </a:lnTo>
                  <a:lnTo>
                    <a:pt x="325005" y="509858"/>
                  </a:lnTo>
                  <a:lnTo>
                    <a:pt x="331068" y="515921"/>
                  </a:lnTo>
                  <a:lnTo>
                    <a:pt x="400197" y="515921"/>
                  </a:lnTo>
                  <a:lnTo>
                    <a:pt x="406259" y="509858"/>
                  </a:lnTo>
                  <a:lnTo>
                    <a:pt x="406259" y="200852"/>
                  </a:lnTo>
                  <a:lnTo>
                    <a:pt x="404835" y="197418"/>
                  </a:lnTo>
                  <a:lnTo>
                    <a:pt x="402291" y="194873"/>
                  </a:lnTo>
                  <a:lnTo>
                    <a:pt x="2074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9" name="object 19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31571" y="9044123"/>
              <a:ext cx="135419" cy="243751"/>
            </a:xfrm>
            <a:prstGeom prst="rect">
              <a:avLst/>
            </a:prstGeom>
          </p:spPr>
        </p:pic>
        <p:sp>
          <p:nvSpPr>
            <p:cNvPr id="200" name="object 200" descr=""/>
            <p:cNvSpPr/>
            <p:nvPr/>
          </p:nvSpPr>
          <p:spPr>
            <a:xfrm>
              <a:off x="6967938" y="3027829"/>
              <a:ext cx="406400" cy="516255"/>
            </a:xfrm>
            <a:custGeom>
              <a:avLst/>
              <a:gdLst/>
              <a:ahLst/>
              <a:cxnLst/>
              <a:rect l="l" t="t" r="r" b="b"/>
              <a:pathLst>
                <a:path w="406400" h="516254">
                  <a:moveTo>
                    <a:pt x="207417" y="0"/>
                  </a:moveTo>
                  <a:lnTo>
                    <a:pt x="198842" y="0"/>
                  </a:lnTo>
                  <a:lnTo>
                    <a:pt x="1424" y="197418"/>
                  </a:lnTo>
                  <a:lnTo>
                    <a:pt x="0" y="200852"/>
                  </a:lnTo>
                  <a:lnTo>
                    <a:pt x="0" y="509858"/>
                  </a:lnTo>
                  <a:lnTo>
                    <a:pt x="6062" y="515910"/>
                  </a:lnTo>
                  <a:lnTo>
                    <a:pt x="75180" y="515910"/>
                  </a:lnTo>
                  <a:lnTo>
                    <a:pt x="81254" y="509858"/>
                  </a:lnTo>
                  <a:lnTo>
                    <a:pt x="81254" y="494895"/>
                  </a:lnTo>
                  <a:lnTo>
                    <a:pt x="75180" y="488833"/>
                  </a:lnTo>
                  <a:lnTo>
                    <a:pt x="27077" y="488833"/>
                  </a:lnTo>
                  <a:lnTo>
                    <a:pt x="27077" y="210056"/>
                  </a:lnTo>
                  <a:lnTo>
                    <a:pt x="203124" y="34009"/>
                  </a:lnTo>
                  <a:lnTo>
                    <a:pt x="379171" y="210056"/>
                  </a:lnTo>
                  <a:lnTo>
                    <a:pt x="379171" y="488833"/>
                  </a:lnTo>
                  <a:lnTo>
                    <a:pt x="331068" y="488833"/>
                  </a:lnTo>
                  <a:lnTo>
                    <a:pt x="325005" y="494895"/>
                  </a:lnTo>
                  <a:lnTo>
                    <a:pt x="325005" y="509858"/>
                  </a:lnTo>
                  <a:lnTo>
                    <a:pt x="331068" y="515910"/>
                  </a:lnTo>
                  <a:lnTo>
                    <a:pt x="400197" y="515910"/>
                  </a:lnTo>
                  <a:lnTo>
                    <a:pt x="406259" y="509858"/>
                  </a:lnTo>
                  <a:lnTo>
                    <a:pt x="406259" y="200852"/>
                  </a:lnTo>
                  <a:lnTo>
                    <a:pt x="404835" y="197418"/>
                  </a:lnTo>
                  <a:lnTo>
                    <a:pt x="402291" y="194873"/>
                  </a:lnTo>
                  <a:lnTo>
                    <a:pt x="207417" y="0"/>
                  </a:lnTo>
                  <a:close/>
                </a:path>
              </a:pathLst>
            </a:custGeom>
            <a:solidFill>
              <a:srgbClr val="00004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1" name="object 201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103353" y="3299987"/>
              <a:ext cx="135419" cy="243751"/>
            </a:xfrm>
            <a:prstGeom prst="rect">
              <a:avLst/>
            </a:prstGeom>
          </p:spPr>
        </p:pic>
        <p:sp>
          <p:nvSpPr>
            <p:cNvPr id="202" name="object 202" descr=""/>
            <p:cNvSpPr/>
            <p:nvPr/>
          </p:nvSpPr>
          <p:spPr>
            <a:xfrm>
              <a:off x="6967938" y="5489601"/>
              <a:ext cx="406400" cy="516255"/>
            </a:xfrm>
            <a:custGeom>
              <a:avLst/>
              <a:gdLst/>
              <a:ahLst/>
              <a:cxnLst/>
              <a:rect l="l" t="t" r="r" b="b"/>
              <a:pathLst>
                <a:path w="406400" h="516254">
                  <a:moveTo>
                    <a:pt x="207417" y="0"/>
                  </a:moveTo>
                  <a:lnTo>
                    <a:pt x="198842" y="0"/>
                  </a:lnTo>
                  <a:lnTo>
                    <a:pt x="1424" y="197418"/>
                  </a:lnTo>
                  <a:lnTo>
                    <a:pt x="0" y="200852"/>
                  </a:lnTo>
                  <a:lnTo>
                    <a:pt x="0" y="509858"/>
                  </a:lnTo>
                  <a:lnTo>
                    <a:pt x="6062" y="515910"/>
                  </a:lnTo>
                  <a:lnTo>
                    <a:pt x="75180" y="515910"/>
                  </a:lnTo>
                  <a:lnTo>
                    <a:pt x="81254" y="509858"/>
                  </a:lnTo>
                  <a:lnTo>
                    <a:pt x="81254" y="494895"/>
                  </a:lnTo>
                  <a:lnTo>
                    <a:pt x="75180" y="488833"/>
                  </a:lnTo>
                  <a:lnTo>
                    <a:pt x="27077" y="488833"/>
                  </a:lnTo>
                  <a:lnTo>
                    <a:pt x="27077" y="210056"/>
                  </a:lnTo>
                  <a:lnTo>
                    <a:pt x="203124" y="34009"/>
                  </a:lnTo>
                  <a:lnTo>
                    <a:pt x="379171" y="210056"/>
                  </a:lnTo>
                  <a:lnTo>
                    <a:pt x="379171" y="488833"/>
                  </a:lnTo>
                  <a:lnTo>
                    <a:pt x="331068" y="488833"/>
                  </a:lnTo>
                  <a:lnTo>
                    <a:pt x="325005" y="494895"/>
                  </a:lnTo>
                  <a:lnTo>
                    <a:pt x="325005" y="509858"/>
                  </a:lnTo>
                  <a:lnTo>
                    <a:pt x="331068" y="515910"/>
                  </a:lnTo>
                  <a:lnTo>
                    <a:pt x="400197" y="515910"/>
                  </a:lnTo>
                  <a:lnTo>
                    <a:pt x="406259" y="509858"/>
                  </a:lnTo>
                  <a:lnTo>
                    <a:pt x="406259" y="200852"/>
                  </a:lnTo>
                  <a:lnTo>
                    <a:pt x="404835" y="197418"/>
                  </a:lnTo>
                  <a:lnTo>
                    <a:pt x="402291" y="194873"/>
                  </a:lnTo>
                  <a:lnTo>
                    <a:pt x="207417" y="0"/>
                  </a:lnTo>
                  <a:close/>
                </a:path>
              </a:pathLst>
            </a:custGeom>
            <a:solidFill>
              <a:srgbClr val="00004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3" name="object 203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103353" y="5761760"/>
              <a:ext cx="135419" cy="243751"/>
            </a:xfrm>
            <a:prstGeom prst="rect">
              <a:avLst/>
            </a:prstGeom>
          </p:spPr>
        </p:pic>
        <p:sp>
          <p:nvSpPr>
            <p:cNvPr id="204" name="object 204" descr=""/>
            <p:cNvSpPr/>
            <p:nvPr/>
          </p:nvSpPr>
          <p:spPr>
            <a:xfrm>
              <a:off x="6967938" y="7130781"/>
              <a:ext cx="406400" cy="516255"/>
            </a:xfrm>
            <a:custGeom>
              <a:avLst/>
              <a:gdLst/>
              <a:ahLst/>
              <a:cxnLst/>
              <a:rect l="l" t="t" r="r" b="b"/>
              <a:pathLst>
                <a:path w="406400" h="516254">
                  <a:moveTo>
                    <a:pt x="207417" y="0"/>
                  </a:moveTo>
                  <a:lnTo>
                    <a:pt x="198842" y="0"/>
                  </a:lnTo>
                  <a:lnTo>
                    <a:pt x="1424" y="197418"/>
                  </a:lnTo>
                  <a:lnTo>
                    <a:pt x="0" y="200852"/>
                  </a:lnTo>
                  <a:lnTo>
                    <a:pt x="0" y="509858"/>
                  </a:lnTo>
                  <a:lnTo>
                    <a:pt x="6062" y="515921"/>
                  </a:lnTo>
                  <a:lnTo>
                    <a:pt x="75180" y="515921"/>
                  </a:lnTo>
                  <a:lnTo>
                    <a:pt x="81254" y="509858"/>
                  </a:lnTo>
                  <a:lnTo>
                    <a:pt x="81254" y="494895"/>
                  </a:lnTo>
                  <a:lnTo>
                    <a:pt x="75180" y="488833"/>
                  </a:lnTo>
                  <a:lnTo>
                    <a:pt x="27077" y="488833"/>
                  </a:lnTo>
                  <a:lnTo>
                    <a:pt x="27077" y="210056"/>
                  </a:lnTo>
                  <a:lnTo>
                    <a:pt x="203124" y="34009"/>
                  </a:lnTo>
                  <a:lnTo>
                    <a:pt x="379171" y="210056"/>
                  </a:lnTo>
                  <a:lnTo>
                    <a:pt x="379171" y="488833"/>
                  </a:lnTo>
                  <a:lnTo>
                    <a:pt x="331068" y="488833"/>
                  </a:lnTo>
                  <a:lnTo>
                    <a:pt x="325005" y="494895"/>
                  </a:lnTo>
                  <a:lnTo>
                    <a:pt x="325005" y="509858"/>
                  </a:lnTo>
                  <a:lnTo>
                    <a:pt x="331068" y="515921"/>
                  </a:lnTo>
                  <a:lnTo>
                    <a:pt x="400197" y="515921"/>
                  </a:lnTo>
                  <a:lnTo>
                    <a:pt x="406259" y="509858"/>
                  </a:lnTo>
                  <a:lnTo>
                    <a:pt x="406259" y="200852"/>
                  </a:lnTo>
                  <a:lnTo>
                    <a:pt x="404835" y="197418"/>
                  </a:lnTo>
                  <a:lnTo>
                    <a:pt x="402291" y="194873"/>
                  </a:lnTo>
                  <a:lnTo>
                    <a:pt x="207417" y="0"/>
                  </a:lnTo>
                  <a:close/>
                </a:path>
              </a:pathLst>
            </a:custGeom>
            <a:solidFill>
              <a:srgbClr val="00004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5" name="object 205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103353" y="7402942"/>
              <a:ext cx="135419" cy="243751"/>
            </a:xfrm>
            <a:prstGeom prst="rect">
              <a:avLst/>
            </a:prstGeom>
          </p:spPr>
        </p:pic>
        <p:sp>
          <p:nvSpPr>
            <p:cNvPr id="206" name="object 206" descr=""/>
            <p:cNvSpPr/>
            <p:nvPr/>
          </p:nvSpPr>
          <p:spPr>
            <a:xfrm>
              <a:off x="6967938" y="8771963"/>
              <a:ext cx="406400" cy="516255"/>
            </a:xfrm>
            <a:custGeom>
              <a:avLst/>
              <a:gdLst/>
              <a:ahLst/>
              <a:cxnLst/>
              <a:rect l="l" t="t" r="r" b="b"/>
              <a:pathLst>
                <a:path w="406400" h="516254">
                  <a:moveTo>
                    <a:pt x="207417" y="0"/>
                  </a:moveTo>
                  <a:lnTo>
                    <a:pt x="198842" y="0"/>
                  </a:lnTo>
                  <a:lnTo>
                    <a:pt x="1424" y="197418"/>
                  </a:lnTo>
                  <a:lnTo>
                    <a:pt x="0" y="200852"/>
                  </a:lnTo>
                  <a:lnTo>
                    <a:pt x="0" y="509858"/>
                  </a:lnTo>
                  <a:lnTo>
                    <a:pt x="6062" y="515921"/>
                  </a:lnTo>
                  <a:lnTo>
                    <a:pt x="75180" y="515921"/>
                  </a:lnTo>
                  <a:lnTo>
                    <a:pt x="81254" y="509858"/>
                  </a:lnTo>
                  <a:lnTo>
                    <a:pt x="81254" y="494895"/>
                  </a:lnTo>
                  <a:lnTo>
                    <a:pt x="75180" y="488833"/>
                  </a:lnTo>
                  <a:lnTo>
                    <a:pt x="27077" y="488833"/>
                  </a:lnTo>
                  <a:lnTo>
                    <a:pt x="27077" y="210056"/>
                  </a:lnTo>
                  <a:lnTo>
                    <a:pt x="203124" y="34009"/>
                  </a:lnTo>
                  <a:lnTo>
                    <a:pt x="379171" y="210056"/>
                  </a:lnTo>
                  <a:lnTo>
                    <a:pt x="379171" y="488833"/>
                  </a:lnTo>
                  <a:lnTo>
                    <a:pt x="331068" y="488833"/>
                  </a:lnTo>
                  <a:lnTo>
                    <a:pt x="325005" y="494895"/>
                  </a:lnTo>
                  <a:lnTo>
                    <a:pt x="325005" y="509858"/>
                  </a:lnTo>
                  <a:lnTo>
                    <a:pt x="331068" y="515921"/>
                  </a:lnTo>
                  <a:lnTo>
                    <a:pt x="400197" y="515921"/>
                  </a:lnTo>
                  <a:lnTo>
                    <a:pt x="406259" y="509858"/>
                  </a:lnTo>
                  <a:lnTo>
                    <a:pt x="406259" y="200852"/>
                  </a:lnTo>
                  <a:lnTo>
                    <a:pt x="404835" y="197418"/>
                  </a:lnTo>
                  <a:lnTo>
                    <a:pt x="402291" y="194873"/>
                  </a:lnTo>
                  <a:lnTo>
                    <a:pt x="207417" y="0"/>
                  </a:lnTo>
                  <a:close/>
                </a:path>
              </a:pathLst>
            </a:custGeom>
            <a:solidFill>
              <a:srgbClr val="00004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7" name="object 207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103353" y="9044123"/>
              <a:ext cx="135419" cy="243751"/>
            </a:xfrm>
            <a:prstGeom prst="rect">
              <a:avLst/>
            </a:prstGeom>
          </p:spPr>
        </p:pic>
      </p:grpSp>
      <p:sp>
        <p:nvSpPr>
          <p:cNvPr id="208" name="object 208" descr=""/>
          <p:cNvSpPr txBox="1"/>
          <p:nvPr/>
        </p:nvSpPr>
        <p:spPr>
          <a:xfrm>
            <a:off x="510844" y="2027235"/>
            <a:ext cx="4400550" cy="31038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9000"/>
              </a:lnSpc>
              <a:spcBef>
                <a:spcPts val="90"/>
              </a:spcBef>
            </a:pP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Em</a:t>
            </a:r>
            <a:r>
              <a:rPr dirty="0" sz="1450" spc="12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termos</a:t>
            </a:r>
            <a:r>
              <a:rPr dirty="0" sz="1450" spc="13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cromáticos,</a:t>
            </a:r>
            <a:r>
              <a:rPr dirty="0" sz="1450" spc="13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os</a:t>
            </a:r>
            <a:r>
              <a:rPr dirty="0" sz="1450" spc="13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ícones</a:t>
            </a:r>
            <a:r>
              <a:rPr dirty="0" sz="1450" spc="13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devem </a:t>
            </a: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apresentar‑se,</a:t>
            </a:r>
            <a:r>
              <a:rPr dirty="0" sz="1450" spc="15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preferencialmente,</a:t>
            </a:r>
            <a:r>
              <a:rPr dirty="0" sz="1450" spc="14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com</a:t>
            </a:r>
            <a:r>
              <a:rPr dirty="0" sz="1450" spc="15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a</a:t>
            </a:r>
            <a:r>
              <a:rPr dirty="0" sz="1450" spc="15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cor</a:t>
            </a:r>
            <a:r>
              <a:rPr dirty="0" sz="1450" spc="15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oficial </a:t>
            </a:r>
            <a:r>
              <a:rPr dirty="0" sz="1450" spc="50">
                <a:solidFill>
                  <a:srgbClr val="5B646F"/>
                </a:solidFill>
                <a:latin typeface="Microsoft Sans Serif"/>
                <a:cs typeface="Microsoft Sans Serif"/>
              </a:rPr>
              <a:t>da</a:t>
            </a:r>
            <a:r>
              <a:rPr dirty="0" sz="1450" spc="16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marca</a:t>
            </a:r>
            <a:r>
              <a:rPr dirty="0" sz="1450" spc="16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0099CC"/>
                </a:solidFill>
                <a:latin typeface="Microsoft Sans Serif"/>
                <a:cs typeface="Microsoft Sans Serif"/>
              </a:rPr>
              <a:t>doutor</a:t>
            </a:r>
            <a:r>
              <a:rPr dirty="0" sz="1450" b="1">
                <a:solidFill>
                  <a:srgbClr val="0099CC"/>
                </a:solidFill>
                <a:latin typeface="Arial"/>
                <a:cs typeface="Arial"/>
              </a:rPr>
              <a:t>finanças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.</a:t>
            </a:r>
            <a:r>
              <a:rPr dirty="0" sz="1450" spc="16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Na</a:t>
            </a:r>
            <a:r>
              <a:rPr dirty="0" sz="1450" spc="16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versão</a:t>
            </a:r>
            <a:r>
              <a:rPr dirty="0" sz="1450" spc="16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</a:t>
            </a:r>
            <a:r>
              <a:rPr dirty="0" sz="1450" spc="16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duas</a:t>
            </a:r>
            <a:r>
              <a:rPr dirty="0" sz="1450" spc="16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cores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dos</a:t>
            </a:r>
            <a:r>
              <a:rPr dirty="0" sz="1450" spc="16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ícones,</a:t>
            </a:r>
            <a:r>
              <a:rPr dirty="0" sz="1450" spc="16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à</a:t>
            </a:r>
            <a:r>
              <a:rPr dirty="0" sz="1450" spc="17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cor</a:t>
            </a:r>
            <a:r>
              <a:rPr dirty="0" sz="1450" spc="16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oficial,</a:t>
            </a:r>
            <a:r>
              <a:rPr dirty="0" sz="1450" spc="16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junta‑se</a:t>
            </a:r>
            <a:r>
              <a:rPr dirty="0" sz="1450" spc="17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uma</a:t>
            </a:r>
            <a:r>
              <a:rPr dirty="0" sz="1450" spc="16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das</a:t>
            </a:r>
            <a:r>
              <a:rPr dirty="0" sz="1450" spc="17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cores</a:t>
            </a:r>
            <a:r>
              <a:rPr dirty="0" sz="1450" spc="50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50">
                <a:solidFill>
                  <a:srgbClr val="5B646F"/>
                </a:solidFill>
                <a:latin typeface="Microsoft Sans Serif"/>
                <a:cs typeface="Microsoft Sans Serif"/>
              </a:rPr>
              <a:t>da</a:t>
            </a:r>
            <a:r>
              <a:rPr dirty="0" sz="1450" spc="6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55">
                <a:solidFill>
                  <a:srgbClr val="5B646F"/>
                </a:solidFill>
                <a:latin typeface="Microsoft Sans Serif"/>
                <a:cs typeface="Microsoft Sans Serif"/>
              </a:rPr>
              <a:t>paleta</a:t>
            </a:r>
            <a:r>
              <a:rPr dirty="0" sz="1450" spc="6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complementar.</a:t>
            </a:r>
            <a:endParaRPr sz="14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4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No</a:t>
            </a:r>
            <a:r>
              <a:rPr dirty="0" sz="1450" spc="229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entanto,</a:t>
            </a:r>
            <a:r>
              <a:rPr dirty="0" sz="1450" spc="23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</a:t>
            </a:r>
            <a:r>
              <a:rPr dirty="0" sz="1450" spc="23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conjugação</a:t>
            </a:r>
            <a:r>
              <a:rPr dirty="0" sz="1450" spc="229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e</a:t>
            </a:r>
            <a:r>
              <a:rPr dirty="0" sz="1450" spc="23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utilização</a:t>
            </a:r>
            <a:r>
              <a:rPr dirty="0" sz="1450" spc="23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sobre</a:t>
            </a:r>
            <a:endParaRPr sz="1450">
              <a:latin typeface="Microsoft Sans Serif"/>
              <a:cs typeface="Microsoft Sans Serif"/>
            </a:endParaRPr>
          </a:p>
          <a:p>
            <a:pPr marL="12700" marR="133985">
              <a:lnSpc>
                <a:spcPct val="109000"/>
              </a:lnSpc>
            </a:pP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as</a:t>
            </a:r>
            <a:r>
              <a:rPr dirty="0" sz="1450" spc="15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cores</a:t>
            </a:r>
            <a:r>
              <a:rPr dirty="0" sz="1450" spc="15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50">
                <a:solidFill>
                  <a:srgbClr val="5B646F"/>
                </a:solidFill>
                <a:latin typeface="Microsoft Sans Serif"/>
                <a:cs typeface="Microsoft Sans Serif"/>
              </a:rPr>
              <a:t>da</a:t>
            </a:r>
            <a:r>
              <a:rPr dirty="0" sz="1450" spc="16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55">
                <a:solidFill>
                  <a:srgbClr val="5B646F"/>
                </a:solidFill>
                <a:latin typeface="Microsoft Sans Serif"/>
                <a:cs typeface="Microsoft Sans Serif"/>
              </a:rPr>
              <a:t>paleta</a:t>
            </a:r>
            <a:r>
              <a:rPr dirty="0" sz="1450" spc="15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complementar,</a:t>
            </a:r>
            <a:r>
              <a:rPr dirty="0" sz="1450" spc="16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oferecem</a:t>
            </a:r>
            <a:r>
              <a:rPr dirty="0" sz="1450" spc="15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25">
                <a:solidFill>
                  <a:srgbClr val="5B646F"/>
                </a:solidFill>
                <a:latin typeface="Microsoft Sans Serif"/>
                <a:cs typeface="Microsoft Sans Serif"/>
              </a:rPr>
              <a:t>um </a:t>
            </a: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conjunto</a:t>
            </a:r>
            <a:r>
              <a:rPr dirty="0" sz="1450" spc="19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55">
                <a:solidFill>
                  <a:srgbClr val="5B646F"/>
                </a:solidFill>
                <a:latin typeface="Microsoft Sans Serif"/>
                <a:cs typeface="Microsoft Sans Serif"/>
              </a:rPr>
              <a:t>alargado</a:t>
            </a:r>
            <a:r>
              <a:rPr dirty="0" sz="1450" spc="19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de</a:t>
            </a:r>
            <a:r>
              <a:rPr dirty="0" sz="1450" spc="19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possibilidades,</a:t>
            </a:r>
            <a:r>
              <a:rPr dirty="0" sz="1450" spc="19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procurando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sempre</a:t>
            </a:r>
            <a:r>
              <a:rPr dirty="0" sz="1450" spc="22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</a:t>
            </a:r>
            <a:r>
              <a:rPr dirty="0" sz="1450" spc="229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melhor</a:t>
            </a:r>
            <a:r>
              <a:rPr dirty="0" sz="1450" spc="229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relação</a:t>
            </a:r>
            <a:r>
              <a:rPr dirty="0" sz="1450" spc="22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de</a:t>
            </a:r>
            <a:r>
              <a:rPr dirty="0" sz="1450" spc="229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contraste</a:t>
            </a:r>
            <a:r>
              <a:rPr dirty="0" sz="1450" spc="229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possível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entre</a:t>
            </a:r>
            <a:r>
              <a:rPr dirty="0" sz="1450" spc="14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forma</a:t>
            </a:r>
            <a:r>
              <a:rPr dirty="0" sz="1450" spc="15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/</a:t>
            </a:r>
            <a:r>
              <a:rPr dirty="0" sz="1450" spc="15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fundo</a:t>
            </a:r>
            <a:r>
              <a:rPr dirty="0" sz="1450" spc="15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(as</a:t>
            </a:r>
            <a:r>
              <a:rPr dirty="0" sz="1450" spc="15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cores</a:t>
            </a:r>
            <a:r>
              <a:rPr dirty="0" sz="1450" spc="15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fortes,</a:t>
            </a:r>
            <a:r>
              <a:rPr dirty="0" sz="1450" spc="15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devem</a:t>
            </a:r>
            <a:r>
              <a:rPr dirty="0" sz="1450" spc="15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25">
                <a:solidFill>
                  <a:srgbClr val="5B646F"/>
                </a:solidFill>
                <a:latin typeface="Microsoft Sans Serif"/>
                <a:cs typeface="Microsoft Sans Serif"/>
              </a:rPr>
              <a:t>ser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aplicados</a:t>
            </a:r>
            <a:r>
              <a:rPr dirty="0" sz="1450" spc="20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sobre</a:t>
            </a:r>
            <a:r>
              <a:rPr dirty="0" sz="1450" spc="20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fundos</a:t>
            </a:r>
            <a:r>
              <a:rPr dirty="0" sz="1450" spc="20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suaves;</a:t>
            </a:r>
            <a:r>
              <a:rPr dirty="0" sz="1450" spc="20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as</a:t>
            </a:r>
            <a:r>
              <a:rPr dirty="0" sz="1450" spc="20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cores</a:t>
            </a:r>
            <a:r>
              <a:rPr dirty="0" sz="1450" spc="20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suaves,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devem</a:t>
            </a:r>
            <a:r>
              <a:rPr dirty="0" sz="1450" spc="13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ser</a:t>
            </a:r>
            <a:r>
              <a:rPr dirty="0" sz="1450" spc="13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45">
                <a:solidFill>
                  <a:srgbClr val="5B646F"/>
                </a:solidFill>
                <a:latin typeface="Microsoft Sans Serif"/>
                <a:cs typeface="Microsoft Sans Serif"/>
              </a:rPr>
              <a:t>aplicados</a:t>
            </a:r>
            <a:r>
              <a:rPr dirty="0" sz="1450" spc="14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sobre</a:t>
            </a:r>
            <a:r>
              <a:rPr dirty="0" sz="1450" spc="13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fundos</a:t>
            </a:r>
            <a:r>
              <a:rPr dirty="0" sz="1450" spc="14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fortes.</a:t>
            </a:r>
            <a:endParaRPr sz="1450">
              <a:latin typeface="Microsoft Sans Serif"/>
              <a:cs typeface="Microsoft Sans Serif"/>
            </a:endParaRPr>
          </a:p>
        </p:txBody>
      </p:sp>
      <p:sp>
        <p:nvSpPr>
          <p:cNvPr id="209" name="object 209" descr=""/>
          <p:cNvSpPr txBox="1"/>
          <p:nvPr/>
        </p:nvSpPr>
        <p:spPr>
          <a:xfrm>
            <a:off x="5929526" y="573669"/>
            <a:ext cx="4714240" cy="5911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700" spc="-10">
                <a:solidFill>
                  <a:srgbClr val="0099CC"/>
                </a:solidFill>
                <a:latin typeface="Microsoft Sans Serif"/>
                <a:cs typeface="Microsoft Sans Serif"/>
              </a:rPr>
              <a:t>Aplicações</a:t>
            </a:r>
            <a:r>
              <a:rPr dirty="0" sz="3700" spc="-225">
                <a:solidFill>
                  <a:srgbClr val="0099CC"/>
                </a:solidFill>
                <a:latin typeface="Microsoft Sans Serif"/>
                <a:cs typeface="Microsoft Sans Serif"/>
              </a:rPr>
              <a:t> </a:t>
            </a:r>
            <a:r>
              <a:rPr dirty="0" sz="3700" spc="-45">
                <a:solidFill>
                  <a:srgbClr val="0099CC"/>
                </a:solidFill>
                <a:latin typeface="Microsoft Sans Serif"/>
                <a:cs typeface="Microsoft Sans Serif"/>
              </a:rPr>
              <a:t>Cromáticas</a:t>
            </a:r>
            <a:endParaRPr sz="3700">
              <a:latin typeface="Microsoft Sans Serif"/>
              <a:cs typeface="Microsoft Sans Serif"/>
            </a:endParaRPr>
          </a:p>
        </p:txBody>
      </p:sp>
      <p:sp>
        <p:nvSpPr>
          <p:cNvPr id="210" name="object 2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175" b="0">
                <a:latin typeface="Microsoft Sans Serif"/>
                <a:cs typeface="Microsoft Sans Serif"/>
              </a:rPr>
              <a:t>6</a:t>
            </a:r>
            <a:r>
              <a:rPr dirty="0" spc="-45" b="0">
                <a:latin typeface="Microsoft Sans Serif"/>
                <a:cs typeface="Microsoft Sans Serif"/>
              </a:rPr>
              <a:t> </a:t>
            </a:r>
            <a:r>
              <a:rPr dirty="0" spc="-160"/>
              <a:t>Iconografia</a:t>
            </a:r>
          </a:p>
        </p:txBody>
      </p:sp>
      <p:sp>
        <p:nvSpPr>
          <p:cNvPr id="211" name="object 211" descr=""/>
          <p:cNvSpPr txBox="1"/>
          <p:nvPr/>
        </p:nvSpPr>
        <p:spPr>
          <a:xfrm>
            <a:off x="667907" y="8695214"/>
            <a:ext cx="2334895" cy="1357630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12700" marR="5080">
              <a:lnSpc>
                <a:spcPts val="1480"/>
              </a:lnSpc>
              <a:spcBef>
                <a:spcPts val="235"/>
              </a:spcBef>
            </a:pPr>
            <a:r>
              <a:rPr dirty="0" sz="1300">
                <a:solidFill>
                  <a:srgbClr val="0099CC"/>
                </a:solidFill>
                <a:latin typeface="Microsoft Sans Serif"/>
                <a:cs typeface="Microsoft Sans Serif"/>
              </a:rPr>
              <a:t>Devemos</a:t>
            </a:r>
            <a:r>
              <a:rPr dirty="0" sz="1300" spc="55">
                <a:solidFill>
                  <a:srgbClr val="0099CC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0099CC"/>
                </a:solidFill>
                <a:latin typeface="Microsoft Sans Serif"/>
                <a:cs typeface="Microsoft Sans Serif"/>
              </a:rPr>
              <a:t>sempre</a:t>
            </a:r>
            <a:r>
              <a:rPr dirty="0" sz="1300" spc="60">
                <a:solidFill>
                  <a:srgbClr val="0099CC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0099CC"/>
                </a:solidFill>
                <a:latin typeface="Microsoft Sans Serif"/>
                <a:cs typeface="Microsoft Sans Serif"/>
              </a:rPr>
              <a:t>atribuir</a:t>
            </a:r>
            <a:r>
              <a:rPr dirty="0" sz="1300" spc="60">
                <a:solidFill>
                  <a:srgbClr val="0099CC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0099CC"/>
                </a:solidFill>
                <a:latin typeface="Microsoft Sans Serif"/>
                <a:cs typeface="Microsoft Sans Serif"/>
              </a:rPr>
              <a:t>a</a:t>
            </a:r>
            <a:r>
              <a:rPr dirty="0" sz="1300" spc="60">
                <a:solidFill>
                  <a:srgbClr val="0099CC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25">
                <a:solidFill>
                  <a:srgbClr val="0099CC"/>
                </a:solidFill>
                <a:latin typeface="Microsoft Sans Serif"/>
                <a:cs typeface="Microsoft Sans Serif"/>
              </a:rPr>
              <a:t>cor </a:t>
            </a:r>
            <a:r>
              <a:rPr dirty="0" sz="1300">
                <a:solidFill>
                  <a:srgbClr val="0099CC"/>
                </a:solidFill>
                <a:latin typeface="Microsoft Sans Serif"/>
                <a:cs typeface="Microsoft Sans Serif"/>
              </a:rPr>
              <a:t>complementar,</a:t>
            </a:r>
            <a:r>
              <a:rPr dirty="0" sz="1300" spc="85">
                <a:solidFill>
                  <a:srgbClr val="0099CC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0099CC"/>
                </a:solidFill>
                <a:latin typeface="Microsoft Sans Serif"/>
                <a:cs typeface="Microsoft Sans Serif"/>
              </a:rPr>
              <a:t>ao</a:t>
            </a:r>
            <a:r>
              <a:rPr dirty="0" sz="1300" spc="85">
                <a:solidFill>
                  <a:srgbClr val="0099CC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0099CC"/>
                </a:solidFill>
                <a:latin typeface="Microsoft Sans Serif"/>
                <a:cs typeface="Microsoft Sans Serif"/>
              </a:rPr>
              <a:t>elemento</a:t>
            </a:r>
            <a:r>
              <a:rPr dirty="0" sz="1300" spc="500">
                <a:solidFill>
                  <a:srgbClr val="0099CC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0099CC"/>
                </a:solidFill>
                <a:latin typeface="Microsoft Sans Serif"/>
                <a:cs typeface="Microsoft Sans Serif"/>
              </a:rPr>
              <a:t>de</a:t>
            </a:r>
            <a:r>
              <a:rPr dirty="0" sz="1300" spc="90">
                <a:solidFill>
                  <a:srgbClr val="0099CC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0099CC"/>
                </a:solidFill>
                <a:latin typeface="Microsoft Sans Serif"/>
                <a:cs typeface="Microsoft Sans Serif"/>
              </a:rPr>
              <a:t>destaque</a:t>
            </a:r>
            <a:r>
              <a:rPr dirty="0" sz="1300" spc="90">
                <a:solidFill>
                  <a:srgbClr val="0099CC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0099CC"/>
                </a:solidFill>
                <a:latin typeface="Microsoft Sans Serif"/>
                <a:cs typeface="Microsoft Sans Serif"/>
              </a:rPr>
              <a:t>do</a:t>
            </a:r>
            <a:r>
              <a:rPr dirty="0" sz="1300" spc="90">
                <a:solidFill>
                  <a:srgbClr val="0099CC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0099CC"/>
                </a:solidFill>
                <a:latin typeface="Microsoft Sans Serif"/>
                <a:cs typeface="Microsoft Sans Serif"/>
              </a:rPr>
              <a:t>ícone</a:t>
            </a:r>
            <a:r>
              <a:rPr dirty="0" sz="1300" spc="90">
                <a:solidFill>
                  <a:srgbClr val="0099CC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0099CC"/>
                </a:solidFill>
                <a:latin typeface="Microsoft Sans Serif"/>
                <a:cs typeface="Microsoft Sans Serif"/>
              </a:rPr>
              <a:t>e</a:t>
            </a:r>
            <a:r>
              <a:rPr dirty="0" sz="1300" spc="90">
                <a:solidFill>
                  <a:srgbClr val="0099CC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25">
                <a:solidFill>
                  <a:srgbClr val="0099CC"/>
                </a:solidFill>
                <a:latin typeface="Microsoft Sans Serif"/>
                <a:cs typeface="Microsoft Sans Serif"/>
              </a:rPr>
              <a:t>não</a:t>
            </a:r>
            <a:endParaRPr sz="1300">
              <a:latin typeface="Microsoft Sans Serif"/>
              <a:cs typeface="Microsoft Sans Serif"/>
            </a:endParaRPr>
          </a:p>
          <a:p>
            <a:pPr marL="12700" marR="106045">
              <a:lnSpc>
                <a:spcPts val="1480"/>
              </a:lnSpc>
              <a:spcBef>
                <a:spcPts val="10"/>
              </a:spcBef>
            </a:pPr>
            <a:r>
              <a:rPr dirty="0" sz="1300">
                <a:solidFill>
                  <a:srgbClr val="0099CC"/>
                </a:solidFill>
                <a:latin typeface="Microsoft Sans Serif"/>
                <a:cs typeface="Microsoft Sans Serif"/>
              </a:rPr>
              <a:t>o</a:t>
            </a:r>
            <a:r>
              <a:rPr dirty="0" sz="1300" spc="45">
                <a:solidFill>
                  <a:srgbClr val="0099CC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0099CC"/>
                </a:solidFill>
                <a:latin typeface="Microsoft Sans Serif"/>
                <a:cs typeface="Microsoft Sans Serif"/>
              </a:rPr>
              <a:t>contrário.</a:t>
            </a:r>
            <a:r>
              <a:rPr dirty="0" sz="1300" spc="50">
                <a:solidFill>
                  <a:srgbClr val="0099CC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0099CC"/>
                </a:solidFill>
                <a:latin typeface="Microsoft Sans Serif"/>
                <a:cs typeface="Microsoft Sans Serif"/>
              </a:rPr>
              <a:t>O</a:t>
            </a:r>
            <a:r>
              <a:rPr dirty="0" sz="1300" spc="45">
                <a:solidFill>
                  <a:srgbClr val="0099CC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0099CC"/>
                </a:solidFill>
                <a:latin typeface="Microsoft Sans Serif"/>
                <a:cs typeface="Microsoft Sans Serif"/>
              </a:rPr>
              <a:t>único</a:t>
            </a:r>
            <a:r>
              <a:rPr dirty="0" sz="1300" spc="50">
                <a:solidFill>
                  <a:srgbClr val="0099CC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0099CC"/>
                </a:solidFill>
                <a:latin typeface="Microsoft Sans Serif"/>
                <a:cs typeface="Microsoft Sans Serif"/>
              </a:rPr>
              <a:t>caso</a:t>
            </a:r>
            <a:r>
              <a:rPr dirty="0" sz="1300" spc="45">
                <a:solidFill>
                  <a:srgbClr val="0099CC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25">
                <a:solidFill>
                  <a:srgbClr val="0099CC"/>
                </a:solidFill>
                <a:latin typeface="Microsoft Sans Serif"/>
                <a:cs typeface="Microsoft Sans Serif"/>
              </a:rPr>
              <a:t>que </a:t>
            </a:r>
            <a:r>
              <a:rPr dirty="0" sz="1300">
                <a:solidFill>
                  <a:srgbClr val="0099CC"/>
                </a:solidFill>
                <a:latin typeface="Microsoft Sans Serif"/>
                <a:cs typeface="Microsoft Sans Serif"/>
              </a:rPr>
              <a:t>é</a:t>
            </a:r>
            <a:r>
              <a:rPr dirty="0" sz="1300" spc="65">
                <a:solidFill>
                  <a:srgbClr val="0099CC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0099CC"/>
                </a:solidFill>
                <a:latin typeface="Microsoft Sans Serif"/>
                <a:cs typeface="Microsoft Sans Serif"/>
              </a:rPr>
              <a:t>excepção</a:t>
            </a:r>
            <a:r>
              <a:rPr dirty="0" sz="1300" spc="65">
                <a:solidFill>
                  <a:srgbClr val="0099CC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0099CC"/>
                </a:solidFill>
                <a:latin typeface="Microsoft Sans Serif"/>
                <a:cs typeface="Microsoft Sans Serif"/>
              </a:rPr>
              <a:t>a</a:t>
            </a:r>
            <a:r>
              <a:rPr dirty="0" sz="1300" spc="70">
                <a:solidFill>
                  <a:srgbClr val="0099CC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0099CC"/>
                </a:solidFill>
                <a:latin typeface="Microsoft Sans Serif"/>
                <a:cs typeface="Microsoft Sans Serif"/>
              </a:rPr>
              <a:t>esta</a:t>
            </a:r>
            <a:r>
              <a:rPr dirty="0" sz="1300" spc="65">
                <a:solidFill>
                  <a:srgbClr val="0099CC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0099CC"/>
                </a:solidFill>
                <a:latin typeface="Microsoft Sans Serif"/>
                <a:cs typeface="Microsoft Sans Serif"/>
              </a:rPr>
              <a:t>regra</a:t>
            </a:r>
            <a:r>
              <a:rPr dirty="0" sz="1300" spc="65">
                <a:solidFill>
                  <a:srgbClr val="0099CC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0099CC"/>
                </a:solidFill>
                <a:latin typeface="Microsoft Sans Serif"/>
                <a:cs typeface="Microsoft Sans Serif"/>
              </a:rPr>
              <a:t>é</a:t>
            </a:r>
            <a:r>
              <a:rPr dirty="0" sz="1300" spc="70">
                <a:solidFill>
                  <a:srgbClr val="0099CC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50">
                <a:solidFill>
                  <a:srgbClr val="0099CC"/>
                </a:solidFill>
                <a:latin typeface="Microsoft Sans Serif"/>
                <a:cs typeface="Microsoft Sans Serif"/>
              </a:rPr>
              <a:t>a </a:t>
            </a:r>
            <a:r>
              <a:rPr dirty="0" sz="1300">
                <a:solidFill>
                  <a:srgbClr val="0099CC"/>
                </a:solidFill>
                <a:latin typeface="Microsoft Sans Serif"/>
                <a:cs typeface="Microsoft Sans Serif"/>
              </a:rPr>
              <a:t>aplicação</a:t>
            </a:r>
            <a:r>
              <a:rPr dirty="0" sz="1300" spc="95">
                <a:solidFill>
                  <a:srgbClr val="0099CC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0099CC"/>
                </a:solidFill>
                <a:latin typeface="Microsoft Sans Serif"/>
                <a:cs typeface="Microsoft Sans Serif"/>
              </a:rPr>
              <a:t>do</a:t>
            </a:r>
            <a:r>
              <a:rPr dirty="0" sz="1300" spc="95">
                <a:solidFill>
                  <a:srgbClr val="0099CC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0099CC"/>
                </a:solidFill>
                <a:latin typeface="Microsoft Sans Serif"/>
                <a:cs typeface="Microsoft Sans Serif"/>
              </a:rPr>
              <a:t>Azul</a:t>
            </a:r>
            <a:r>
              <a:rPr dirty="0" sz="1300" spc="95">
                <a:solidFill>
                  <a:srgbClr val="0099CC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20">
                <a:solidFill>
                  <a:srgbClr val="0099CC"/>
                </a:solidFill>
                <a:latin typeface="Microsoft Sans Serif"/>
                <a:cs typeface="Microsoft Sans Serif"/>
              </a:rPr>
              <a:t>Escuro,</a:t>
            </a:r>
            <a:r>
              <a:rPr dirty="0" sz="1300" spc="95">
                <a:solidFill>
                  <a:srgbClr val="0099CC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25">
                <a:solidFill>
                  <a:srgbClr val="0099CC"/>
                </a:solidFill>
                <a:latin typeface="Microsoft Sans Serif"/>
                <a:cs typeface="Microsoft Sans Serif"/>
              </a:rPr>
              <a:t>tal </a:t>
            </a:r>
            <a:r>
              <a:rPr dirty="0" sz="1300">
                <a:solidFill>
                  <a:srgbClr val="0099CC"/>
                </a:solidFill>
                <a:latin typeface="Microsoft Sans Serif"/>
                <a:cs typeface="Microsoft Sans Serif"/>
              </a:rPr>
              <a:t>como</a:t>
            </a:r>
            <a:r>
              <a:rPr dirty="0" sz="1300" spc="120">
                <a:solidFill>
                  <a:srgbClr val="0099CC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0099CC"/>
                </a:solidFill>
                <a:latin typeface="Microsoft Sans Serif"/>
                <a:cs typeface="Microsoft Sans Serif"/>
              </a:rPr>
              <a:t>demonstrado</a:t>
            </a:r>
            <a:r>
              <a:rPr dirty="0" sz="1300" spc="125">
                <a:solidFill>
                  <a:srgbClr val="0099CC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0099CC"/>
                </a:solidFill>
                <a:latin typeface="Microsoft Sans Serif"/>
                <a:cs typeface="Microsoft Sans Serif"/>
              </a:rPr>
              <a:t>ao</a:t>
            </a:r>
            <a:r>
              <a:rPr dirty="0" sz="1300" spc="125">
                <a:solidFill>
                  <a:srgbClr val="0099CC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20">
                <a:solidFill>
                  <a:srgbClr val="0099CC"/>
                </a:solidFill>
                <a:latin typeface="Microsoft Sans Serif"/>
                <a:cs typeface="Microsoft Sans Serif"/>
              </a:rPr>
              <a:t>lado.</a:t>
            </a:r>
            <a:endParaRPr sz="1300">
              <a:latin typeface="Microsoft Sans Serif"/>
              <a:cs typeface="Microsoft Sans Serif"/>
            </a:endParaRPr>
          </a:p>
        </p:txBody>
      </p:sp>
      <p:grpSp>
        <p:nvGrpSpPr>
          <p:cNvPr id="212" name="object 212" descr=""/>
          <p:cNvGrpSpPr/>
          <p:nvPr/>
        </p:nvGrpSpPr>
        <p:grpSpPr>
          <a:xfrm>
            <a:off x="14675753" y="2207238"/>
            <a:ext cx="406400" cy="516255"/>
            <a:chOff x="14675753" y="2207238"/>
            <a:chExt cx="406400" cy="516255"/>
          </a:xfrm>
        </p:grpSpPr>
        <p:sp>
          <p:nvSpPr>
            <p:cNvPr id="213" name="object 213" descr=""/>
            <p:cNvSpPr/>
            <p:nvPr/>
          </p:nvSpPr>
          <p:spPr>
            <a:xfrm>
              <a:off x="14675753" y="2207238"/>
              <a:ext cx="406400" cy="516255"/>
            </a:xfrm>
            <a:custGeom>
              <a:avLst/>
              <a:gdLst/>
              <a:ahLst/>
              <a:cxnLst/>
              <a:rect l="l" t="t" r="r" b="b"/>
              <a:pathLst>
                <a:path w="406400" h="516255">
                  <a:moveTo>
                    <a:pt x="207417" y="0"/>
                  </a:moveTo>
                  <a:lnTo>
                    <a:pt x="198842" y="0"/>
                  </a:lnTo>
                  <a:lnTo>
                    <a:pt x="1424" y="197418"/>
                  </a:lnTo>
                  <a:lnTo>
                    <a:pt x="0" y="200852"/>
                  </a:lnTo>
                  <a:lnTo>
                    <a:pt x="0" y="509858"/>
                  </a:lnTo>
                  <a:lnTo>
                    <a:pt x="6062" y="515910"/>
                  </a:lnTo>
                  <a:lnTo>
                    <a:pt x="75180" y="515910"/>
                  </a:lnTo>
                  <a:lnTo>
                    <a:pt x="81254" y="509858"/>
                  </a:lnTo>
                  <a:lnTo>
                    <a:pt x="81254" y="494895"/>
                  </a:lnTo>
                  <a:lnTo>
                    <a:pt x="75180" y="488833"/>
                  </a:lnTo>
                  <a:lnTo>
                    <a:pt x="27077" y="488833"/>
                  </a:lnTo>
                  <a:lnTo>
                    <a:pt x="27077" y="210056"/>
                  </a:lnTo>
                  <a:lnTo>
                    <a:pt x="203124" y="34009"/>
                  </a:lnTo>
                  <a:lnTo>
                    <a:pt x="379171" y="210056"/>
                  </a:lnTo>
                  <a:lnTo>
                    <a:pt x="379171" y="488833"/>
                  </a:lnTo>
                  <a:lnTo>
                    <a:pt x="331068" y="488833"/>
                  </a:lnTo>
                  <a:lnTo>
                    <a:pt x="325005" y="494895"/>
                  </a:lnTo>
                  <a:lnTo>
                    <a:pt x="325005" y="509858"/>
                  </a:lnTo>
                  <a:lnTo>
                    <a:pt x="331068" y="515910"/>
                  </a:lnTo>
                  <a:lnTo>
                    <a:pt x="400197" y="515910"/>
                  </a:lnTo>
                  <a:lnTo>
                    <a:pt x="406259" y="509858"/>
                  </a:lnTo>
                  <a:lnTo>
                    <a:pt x="406259" y="200852"/>
                  </a:lnTo>
                  <a:lnTo>
                    <a:pt x="404835" y="197418"/>
                  </a:lnTo>
                  <a:lnTo>
                    <a:pt x="402291" y="194873"/>
                  </a:lnTo>
                  <a:lnTo>
                    <a:pt x="207417" y="0"/>
                  </a:lnTo>
                  <a:close/>
                </a:path>
              </a:pathLst>
            </a:custGeom>
            <a:solidFill>
              <a:srgbClr val="00004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4" name="object 214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811169" y="2479397"/>
              <a:ext cx="135419" cy="243751"/>
            </a:xfrm>
            <a:prstGeom prst="rect">
              <a:avLst/>
            </a:prstGeom>
          </p:spPr>
        </p:pic>
      </p:grpSp>
      <p:grpSp>
        <p:nvGrpSpPr>
          <p:cNvPr id="215" name="object 215" descr=""/>
          <p:cNvGrpSpPr/>
          <p:nvPr/>
        </p:nvGrpSpPr>
        <p:grpSpPr>
          <a:xfrm>
            <a:off x="15207665" y="2207238"/>
            <a:ext cx="406400" cy="516255"/>
            <a:chOff x="15207665" y="2207238"/>
            <a:chExt cx="406400" cy="516255"/>
          </a:xfrm>
        </p:grpSpPr>
        <p:sp>
          <p:nvSpPr>
            <p:cNvPr id="216" name="object 216" descr=""/>
            <p:cNvSpPr/>
            <p:nvPr/>
          </p:nvSpPr>
          <p:spPr>
            <a:xfrm>
              <a:off x="15207665" y="2207238"/>
              <a:ext cx="406400" cy="516255"/>
            </a:xfrm>
            <a:custGeom>
              <a:avLst/>
              <a:gdLst/>
              <a:ahLst/>
              <a:cxnLst/>
              <a:rect l="l" t="t" r="r" b="b"/>
              <a:pathLst>
                <a:path w="406400" h="516255">
                  <a:moveTo>
                    <a:pt x="207417" y="0"/>
                  </a:moveTo>
                  <a:lnTo>
                    <a:pt x="198842" y="0"/>
                  </a:lnTo>
                  <a:lnTo>
                    <a:pt x="1424" y="197418"/>
                  </a:lnTo>
                  <a:lnTo>
                    <a:pt x="0" y="200852"/>
                  </a:lnTo>
                  <a:lnTo>
                    <a:pt x="0" y="509858"/>
                  </a:lnTo>
                  <a:lnTo>
                    <a:pt x="6062" y="515910"/>
                  </a:lnTo>
                  <a:lnTo>
                    <a:pt x="75180" y="515910"/>
                  </a:lnTo>
                  <a:lnTo>
                    <a:pt x="81254" y="509858"/>
                  </a:lnTo>
                  <a:lnTo>
                    <a:pt x="81254" y="494895"/>
                  </a:lnTo>
                  <a:lnTo>
                    <a:pt x="75180" y="488833"/>
                  </a:lnTo>
                  <a:lnTo>
                    <a:pt x="27077" y="488833"/>
                  </a:lnTo>
                  <a:lnTo>
                    <a:pt x="27077" y="210056"/>
                  </a:lnTo>
                  <a:lnTo>
                    <a:pt x="203124" y="34009"/>
                  </a:lnTo>
                  <a:lnTo>
                    <a:pt x="379171" y="210056"/>
                  </a:lnTo>
                  <a:lnTo>
                    <a:pt x="379171" y="488833"/>
                  </a:lnTo>
                  <a:lnTo>
                    <a:pt x="331068" y="488833"/>
                  </a:lnTo>
                  <a:lnTo>
                    <a:pt x="325005" y="494895"/>
                  </a:lnTo>
                  <a:lnTo>
                    <a:pt x="325005" y="509858"/>
                  </a:lnTo>
                  <a:lnTo>
                    <a:pt x="331068" y="515910"/>
                  </a:lnTo>
                  <a:lnTo>
                    <a:pt x="400197" y="515910"/>
                  </a:lnTo>
                  <a:lnTo>
                    <a:pt x="406259" y="509858"/>
                  </a:lnTo>
                  <a:lnTo>
                    <a:pt x="406259" y="200852"/>
                  </a:lnTo>
                  <a:lnTo>
                    <a:pt x="404835" y="197418"/>
                  </a:lnTo>
                  <a:lnTo>
                    <a:pt x="402291" y="194873"/>
                  </a:lnTo>
                  <a:lnTo>
                    <a:pt x="207417" y="0"/>
                  </a:lnTo>
                  <a:close/>
                </a:path>
              </a:pathLst>
            </a:custGeom>
            <a:solidFill>
              <a:srgbClr val="00004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7" name="object 217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5343081" y="2479397"/>
              <a:ext cx="135419" cy="243751"/>
            </a:xfrm>
            <a:prstGeom prst="rect">
              <a:avLst/>
            </a:prstGeom>
          </p:spPr>
        </p:pic>
      </p:grpSp>
      <p:grpSp>
        <p:nvGrpSpPr>
          <p:cNvPr id="218" name="object 218" descr=""/>
          <p:cNvGrpSpPr/>
          <p:nvPr/>
        </p:nvGrpSpPr>
        <p:grpSpPr>
          <a:xfrm>
            <a:off x="15739575" y="2207238"/>
            <a:ext cx="406400" cy="516255"/>
            <a:chOff x="15739575" y="2207238"/>
            <a:chExt cx="406400" cy="516255"/>
          </a:xfrm>
        </p:grpSpPr>
        <p:sp>
          <p:nvSpPr>
            <p:cNvPr id="219" name="object 219" descr=""/>
            <p:cNvSpPr/>
            <p:nvPr/>
          </p:nvSpPr>
          <p:spPr>
            <a:xfrm>
              <a:off x="15739575" y="2207238"/>
              <a:ext cx="406400" cy="516255"/>
            </a:xfrm>
            <a:custGeom>
              <a:avLst/>
              <a:gdLst/>
              <a:ahLst/>
              <a:cxnLst/>
              <a:rect l="l" t="t" r="r" b="b"/>
              <a:pathLst>
                <a:path w="406400" h="516255">
                  <a:moveTo>
                    <a:pt x="207417" y="0"/>
                  </a:moveTo>
                  <a:lnTo>
                    <a:pt x="198842" y="0"/>
                  </a:lnTo>
                  <a:lnTo>
                    <a:pt x="1424" y="197418"/>
                  </a:lnTo>
                  <a:lnTo>
                    <a:pt x="0" y="200852"/>
                  </a:lnTo>
                  <a:lnTo>
                    <a:pt x="0" y="509858"/>
                  </a:lnTo>
                  <a:lnTo>
                    <a:pt x="6062" y="515910"/>
                  </a:lnTo>
                  <a:lnTo>
                    <a:pt x="75180" y="515910"/>
                  </a:lnTo>
                  <a:lnTo>
                    <a:pt x="81254" y="509858"/>
                  </a:lnTo>
                  <a:lnTo>
                    <a:pt x="81254" y="494895"/>
                  </a:lnTo>
                  <a:lnTo>
                    <a:pt x="75180" y="488833"/>
                  </a:lnTo>
                  <a:lnTo>
                    <a:pt x="27077" y="488833"/>
                  </a:lnTo>
                  <a:lnTo>
                    <a:pt x="27077" y="210056"/>
                  </a:lnTo>
                  <a:lnTo>
                    <a:pt x="203124" y="34009"/>
                  </a:lnTo>
                  <a:lnTo>
                    <a:pt x="379171" y="210056"/>
                  </a:lnTo>
                  <a:lnTo>
                    <a:pt x="379171" y="488833"/>
                  </a:lnTo>
                  <a:lnTo>
                    <a:pt x="331068" y="488833"/>
                  </a:lnTo>
                  <a:lnTo>
                    <a:pt x="325005" y="494895"/>
                  </a:lnTo>
                  <a:lnTo>
                    <a:pt x="325005" y="509858"/>
                  </a:lnTo>
                  <a:lnTo>
                    <a:pt x="331068" y="515910"/>
                  </a:lnTo>
                  <a:lnTo>
                    <a:pt x="400197" y="515910"/>
                  </a:lnTo>
                  <a:lnTo>
                    <a:pt x="406259" y="509858"/>
                  </a:lnTo>
                  <a:lnTo>
                    <a:pt x="406259" y="200852"/>
                  </a:lnTo>
                  <a:lnTo>
                    <a:pt x="404835" y="197418"/>
                  </a:lnTo>
                  <a:lnTo>
                    <a:pt x="402291" y="194873"/>
                  </a:lnTo>
                  <a:lnTo>
                    <a:pt x="207417" y="0"/>
                  </a:lnTo>
                  <a:close/>
                </a:path>
              </a:pathLst>
            </a:custGeom>
            <a:solidFill>
              <a:srgbClr val="00004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0" name="object 220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5874991" y="2479397"/>
              <a:ext cx="135419" cy="243751"/>
            </a:xfrm>
            <a:prstGeom prst="rect">
              <a:avLst/>
            </a:prstGeom>
          </p:spPr>
        </p:pic>
      </p:grpSp>
      <p:grpSp>
        <p:nvGrpSpPr>
          <p:cNvPr id="221" name="object 221" descr=""/>
          <p:cNvGrpSpPr/>
          <p:nvPr/>
        </p:nvGrpSpPr>
        <p:grpSpPr>
          <a:xfrm>
            <a:off x="14143842" y="2207238"/>
            <a:ext cx="406400" cy="516255"/>
            <a:chOff x="14143842" y="2207238"/>
            <a:chExt cx="406400" cy="516255"/>
          </a:xfrm>
        </p:grpSpPr>
        <p:sp>
          <p:nvSpPr>
            <p:cNvPr id="222" name="object 222" descr=""/>
            <p:cNvSpPr/>
            <p:nvPr/>
          </p:nvSpPr>
          <p:spPr>
            <a:xfrm>
              <a:off x="14143842" y="2207238"/>
              <a:ext cx="406400" cy="516255"/>
            </a:xfrm>
            <a:custGeom>
              <a:avLst/>
              <a:gdLst/>
              <a:ahLst/>
              <a:cxnLst/>
              <a:rect l="l" t="t" r="r" b="b"/>
              <a:pathLst>
                <a:path w="406400" h="516255">
                  <a:moveTo>
                    <a:pt x="207417" y="0"/>
                  </a:moveTo>
                  <a:lnTo>
                    <a:pt x="198842" y="0"/>
                  </a:lnTo>
                  <a:lnTo>
                    <a:pt x="1424" y="197418"/>
                  </a:lnTo>
                  <a:lnTo>
                    <a:pt x="0" y="200852"/>
                  </a:lnTo>
                  <a:lnTo>
                    <a:pt x="0" y="509858"/>
                  </a:lnTo>
                  <a:lnTo>
                    <a:pt x="6062" y="515910"/>
                  </a:lnTo>
                  <a:lnTo>
                    <a:pt x="75180" y="515910"/>
                  </a:lnTo>
                  <a:lnTo>
                    <a:pt x="81254" y="509858"/>
                  </a:lnTo>
                  <a:lnTo>
                    <a:pt x="81254" y="494895"/>
                  </a:lnTo>
                  <a:lnTo>
                    <a:pt x="75180" y="488833"/>
                  </a:lnTo>
                  <a:lnTo>
                    <a:pt x="27077" y="488833"/>
                  </a:lnTo>
                  <a:lnTo>
                    <a:pt x="27077" y="210056"/>
                  </a:lnTo>
                  <a:lnTo>
                    <a:pt x="203124" y="34009"/>
                  </a:lnTo>
                  <a:lnTo>
                    <a:pt x="379171" y="210056"/>
                  </a:lnTo>
                  <a:lnTo>
                    <a:pt x="379171" y="488833"/>
                  </a:lnTo>
                  <a:lnTo>
                    <a:pt x="331068" y="488833"/>
                  </a:lnTo>
                  <a:lnTo>
                    <a:pt x="325005" y="494895"/>
                  </a:lnTo>
                  <a:lnTo>
                    <a:pt x="325005" y="509858"/>
                  </a:lnTo>
                  <a:lnTo>
                    <a:pt x="331068" y="515910"/>
                  </a:lnTo>
                  <a:lnTo>
                    <a:pt x="400197" y="515910"/>
                  </a:lnTo>
                  <a:lnTo>
                    <a:pt x="406259" y="509858"/>
                  </a:lnTo>
                  <a:lnTo>
                    <a:pt x="406259" y="200852"/>
                  </a:lnTo>
                  <a:lnTo>
                    <a:pt x="404835" y="197418"/>
                  </a:lnTo>
                  <a:lnTo>
                    <a:pt x="402291" y="194873"/>
                  </a:lnTo>
                  <a:lnTo>
                    <a:pt x="207417" y="0"/>
                  </a:lnTo>
                  <a:close/>
                </a:path>
              </a:pathLst>
            </a:custGeom>
            <a:solidFill>
              <a:srgbClr val="00004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3" name="object 22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79257" y="2479397"/>
              <a:ext cx="135419" cy="243751"/>
            </a:xfrm>
            <a:prstGeom prst="rect">
              <a:avLst/>
            </a:prstGeom>
          </p:spPr>
        </p:pic>
      </p:grpSp>
      <p:grpSp>
        <p:nvGrpSpPr>
          <p:cNvPr id="224" name="object 224" descr=""/>
          <p:cNvGrpSpPr/>
          <p:nvPr/>
        </p:nvGrpSpPr>
        <p:grpSpPr>
          <a:xfrm>
            <a:off x="5942229" y="2207238"/>
            <a:ext cx="406400" cy="516255"/>
            <a:chOff x="5942229" y="2207238"/>
            <a:chExt cx="406400" cy="516255"/>
          </a:xfrm>
        </p:grpSpPr>
        <p:sp>
          <p:nvSpPr>
            <p:cNvPr id="225" name="object 225" descr=""/>
            <p:cNvSpPr/>
            <p:nvPr/>
          </p:nvSpPr>
          <p:spPr>
            <a:xfrm>
              <a:off x="5942229" y="2207238"/>
              <a:ext cx="406400" cy="516255"/>
            </a:xfrm>
            <a:custGeom>
              <a:avLst/>
              <a:gdLst/>
              <a:ahLst/>
              <a:cxnLst/>
              <a:rect l="l" t="t" r="r" b="b"/>
              <a:pathLst>
                <a:path w="406400" h="516255">
                  <a:moveTo>
                    <a:pt x="207417" y="0"/>
                  </a:moveTo>
                  <a:lnTo>
                    <a:pt x="198842" y="0"/>
                  </a:lnTo>
                  <a:lnTo>
                    <a:pt x="1424" y="197418"/>
                  </a:lnTo>
                  <a:lnTo>
                    <a:pt x="0" y="200852"/>
                  </a:lnTo>
                  <a:lnTo>
                    <a:pt x="0" y="509858"/>
                  </a:lnTo>
                  <a:lnTo>
                    <a:pt x="6062" y="515910"/>
                  </a:lnTo>
                  <a:lnTo>
                    <a:pt x="75180" y="515910"/>
                  </a:lnTo>
                  <a:lnTo>
                    <a:pt x="81254" y="509858"/>
                  </a:lnTo>
                  <a:lnTo>
                    <a:pt x="81254" y="494895"/>
                  </a:lnTo>
                  <a:lnTo>
                    <a:pt x="75180" y="488833"/>
                  </a:lnTo>
                  <a:lnTo>
                    <a:pt x="27077" y="488833"/>
                  </a:lnTo>
                  <a:lnTo>
                    <a:pt x="27077" y="210056"/>
                  </a:lnTo>
                  <a:lnTo>
                    <a:pt x="203124" y="34009"/>
                  </a:lnTo>
                  <a:lnTo>
                    <a:pt x="379171" y="210056"/>
                  </a:lnTo>
                  <a:lnTo>
                    <a:pt x="379171" y="488833"/>
                  </a:lnTo>
                  <a:lnTo>
                    <a:pt x="331068" y="488833"/>
                  </a:lnTo>
                  <a:lnTo>
                    <a:pt x="325005" y="494895"/>
                  </a:lnTo>
                  <a:lnTo>
                    <a:pt x="325005" y="509858"/>
                  </a:lnTo>
                  <a:lnTo>
                    <a:pt x="331068" y="515910"/>
                  </a:lnTo>
                  <a:lnTo>
                    <a:pt x="400197" y="515910"/>
                  </a:lnTo>
                  <a:lnTo>
                    <a:pt x="406259" y="509858"/>
                  </a:lnTo>
                  <a:lnTo>
                    <a:pt x="406259" y="200852"/>
                  </a:lnTo>
                  <a:lnTo>
                    <a:pt x="404835" y="197418"/>
                  </a:lnTo>
                  <a:lnTo>
                    <a:pt x="402291" y="194873"/>
                  </a:lnTo>
                  <a:lnTo>
                    <a:pt x="207417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6" name="object 22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77645" y="2479397"/>
              <a:ext cx="135419" cy="243751"/>
            </a:xfrm>
            <a:prstGeom prst="rect">
              <a:avLst/>
            </a:prstGeom>
          </p:spPr>
        </p:pic>
      </p:grpSp>
      <p:grpSp>
        <p:nvGrpSpPr>
          <p:cNvPr id="227" name="object 227" descr=""/>
          <p:cNvGrpSpPr/>
          <p:nvPr/>
        </p:nvGrpSpPr>
        <p:grpSpPr>
          <a:xfrm>
            <a:off x="6474142" y="2207238"/>
            <a:ext cx="406400" cy="516255"/>
            <a:chOff x="6474142" y="2207238"/>
            <a:chExt cx="406400" cy="516255"/>
          </a:xfrm>
        </p:grpSpPr>
        <p:sp>
          <p:nvSpPr>
            <p:cNvPr id="228" name="object 228" descr=""/>
            <p:cNvSpPr/>
            <p:nvPr/>
          </p:nvSpPr>
          <p:spPr>
            <a:xfrm>
              <a:off x="6474142" y="2207238"/>
              <a:ext cx="406400" cy="516255"/>
            </a:xfrm>
            <a:custGeom>
              <a:avLst/>
              <a:gdLst/>
              <a:ahLst/>
              <a:cxnLst/>
              <a:rect l="l" t="t" r="r" b="b"/>
              <a:pathLst>
                <a:path w="406400" h="516255">
                  <a:moveTo>
                    <a:pt x="207417" y="0"/>
                  </a:moveTo>
                  <a:lnTo>
                    <a:pt x="198842" y="0"/>
                  </a:lnTo>
                  <a:lnTo>
                    <a:pt x="1424" y="197418"/>
                  </a:lnTo>
                  <a:lnTo>
                    <a:pt x="0" y="200852"/>
                  </a:lnTo>
                  <a:lnTo>
                    <a:pt x="0" y="509858"/>
                  </a:lnTo>
                  <a:lnTo>
                    <a:pt x="6062" y="515910"/>
                  </a:lnTo>
                  <a:lnTo>
                    <a:pt x="75180" y="515910"/>
                  </a:lnTo>
                  <a:lnTo>
                    <a:pt x="81254" y="509858"/>
                  </a:lnTo>
                  <a:lnTo>
                    <a:pt x="81254" y="494895"/>
                  </a:lnTo>
                  <a:lnTo>
                    <a:pt x="75180" y="488833"/>
                  </a:lnTo>
                  <a:lnTo>
                    <a:pt x="27077" y="488833"/>
                  </a:lnTo>
                  <a:lnTo>
                    <a:pt x="27077" y="210056"/>
                  </a:lnTo>
                  <a:lnTo>
                    <a:pt x="203124" y="34009"/>
                  </a:lnTo>
                  <a:lnTo>
                    <a:pt x="379171" y="210056"/>
                  </a:lnTo>
                  <a:lnTo>
                    <a:pt x="379171" y="488833"/>
                  </a:lnTo>
                  <a:lnTo>
                    <a:pt x="331068" y="488833"/>
                  </a:lnTo>
                  <a:lnTo>
                    <a:pt x="325005" y="494895"/>
                  </a:lnTo>
                  <a:lnTo>
                    <a:pt x="325005" y="509858"/>
                  </a:lnTo>
                  <a:lnTo>
                    <a:pt x="331068" y="515910"/>
                  </a:lnTo>
                  <a:lnTo>
                    <a:pt x="400197" y="515910"/>
                  </a:lnTo>
                  <a:lnTo>
                    <a:pt x="406259" y="509858"/>
                  </a:lnTo>
                  <a:lnTo>
                    <a:pt x="406259" y="200852"/>
                  </a:lnTo>
                  <a:lnTo>
                    <a:pt x="404835" y="197418"/>
                  </a:lnTo>
                  <a:lnTo>
                    <a:pt x="402291" y="194873"/>
                  </a:lnTo>
                  <a:lnTo>
                    <a:pt x="207417" y="0"/>
                  </a:lnTo>
                  <a:close/>
                </a:path>
              </a:pathLst>
            </a:custGeom>
            <a:solidFill>
              <a:srgbClr val="00004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9" name="object 229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609556" y="2479397"/>
              <a:ext cx="135419" cy="243751"/>
            </a:xfrm>
            <a:prstGeom prst="rect">
              <a:avLst/>
            </a:prstGeom>
          </p:spPr>
        </p:pic>
      </p:grpSp>
      <p:grpSp>
        <p:nvGrpSpPr>
          <p:cNvPr id="230" name="object 230" descr=""/>
          <p:cNvGrpSpPr/>
          <p:nvPr/>
        </p:nvGrpSpPr>
        <p:grpSpPr>
          <a:xfrm>
            <a:off x="9917227" y="2207238"/>
            <a:ext cx="406400" cy="516255"/>
            <a:chOff x="9917227" y="2207238"/>
            <a:chExt cx="406400" cy="516255"/>
          </a:xfrm>
        </p:grpSpPr>
        <p:sp>
          <p:nvSpPr>
            <p:cNvPr id="231" name="object 231" descr=""/>
            <p:cNvSpPr/>
            <p:nvPr/>
          </p:nvSpPr>
          <p:spPr>
            <a:xfrm>
              <a:off x="9917227" y="2207238"/>
              <a:ext cx="406400" cy="516255"/>
            </a:xfrm>
            <a:custGeom>
              <a:avLst/>
              <a:gdLst/>
              <a:ahLst/>
              <a:cxnLst/>
              <a:rect l="l" t="t" r="r" b="b"/>
              <a:pathLst>
                <a:path w="406400" h="516255">
                  <a:moveTo>
                    <a:pt x="207417" y="0"/>
                  </a:moveTo>
                  <a:lnTo>
                    <a:pt x="198842" y="0"/>
                  </a:lnTo>
                  <a:lnTo>
                    <a:pt x="1424" y="197418"/>
                  </a:lnTo>
                  <a:lnTo>
                    <a:pt x="0" y="200852"/>
                  </a:lnTo>
                  <a:lnTo>
                    <a:pt x="0" y="509858"/>
                  </a:lnTo>
                  <a:lnTo>
                    <a:pt x="6062" y="515910"/>
                  </a:lnTo>
                  <a:lnTo>
                    <a:pt x="75180" y="515910"/>
                  </a:lnTo>
                  <a:lnTo>
                    <a:pt x="81254" y="509858"/>
                  </a:lnTo>
                  <a:lnTo>
                    <a:pt x="81254" y="494895"/>
                  </a:lnTo>
                  <a:lnTo>
                    <a:pt x="75180" y="488833"/>
                  </a:lnTo>
                  <a:lnTo>
                    <a:pt x="27077" y="488833"/>
                  </a:lnTo>
                  <a:lnTo>
                    <a:pt x="27077" y="210056"/>
                  </a:lnTo>
                  <a:lnTo>
                    <a:pt x="203124" y="34009"/>
                  </a:lnTo>
                  <a:lnTo>
                    <a:pt x="379171" y="210056"/>
                  </a:lnTo>
                  <a:lnTo>
                    <a:pt x="379171" y="488833"/>
                  </a:lnTo>
                  <a:lnTo>
                    <a:pt x="331068" y="488833"/>
                  </a:lnTo>
                  <a:lnTo>
                    <a:pt x="325005" y="494895"/>
                  </a:lnTo>
                  <a:lnTo>
                    <a:pt x="325005" y="509858"/>
                  </a:lnTo>
                  <a:lnTo>
                    <a:pt x="331068" y="515910"/>
                  </a:lnTo>
                  <a:lnTo>
                    <a:pt x="400197" y="515910"/>
                  </a:lnTo>
                  <a:lnTo>
                    <a:pt x="406259" y="509858"/>
                  </a:lnTo>
                  <a:lnTo>
                    <a:pt x="406259" y="200852"/>
                  </a:lnTo>
                  <a:lnTo>
                    <a:pt x="404835" y="197418"/>
                  </a:lnTo>
                  <a:lnTo>
                    <a:pt x="402291" y="194873"/>
                  </a:lnTo>
                  <a:lnTo>
                    <a:pt x="207417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2" name="object 232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052643" y="2479397"/>
              <a:ext cx="135419" cy="243751"/>
            </a:xfrm>
            <a:prstGeom prst="rect">
              <a:avLst/>
            </a:prstGeom>
          </p:spPr>
        </p:pic>
      </p:grpSp>
      <p:grpSp>
        <p:nvGrpSpPr>
          <p:cNvPr id="233" name="object 233" descr=""/>
          <p:cNvGrpSpPr/>
          <p:nvPr/>
        </p:nvGrpSpPr>
        <p:grpSpPr>
          <a:xfrm>
            <a:off x="9385316" y="2207238"/>
            <a:ext cx="406400" cy="516255"/>
            <a:chOff x="9385316" y="2207238"/>
            <a:chExt cx="406400" cy="516255"/>
          </a:xfrm>
        </p:grpSpPr>
        <p:sp>
          <p:nvSpPr>
            <p:cNvPr id="234" name="object 234" descr=""/>
            <p:cNvSpPr/>
            <p:nvPr/>
          </p:nvSpPr>
          <p:spPr>
            <a:xfrm>
              <a:off x="9385316" y="2207238"/>
              <a:ext cx="406400" cy="516255"/>
            </a:xfrm>
            <a:custGeom>
              <a:avLst/>
              <a:gdLst/>
              <a:ahLst/>
              <a:cxnLst/>
              <a:rect l="l" t="t" r="r" b="b"/>
              <a:pathLst>
                <a:path w="406400" h="516255">
                  <a:moveTo>
                    <a:pt x="207417" y="0"/>
                  </a:moveTo>
                  <a:lnTo>
                    <a:pt x="198842" y="0"/>
                  </a:lnTo>
                  <a:lnTo>
                    <a:pt x="1424" y="197418"/>
                  </a:lnTo>
                  <a:lnTo>
                    <a:pt x="0" y="200852"/>
                  </a:lnTo>
                  <a:lnTo>
                    <a:pt x="0" y="509858"/>
                  </a:lnTo>
                  <a:lnTo>
                    <a:pt x="6062" y="515910"/>
                  </a:lnTo>
                  <a:lnTo>
                    <a:pt x="75180" y="515910"/>
                  </a:lnTo>
                  <a:lnTo>
                    <a:pt x="81254" y="509858"/>
                  </a:lnTo>
                  <a:lnTo>
                    <a:pt x="81254" y="494895"/>
                  </a:lnTo>
                  <a:lnTo>
                    <a:pt x="75180" y="488833"/>
                  </a:lnTo>
                  <a:lnTo>
                    <a:pt x="27077" y="488833"/>
                  </a:lnTo>
                  <a:lnTo>
                    <a:pt x="27077" y="210056"/>
                  </a:lnTo>
                  <a:lnTo>
                    <a:pt x="203124" y="34009"/>
                  </a:lnTo>
                  <a:lnTo>
                    <a:pt x="379171" y="210056"/>
                  </a:lnTo>
                  <a:lnTo>
                    <a:pt x="379171" y="488833"/>
                  </a:lnTo>
                  <a:lnTo>
                    <a:pt x="331068" y="488833"/>
                  </a:lnTo>
                  <a:lnTo>
                    <a:pt x="325005" y="494895"/>
                  </a:lnTo>
                  <a:lnTo>
                    <a:pt x="325005" y="509858"/>
                  </a:lnTo>
                  <a:lnTo>
                    <a:pt x="331068" y="515910"/>
                  </a:lnTo>
                  <a:lnTo>
                    <a:pt x="400197" y="515910"/>
                  </a:lnTo>
                  <a:lnTo>
                    <a:pt x="406259" y="509858"/>
                  </a:lnTo>
                  <a:lnTo>
                    <a:pt x="406259" y="200852"/>
                  </a:lnTo>
                  <a:lnTo>
                    <a:pt x="404835" y="197418"/>
                  </a:lnTo>
                  <a:lnTo>
                    <a:pt x="402291" y="194873"/>
                  </a:lnTo>
                  <a:lnTo>
                    <a:pt x="207417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5" name="object 235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520731" y="2479397"/>
              <a:ext cx="135419" cy="243751"/>
            </a:xfrm>
            <a:prstGeom prst="rect">
              <a:avLst/>
            </a:prstGeom>
          </p:spPr>
        </p:pic>
      </p:grpSp>
      <p:grpSp>
        <p:nvGrpSpPr>
          <p:cNvPr id="236" name="object 236" descr=""/>
          <p:cNvGrpSpPr/>
          <p:nvPr/>
        </p:nvGrpSpPr>
        <p:grpSpPr>
          <a:xfrm>
            <a:off x="8853404" y="2207238"/>
            <a:ext cx="406400" cy="516255"/>
            <a:chOff x="8853404" y="2207238"/>
            <a:chExt cx="406400" cy="516255"/>
          </a:xfrm>
        </p:grpSpPr>
        <p:sp>
          <p:nvSpPr>
            <p:cNvPr id="237" name="object 237" descr=""/>
            <p:cNvSpPr/>
            <p:nvPr/>
          </p:nvSpPr>
          <p:spPr>
            <a:xfrm>
              <a:off x="8853404" y="2207238"/>
              <a:ext cx="406400" cy="516255"/>
            </a:xfrm>
            <a:custGeom>
              <a:avLst/>
              <a:gdLst/>
              <a:ahLst/>
              <a:cxnLst/>
              <a:rect l="l" t="t" r="r" b="b"/>
              <a:pathLst>
                <a:path w="406400" h="516255">
                  <a:moveTo>
                    <a:pt x="207417" y="0"/>
                  </a:moveTo>
                  <a:lnTo>
                    <a:pt x="198842" y="0"/>
                  </a:lnTo>
                  <a:lnTo>
                    <a:pt x="1424" y="197418"/>
                  </a:lnTo>
                  <a:lnTo>
                    <a:pt x="0" y="200852"/>
                  </a:lnTo>
                  <a:lnTo>
                    <a:pt x="0" y="509858"/>
                  </a:lnTo>
                  <a:lnTo>
                    <a:pt x="6062" y="515910"/>
                  </a:lnTo>
                  <a:lnTo>
                    <a:pt x="75180" y="515910"/>
                  </a:lnTo>
                  <a:lnTo>
                    <a:pt x="81254" y="509858"/>
                  </a:lnTo>
                  <a:lnTo>
                    <a:pt x="81254" y="494895"/>
                  </a:lnTo>
                  <a:lnTo>
                    <a:pt x="75180" y="488833"/>
                  </a:lnTo>
                  <a:lnTo>
                    <a:pt x="27077" y="488833"/>
                  </a:lnTo>
                  <a:lnTo>
                    <a:pt x="27077" y="210056"/>
                  </a:lnTo>
                  <a:lnTo>
                    <a:pt x="203124" y="34009"/>
                  </a:lnTo>
                  <a:lnTo>
                    <a:pt x="379171" y="210056"/>
                  </a:lnTo>
                  <a:lnTo>
                    <a:pt x="379171" y="488833"/>
                  </a:lnTo>
                  <a:lnTo>
                    <a:pt x="331068" y="488833"/>
                  </a:lnTo>
                  <a:lnTo>
                    <a:pt x="325005" y="494895"/>
                  </a:lnTo>
                  <a:lnTo>
                    <a:pt x="325005" y="509858"/>
                  </a:lnTo>
                  <a:lnTo>
                    <a:pt x="331068" y="515910"/>
                  </a:lnTo>
                  <a:lnTo>
                    <a:pt x="400197" y="515910"/>
                  </a:lnTo>
                  <a:lnTo>
                    <a:pt x="406259" y="509858"/>
                  </a:lnTo>
                  <a:lnTo>
                    <a:pt x="406259" y="200852"/>
                  </a:lnTo>
                  <a:lnTo>
                    <a:pt x="404835" y="197418"/>
                  </a:lnTo>
                  <a:lnTo>
                    <a:pt x="402291" y="194873"/>
                  </a:lnTo>
                  <a:lnTo>
                    <a:pt x="207417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8" name="object 238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988819" y="2479397"/>
              <a:ext cx="135419" cy="243751"/>
            </a:xfrm>
            <a:prstGeom prst="rect">
              <a:avLst/>
            </a:prstGeom>
          </p:spPr>
        </p:pic>
      </p:grpSp>
      <p:grpSp>
        <p:nvGrpSpPr>
          <p:cNvPr id="239" name="object 239" descr=""/>
          <p:cNvGrpSpPr/>
          <p:nvPr/>
        </p:nvGrpSpPr>
        <p:grpSpPr>
          <a:xfrm>
            <a:off x="8321492" y="2207238"/>
            <a:ext cx="406400" cy="516255"/>
            <a:chOff x="8321492" y="2207238"/>
            <a:chExt cx="406400" cy="516255"/>
          </a:xfrm>
        </p:grpSpPr>
        <p:sp>
          <p:nvSpPr>
            <p:cNvPr id="240" name="object 240" descr=""/>
            <p:cNvSpPr/>
            <p:nvPr/>
          </p:nvSpPr>
          <p:spPr>
            <a:xfrm>
              <a:off x="8321492" y="2207238"/>
              <a:ext cx="406400" cy="516255"/>
            </a:xfrm>
            <a:custGeom>
              <a:avLst/>
              <a:gdLst/>
              <a:ahLst/>
              <a:cxnLst/>
              <a:rect l="l" t="t" r="r" b="b"/>
              <a:pathLst>
                <a:path w="406400" h="516255">
                  <a:moveTo>
                    <a:pt x="207417" y="0"/>
                  </a:moveTo>
                  <a:lnTo>
                    <a:pt x="198842" y="0"/>
                  </a:lnTo>
                  <a:lnTo>
                    <a:pt x="1424" y="197418"/>
                  </a:lnTo>
                  <a:lnTo>
                    <a:pt x="0" y="200852"/>
                  </a:lnTo>
                  <a:lnTo>
                    <a:pt x="0" y="509858"/>
                  </a:lnTo>
                  <a:lnTo>
                    <a:pt x="6062" y="515910"/>
                  </a:lnTo>
                  <a:lnTo>
                    <a:pt x="75180" y="515910"/>
                  </a:lnTo>
                  <a:lnTo>
                    <a:pt x="81254" y="509858"/>
                  </a:lnTo>
                  <a:lnTo>
                    <a:pt x="81254" y="494895"/>
                  </a:lnTo>
                  <a:lnTo>
                    <a:pt x="75180" y="488833"/>
                  </a:lnTo>
                  <a:lnTo>
                    <a:pt x="27077" y="488833"/>
                  </a:lnTo>
                  <a:lnTo>
                    <a:pt x="27077" y="210056"/>
                  </a:lnTo>
                  <a:lnTo>
                    <a:pt x="203124" y="34009"/>
                  </a:lnTo>
                  <a:lnTo>
                    <a:pt x="379171" y="210056"/>
                  </a:lnTo>
                  <a:lnTo>
                    <a:pt x="379171" y="488833"/>
                  </a:lnTo>
                  <a:lnTo>
                    <a:pt x="331068" y="488833"/>
                  </a:lnTo>
                  <a:lnTo>
                    <a:pt x="325005" y="494895"/>
                  </a:lnTo>
                  <a:lnTo>
                    <a:pt x="325005" y="509858"/>
                  </a:lnTo>
                  <a:lnTo>
                    <a:pt x="331068" y="515910"/>
                  </a:lnTo>
                  <a:lnTo>
                    <a:pt x="400197" y="515910"/>
                  </a:lnTo>
                  <a:lnTo>
                    <a:pt x="406259" y="509858"/>
                  </a:lnTo>
                  <a:lnTo>
                    <a:pt x="406259" y="200852"/>
                  </a:lnTo>
                  <a:lnTo>
                    <a:pt x="404835" y="197418"/>
                  </a:lnTo>
                  <a:lnTo>
                    <a:pt x="402291" y="194873"/>
                  </a:lnTo>
                  <a:lnTo>
                    <a:pt x="207417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1" name="object 241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8456907" y="2479397"/>
              <a:ext cx="135419" cy="243751"/>
            </a:xfrm>
            <a:prstGeom prst="rect">
              <a:avLst/>
            </a:prstGeom>
          </p:spPr>
        </p:pic>
      </p:grpSp>
      <p:grpSp>
        <p:nvGrpSpPr>
          <p:cNvPr id="242" name="object 242" descr=""/>
          <p:cNvGrpSpPr/>
          <p:nvPr/>
        </p:nvGrpSpPr>
        <p:grpSpPr>
          <a:xfrm>
            <a:off x="680603" y="7284026"/>
            <a:ext cx="814705" cy="1031875"/>
            <a:chOff x="680603" y="7284026"/>
            <a:chExt cx="814705" cy="1031875"/>
          </a:xfrm>
        </p:grpSpPr>
        <p:sp>
          <p:nvSpPr>
            <p:cNvPr id="243" name="object 243" descr=""/>
            <p:cNvSpPr/>
            <p:nvPr/>
          </p:nvSpPr>
          <p:spPr>
            <a:xfrm>
              <a:off x="680603" y="7284026"/>
              <a:ext cx="814705" cy="1031875"/>
            </a:xfrm>
            <a:custGeom>
              <a:avLst/>
              <a:gdLst/>
              <a:ahLst/>
              <a:cxnLst/>
              <a:rect l="l" t="t" r="r" b="b"/>
              <a:pathLst>
                <a:path w="814705" h="1031875">
                  <a:moveTo>
                    <a:pt x="407115" y="0"/>
                  </a:moveTo>
                  <a:lnTo>
                    <a:pt x="396898" y="1986"/>
                  </a:lnTo>
                  <a:lnTo>
                    <a:pt x="387914" y="7947"/>
                  </a:lnTo>
                  <a:lnTo>
                    <a:pt x="2869" y="393003"/>
                  </a:lnTo>
                  <a:lnTo>
                    <a:pt x="0" y="399904"/>
                  </a:lnTo>
                  <a:lnTo>
                    <a:pt x="0" y="1004199"/>
                  </a:lnTo>
                  <a:lnTo>
                    <a:pt x="2133" y="1014766"/>
                  </a:lnTo>
                  <a:lnTo>
                    <a:pt x="7951" y="1023392"/>
                  </a:lnTo>
                  <a:lnTo>
                    <a:pt x="16578" y="1029208"/>
                  </a:lnTo>
                  <a:lnTo>
                    <a:pt x="27140" y="1031340"/>
                  </a:lnTo>
                  <a:lnTo>
                    <a:pt x="135702" y="1031340"/>
                  </a:lnTo>
                  <a:lnTo>
                    <a:pt x="162843" y="1004199"/>
                  </a:lnTo>
                  <a:lnTo>
                    <a:pt x="135702" y="977059"/>
                  </a:lnTo>
                  <a:lnTo>
                    <a:pt x="54281" y="977059"/>
                  </a:lnTo>
                  <a:lnTo>
                    <a:pt x="54281" y="418353"/>
                  </a:lnTo>
                  <a:lnTo>
                    <a:pt x="407108" y="65526"/>
                  </a:lnTo>
                  <a:lnTo>
                    <a:pt x="759934" y="418353"/>
                  </a:lnTo>
                  <a:lnTo>
                    <a:pt x="759934" y="977059"/>
                  </a:lnTo>
                  <a:lnTo>
                    <a:pt x="678513" y="977059"/>
                  </a:lnTo>
                  <a:lnTo>
                    <a:pt x="667951" y="979191"/>
                  </a:lnTo>
                  <a:lnTo>
                    <a:pt x="659324" y="985006"/>
                  </a:lnTo>
                  <a:lnTo>
                    <a:pt x="653506" y="993633"/>
                  </a:lnTo>
                  <a:lnTo>
                    <a:pt x="651372" y="1004199"/>
                  </a:lnTo>
                  <a:lnTo>
                    <a:pt x="653506" y="1014766"/>
                  </a:lnTo>
                  <a:lnTo>
                    <a:pt x="659324" y="1023392"/>
                  </a:lnTo>
                  <a:lnTo>
                    <a:pt x="667951" y="1029208"/>
                  </a:lnTo>
                  <a:lnTo>
                    <a:pt x="678513" y="1031340"/>
                  </a:lnTo>
                  <a:lnTo>
                    <a:pt x="787075" y="1031340"/>
                  </a:lnTo>
                  <a:lnTo>
                    <a:pt x="797641" y="1029208"/>
                  </a:lnTo>
                  <a:lnTo>
                    <a:pt x="806268" y="1023392"/>
                  </a:lnTo>
                  <a:lnTo>
                    <a:pt x="812083" y="1014766"/>
                  </a:lnTo>
                  <a:lnTo>
                    <a:pt x="814216" y="1004199"/>
                  </a:lnTo>
                  <a:lnTo>
                    <a:pt x="814216" y="399904"/>
                  </a:lnTo>
                  <a:lnTo>
                    <a:pt x="811357" y="393003"/>
                  </a:lnTo>
                  <a:lnTo>
                    <a:pt x="806268" y="387914"/>
                  </a:lnTo>
                  <a:lnTo>
                    <a:pt x="426301" y="7947"/>
                  </a:lnTo>
                  <a:lnTo>
                    <a:pt x="417328" y="1986"/>
                  </a:lnTo>
                  <a:lnTo>
                    <a:pt x="407115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4" name="object 244" descr=""/>
            <p:cNvSpPr/>
            <p:nvPr/>
          </p:nvSpPr>
          <p:spPr>
            <a:xfrm>
              <a:off x="952012" y="7826835"/>
              <a:ext cx="271780" cy="488950"/>
            </a:xfrm>
            <a:custGeom>
              <a:avLst/>
              <a:gdLst/>
              <a:ahLst/>
              <a:cxnLst/>
              <a:rect l="l" t="t" r="r" b="b"/>
              <a:pathLst>
                <a:path w="271780" h="488950">
                  <a:moveTo>
                    <a:pt x="244264" y="0"/>
                  </a:moveTo>
                  <a:lnTo>
                    <a:pt x="27140" y="0"/>
                  </a:lnTo>
                  <a:lnTo>
                    <a:pt x="16578" y="2132"/>
                  </a:lnTo>
                  <a:lnTo>
                    <a:pt x="7951" y="7947"/>
                  </a:lnTo>
                  <a:lnTo>
                    <a:pt x="2133" y="16574"/>
                  </a:lnTo>
                  <a:lnTo>
                    <a:pt x="0" y="27140"/>
                  </a:lnTo>
                  <a:lnTo>
                    <a:pt x="0" y="461389"/>
                  </a:lnTo>
                  <a:lnTo>
                    <a:pt x="2133" y="471955"/>
                  </a:lnTo>
                  <a:lnTo>
                    <a:pt x="7951" y="480582"/>
                  </a:lnTo>
                  <a:lnTo>
                    <a:pt x="16578" y="486397"/>
                  </a:lnTo>
                  <a:lnTo>
                    <a:pt x="27140" y="488529"/>
                  </a:lnTo>
                  <a:lnTo>
                    <a:pt x="244264" y="488529"/>
                  </a:lnTo>
                  <a:lnTo>
                    <a:pt x="254831" y="486397"/>
                  </a:lnTo>
                  <a:lnTo>
                    <a:pt x="263457" y="480582"/>
                  </a:lnTo>
                  <a:lnTo>
                    <a:pt x="269273" y="471955"/>
                  </a:lnTo>
                  <a:lnTo>
                    <a:pt x="271405" y="461389"/>
                  </a:lnTo>
                  <a:lnTo>
                    <a:pt x="271405" y="434248"/>
                  </a:lnTo>
                  <a:lnTo>
                    <a:pt x="54281" y="434248"/>
                  </a:lnTo>
                  <a:lnTo>
                    <a:pt x="54281" y="54281"/>
                  </a:lnTo>
                  <a:lnTo>
                    <a:pt x="271405" y="54281"/>
                  </a:lnTo>
                  <a:lnTo>
                    <a:pt x="271405" y="27140"/>
                  </a:lnTo>
                  <a:lnTo>
                    <a:pt x="269273" y="16574"/>
                  </a:lnTo>
                  <a:lnTo>
                    <a:pt x="263457" y="7947"/>
                  </a:lnTo>
                  <a:lnTo>
                    <a:pt x="254831" y="2132"/>
                  </a:lnTo>
                  <a:lnTo>
                    <a:pt x="244264" y="0"/>
                  </a:lnTo>
                  <a:close/>
                </a:path>
                <a:path w="271780" h="488950">
                  <a:moveTo>
                    <a:pt x="271405" y="54281"/>
                  </a:moveTo>
                  <a:lnTo>
                    <a:pt x="217124" y="54281"/>
                  </a:lnTo>
                  <a:lnTo>
                    <a:pt x="217124" y="434248"/>
                  </a:lnTo>
                  <a:lnTo>
                    <a:pt x="271405" y="434248"/>
                  </a:lnTo>
                  <a:lnTo>
                    <a:pt x="271405" y="54281"/>
                  </a:lnTo>
                  <a:close/>
                </a:path>
              </a:pathLst>
            </a:custGeom>
            <a:solidFill>
              <a:srgbClr val="EE7C6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5" name="object 245" descr=""/>
          <p:cNvGrpSpPr/>
          <p:nvPr/>
        </p:nvGrpSpPr>
        <p:grpSpPr>
          <a:xfrm>
            <a:off x="1888711" y="7284026"/>
            <a:ext cx="814705" cy="1031875"/>
            <a:chOff x="1888711" y="7284026"/>
            <a:chExt cx="814705" cy="1031875"/>
          </a:xfrm>
        </p:grpSpPr>
        <p:sp>
          <p:nvSpPr>
            <p:cNvPr id="246" name="object 246" descr=""/>
            <p:cNvSpPr/>
            <p:nvPr/>
          </p:nvSpPr>
          <p:spPr>
            <a:xfrm>
              <a:off x="1888711" y="7284026"/>
              <a:ext cx="814705" cy="1031875"/>
            </a:xfrm>
            <a:custGeom>
              <a:avLst/>
              <a:gdLst/>
              <a:ahLst/>
              <a:cxnLst/>
              <a:rect l="l" t="t" r="r" b="b"/>
              <a:pathLst>
                <a:path w="814705" h="1031875">
                  <a:moveTo>
                    <a:pt x="407115" y="0"/>
                  </a:moveTo>
                  <a:lnTo>
                    <a:pt x="396898" y="1986"/>
                  </a:lnTo>
                  <a:lnTo>
                    <a:pt x="387914" y="7947"/>
                  </a:lnTo>
                  <a:lnTo>
                    <a:pt x="2869" y="393003"/>
                  </a:lnTo>
                  <a:lnTo>
                    <a:pt x="0" y="399904"/>
                  </a:lnTo>
                  <a:lnTo>
                    <a:pt x="0" y="1004199"/>
                  </a:lnTo>
                  <a:lnTo>
                    <a:pt x="2133" y="1014766"/>
                  </a:lnTo>
                  <a:lnTo>
                    <a:pt x="7951" y="1023392"/>
                  </a:lnTo>
                  <a:lnTo>
                    <a:pt x="16578" y="1029208"/>
                  </a:lnTo>
                  <a:lnTo>
                    <a:pt x="27140" y="1031340"/>
                  </a:lnTo>
                  <a:lnTo>
                    <a:pt x="135702" y="1031340"/>
                  </a:lnTo>
                  <a:lnTo>
                    <a:pt x="162843" y="1004199"/>
                  </a:lnTo>
                  <a:lnTo>
                    <a:pt x="135702" y="977059"/>
                  </a:lnTo>
                  <a:lnTo>
                    <a:pt x="54281" y="977059"/>
                  </a:lnTo>
                  <a:lnTo>
                    <a:pt x="54281" y="418353"/>
                  </a:lnTo>
                  <a:lnTo>
                    <a:pt x="407108" y="65526"/>
                  </a:lnTo>
                  <a:lnTo>
                    <a:pt x="759934" y="418353"/>
                  </a:lnTo>
                  <a:lnTo>
                    <a:pt x="759934" y="977059"/>
                  </a:lnTo>
                  <a:lnTo>
                    <a:pt x="678513" y="977059"/>
                  </a:lnTo>
                  <a:lnTo>
                    <a:pt x="667951" y="979191"/>
                  </a:lnTo>
                  <a:lnTo>
                    <a:pt x="659324" y="985006"/>
                  </a:lnTo>
                  <a:lnTo>
                    <a:pt x="653506" y="993633"/>
                  </a:lnTo>
                  <a:lnTo>
                    <a:pt x="651372" y="1004199"/>
                  </a:lnTo>
                  <a:lnTo>
                    <a:pt x="653506" y="1014766"/>
                  </a:lnTo>
                  <a:lnTo>
                    <a:pt x="659324" y="1023392"/>
                  </a:lnTo>
                  <a:lnTo>
                    <a:pt x="667951" y="1029208"/>
                  </a:lnTo>
                  <a:lnTo>
                    <a:pt x="678513" y="1031340"/>
                  </a:lnTo>
                  <a:lnTo>
                    <a:pt x="787075" y="1031340"/>
                  </a:lnTo>
                  <a:lnTo>
                    <a:pt x="797641" y="1029208"/>
                  </a:lnTo>
                  <a:lnTo>
                    <a:pt x="806268" y="1023392"/>
                  </a:lnTo>
                  <a:lnTo>
                    <a:pt x="812083" y="1014766"/>
                  </a:lnTo>
                  <a:lnTo>
                    <a:pt x="814216" y="1004199"/>
                  </a:lnTo>
                  <a:lnTo>
                    <a:pt x="814216" y="399904"/>
                  </a:lnTo>
                  <a:lnTo>
                    <a:pt x="811357" y="393003"/>
                  </a:lnTo>
                  <a:lnTo>
                    <a:pt x="806268" y="387914"/>
                  </a:lnTo>
                  <a:lnTo>
                    <a:pt x="426301" y="7947"/>
                  </a:lnTo>
                  <a:lnTo>
                    <a:pt x="417328" y="1986"/>
                  </a:lnTo>
                  <a:lnTo>
                    <a:pt x="407115" y="0"/>
                  </a:lnTo>
                  <a:close/>
                </a:path>
              </a:pathLst>
            </a:custGeom>
            <a:solidFill>
              <a:srgbClr val="EE7C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7" name="object 247" descr=""/>
            <p:cNvSpPr/>
            <p:nvPr/>
          </p:nvSpPr>
          <p:spPr>
            <a:xfrm>
              <a:off x="2160120" y="7826835"/>
              <a:ext cx="271780" cy="488950"/>
            </a:xfrm>
            <a:custGeom>
              <a:avLst/>
              <a:gdLst/>
              <a:ahLst/>
              <a:cxnLst/>
              <a:rect l="l" t="t" r="r" b="b"/>
              <a:pathLst>
                <a:path w="271780" h="488950">
                  <a:moveTo>
                    <a:pt x="244264" y="0"/>
                  </a:moveTo>
                  <a:lnTo>
                    <a:pt x="27140" y="0"/>
                  </a:lnTo>
                  <a:lnTo>
                    <a:pt x="16578" y="2132"/>
                  </a:lnTo>
                  <a:lnTo>
                    <a:pt x="7951" y="7947"/>
                  </a:lnTo>
                  <a:lnTo>
                    <a:pt x="2133" y="16574"/>
                  </a:lnTo>
                  <a:lnTo>
                    <a:pt x="0" y="27140"/>
                  </a:lnTo>
                  <a:lnTo>
                    <a:pt x="0" y="461389"/>
                  </a:lnTo>
                  <a:lnTo>
                    <a:pt x="2133" y="471955"/>
                  </a:lnTo>
                  <a:lnTo>
                    <a:pt x="7951" y="480582"/>
                  </a:lnTo>
                  <a:lnTo>
                    <a:pt x="16578" y="486397"/>
                  </a:lnTo>
                  <a:lnTo>
                    <a:pt x="27140" y="488529"/>
                  </a:lnTo>
                  <a:lnTo>
                    <a:pt x="244264" y="488529"/>
                  </a:lnTo>
                  <a:lnTo>
                    <a:pt x="254831" y="486397"/>
                  </a:lnTo>
                  <a:lnTo>
                    <a:pt x="263457" y="480582"/>
                  </a:lnTo>
                  <a:lnTo>
                    <a:pt x="269273" y="471955"/>
                  </a:lnTo>
                  <a:lnTo>
                    <a:pt x="271405" y="461389"/>
                  </a:lnTo>
                  <a:lnTo>
                    <a:pt x="271405" y="434248"/>
                  </a:lnTo>
                  <a:lnTo>
                    <a:pt x="54281" y="434248"/>
                  </a:lnTo>
                  <a:lnTo>
                    <a:pt x="54281" y="54281"/>
                  </a:lnTo>
                  <a:lnTo>
                    <a:pt x="271405" y="54281"/>
                  </a:lnTo>
                  <a:lnTo>
                    <a:pt x="271405" y="27140"/>
                  </a:lnTo>
                  <a:lnTo>
                    <a:pt x="269273" y="16574"/>
                  </a:lnTo>
                  <a:lnTo>
                    <a:pt x="263457" y="7947"/>
                  </a:lnTo>
                  <a:lnTo>
                    <a:pt x="254831" y="2132"/>
                  </a:lnTo>
                  <a:lnTo>
                    <a:pt x="244264" y="0"/>
                  </a:lnTo>
                  <a:close/>
                </a:path>
                <a:path w="271780" h="488950">
                  <a:moveTo>
                    <a:pt x="271405" y="54281"/>
                  </a:moveTo>
                  <a:lnTo>
                    <a:pt x="217124" y="54281"/>
                  </a:lnTo>
                  <a:lnTo>
                    <a:pt x="217124" y="434248"/>
                  </a:lnTo>
                  <a:lnTo>
                    <a:pt x="271405" y="434248"/>
                  </a:lnTo>
                  <a:lnTo>
                    <a:pt x="271405" y="54281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8" name="object 248" descr=""/>
          <p:cNvGrpSpPr/>
          <p:nvPr/>
        </p:nvGrpSpPr>
        <p:grpSpPr>
          <a:xfrm>
            <a:off x="2206820" y="6890108"/>
            <a:ext cx="178435" cy="178435"/>
            <a:chOff x="2206820" y="6890108"/>
            <a:chExt cx="178435" cy="178435"/>
          </a:xfrm>
        </p:grpSpPr>
        <p:sp>
          <p:nvSpPr>
            <p:cNvPr id="249" name="object 249" descr=""/>
            <p:cNvSpPr/>
            <p:nvPr/>
          </p:nvSpPr>
          <p:spPr>
            <a:xfrm>
              <a:off x="2222527" y="6905815"/>
              <a:ext cx="146685" cy="146685"/>
            </a:xfrm>
            <a:custGeom>
              <a:avLst/>
              <a:gdLst/>
              <a:ahLst/>
              <a:cxnLst/>
              <a:rect l="l" t="t" r="r" b="b"/>
              <a:pathLst>
                <a:path w="146685" h="146684">
                  <a:moveTo>
                    <a:pt x="146592" y="0"/>
                  </a:moveTo>
                  <a:lnTo>
                    <a:pt x="0" y="146592"/>
                  </a:lnTo>
                </a:path>
              </a:pathLst>
            </a:custGeom>
            <a:ln w="314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0" name="object 250" descr=""/>
            <p:cNvSpPr/>
            <p:nvPr/>
          </p:nvSpPr>
          <p:spPr>
            <a:xfrm>
              <a:off x="2222527" y="6905815"/>
              <a:ext cx="146685" cy="146685"/>
            </a:xfrm>
            <a:custGeom>
              <a:avLst/>
              <a:gdLst/>
              <a:ahLst/>
              <a:cxnLst/>
              <a:rect l="l" t="t" r="r" b="b"/>
              <a:pathLst>
                <a:path w="146685" h="146684">
                  <a:moveTo>
                    <a:pt x="0" y="0"/>
                  </a:moveTo>
                  <a:lnTo>
                    <a:pt x="146592" y="146592"/>
                  </a:lnTo>
                </a:path>
              </a:pathLst>
            </a:custGeom>
            <a:ln w="314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1" name="object 25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920"/>
              </a:lnSpc>
            </a:pPr>
            <a:fld id="{81D60167-4931-47E6-BA6A-407CBD079E47}" type="slidenum">
              <a:rPr dirty="0" spc="65"/>
              <a:t>20</a:t>
            </a:fld>
          </a:p>
        </p:txBody>
      </p:sp>
      <p:sp>
        <p:nvSpPr>
          <p:cNvPr id="252" name="object 25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20"/>
              </a:lnSpc>
            </a:pPr>
            <a:r>
              <a:rPr dirty="0" b="0">
                <a:latin typeface="Microsoft Sans Serif"/>
                <a:cs typeface="Microsoft Sans Serif"/>
              </a:rPr>
              <a:t>Design</a:t>
            </a:r>
            <a:r>
              <a:rPr dirty="0" spc="-25" b="0">
                <a:latin typeface="Microsoft Sans Serif"/>
                <a:cs typeface="Microsoft Sans Serif"/>
              </a:rPr>
              <a:t> </a:t>
            </a:r>
            <a:r>
              <a:rPr dirty="0" b="0">
                <a:latin typeface="Microsoft Sans Serif"/>
                <a:cs typeface="Microsoft Sans Serif"/>
              </a:rPr>
              <a:t>System</a:t>
            </a:r>
            <a:r>
              <a:rPr dirty="0" spc="-20" b="0">
                <a:latin typeface="Microsoft Sans Serif"/>
                <a:cs typeface="Microsoft Sans Serif"/>
              </a:rPr>
              <a:t> </a:t>
            </a:r>
            <a:r>
              <a:rPr dirty="0"/>
              <a:t>Manual</a:t>
            </a:r>
            <a:r>
              <a:rPr dirty="0" spc="-45"/>
              <a:t> </a:t>
            </a:r>
            <a:r>
              <a:rPr dirty="0"/>
              <a:t>de</a:t>
            </a:r>
            <a:r>
              <a:rPr dirty="0" spc="-45"/>
              <a:t> </a:t>
            </a:r>
            <a:r>
              <a:rPr dirty="0" spc="-10"/>
              <a:t>Normas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10844" y="2027235"/>
            <a:ext cx="4368800" cy="60775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65785">
              <a:lnSpc>
                <a:spcPct val="109000"/>
              </a:lnSpc>
              <a:spcBef>
                <a:spcPts val="90"/>
              </a:spcBef>
            </a:pP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</a:t>
            </a:r>
            <a:r>
              <a:rPr dirty="0" sz="1450" spc="13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criação</a:t>
            </a:r>
            <a:r>
              <a:rPr dirty="0" sz="1450" spc="14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do</a:t>
            </a:r>
            <a:r>
              <a:rPr dirty="0" sz="1450" spc="14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b="1">
                <a:solidFill>
                  <a:srgbClr val="5B646F"/>
                </a:solidFill>
                <a:latin typeface="Arial"/>
                <a:cs typeface="Arial"/>
              </a:rPr>
              <a:t>módulo</a:t>
            </a:r>
            <a:r>
              <a:rPr dirty="0" sz="1450" spc="120" b="1">
                <a:solidFill>
                  <a:srgbClr val="5B646F"/>
                </a:solidFill>
                <a:latin typeface="Arial"/>
                <a:cs typeface="Arial"/>
              </a:rPr>
              <a:t> </a:t>
            </a:r>
            <a:r>
              <a:rPr dirty="0" sz="1450" b="1">
                <a:solidFill>
                  <a:srgbClr val="5B646F"/>
                </a:solidFill>
                <a:latin typeface="Arial"/>
                <a:cs typeface="Arial"/>
              </a:rPr>
              <a:t>padrão</a:t>
            </a:r>
            <a:r>
              <a:rPr dirty="0" sz="1450" spc="125" b="1">
                <a:solidFill>
                  <a:srgbClr val="5B646F"/>
                </a:solidFill>
                <a:latin typeface="Arial"/>
                <a:cs typeface="Arial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é</a:t>
            </a:r>
            <a:r>
              <a:rPr dirty="0" sz="1450" spc="14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feita</a:t>
            </a:r>
            <a:r>
              <a:rPr dirty="0" sz="1450" spc="14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</a:t>
            </a:r>
            <a:r>
              <a:rPr dirty="0" sz="1450" spc="14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partir </a:t>
            </a:r>
            <a:r>
              <a:rPr dirty="0" sz="1450" spc="50">
                <a:solidFill>
                  <a:srgbClr val="5B646F"/>
                </a:solidFill>
                <a:latin typeface="Microsoft Sans Serif"/>
                <a:cs typeface="Microsoft Sans Serif"/>
              </a:rPr>
              <a:t>da</a:t>
            </a:r>
            <a:r>
              <a:rPr dirty="0" sz="1450" spc="204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mesma</a:t>
            </a:r>
            <a:r>
              <a:rPr dirty="0" sz="1450" spc="21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grelha</a:t>
            </a:r>
            <a:r>
              <a:rPr dirty="0" sz="1450" spc="204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de</a:t>
            </a:r>
            <a:r>
              <a:rPr dirty="0" sz="1450" spc="21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construção</a:t>
            </a:r>
            <a:r>
              <a:rPr dirty="0" sz="1450" spc="204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utilizada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para</a:t>
            </a:r>
            <a:r>
              <a:rPr dirty="0" sz="1450" spc="19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o</a:t>
            </a:r>
            <a:r>
              <a:rPr dirty="0" sz="1450" spc="19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desenho</a:t>
            </a:r>
            <a:r>
              <a:rPr dirty="0" sz="1450" spc="19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50">
                <a:solidFill>
                  <a:srgbClr val="5B646F"/>
                </a:solidFill>
                <a:latin typeface="Microsoft Sans Serif"/>
                <a:cs typeface="Microsoft Sans Serif"/>
              </a:rPr>
              <a:t>da</a:t>
            </a:r>
            <a:r>
              <a:rPr dirty="0" sz="1450" spc="19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iconografia</a:t>
            </a:r>
            <a:r>
              <a:rPr dirty="0" sz="1450" spc="19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e</a:t>
            </a:r>
            <a:r>
              <a:rPr dirty="0" sz="1450" spc="19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25">
                <a:solidFill>
                  <a:srgbClr val="5B646F"/>
                </a:solidFill>
                <a:latin typeface="Microsoft Sans Serif"/>
                <a:cs typeface="Microsoft Sans Serif"/>
              </a:rPr>
              <a:t>com</a:t>
            </a:r>
            <a:endParaRPr sz="14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</a:t>
            </a:r>
            <a:r>
              <a:rPr dirty="0" sz="1450" spc="16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mesma</a:t>
            </a:r>
            <a:r>
              <a:rPr dirty="0" sz="1450" spc="16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expressão</a:t>
            </a:r>
            <a:r>
              <a:rPr dirty="0" sz="1450" spc="16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gráfica.</a:t>
            </a:r>
            <a:endParaRPr sz="14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640"/>
              </a:spcBef>
            </a:pP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Foi</a:t>
            </a:r>
            <a:r>
              <a:rPr dirty="0" sz="1450" spc="20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desenvolvido</a:t>
            </a:r>
            <a:r>
              <a:rPr dirty="0" sz="1450" spc="204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um</a:t>
            </a:r>
            <a:r>
              <a:rPr dirty="0" sz="1450" spc="204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conjunto</a:t>
            </a:r>
            <a:r>
              <a:rPr dirty="0" sz="1450" spc="204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de</a:t>
            </a:r>
            <a:r>
              <a:rPr dirty="0" sz="1450" spc="204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módulos,</a:t>
            </a:r>
            <a:endParaRPr sz="1450">
              <a:latin typeface="Microsoft Sans Serif"/>
              <a:cs typeface="Microsoft Sans Serif"/>
            </a:endParaRPr>
          </a:p>
          <a:p>
            <a:pPr marL="12700" marR="158115">
              <a:lnSpc>
                <a:spcPct val="109000"/>
              </a:lnSpc>
            </a:pP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</a:t>
            </a:r>
            <a:r>
              <a:rPr dirty="0" sz="1450" spc="12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partir</a:t>
            </a:r>
            <a:r>
              <a:rPr dirty="0" sz="1450" spc="13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dos</a:t>
            </a:r>
            <a:r>
              <a:rPr dirty="0" sz="1450" spc="13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b="1">
                <a:solidFill>
                  <a:srgbClr val="5B646F"/>
                </a:solidFill>
                <a:latin typeface="Arial"/>
                <a:cs typeface="Arial"/>
              </a:rPr>
              <a:t>elementos</a:t>
            </a:r>
            <a:r>
              <a:rPr dirty="0" sz="1450" spc="110" b="1">
                <a:solidFill>
                  <a:srgbClr val="5B646F"/>
                </a:solidFill>
                <a:latin typeface="Arial"/>
                <a:cs typeface="Arial"/>
              </a:rPr>
              <a:t> </a:t>
            </a:r>
            <a:r>
              <a:rPr dirty="0" sz="1450" spc="-10" b="1">
                <a:solidFill>
                  <a:srgbClr val="5B646F"/>
                </a:solidFill>
                <a:latin typeface="Arial"/>
                <a:cs typeface="Arial"/>
              </a:rPr>
              <a:t>gráficos</a:t>
            </a:r>
            <a:r>
              <a:rPr dirty="0" sz="1450" spc="105" b="1">
                <a:solidFill>
                  <a:srgbClr val="5B646F"/>
                </a:solidFill>
                <a:latin typeface="Arial"/>
                <a:cs typeface="Arial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das</a:t>
            </a:r>
            <a:r>
              <a:rPr dirty="0" sz="1450" spc="13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operações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matemáticas,</a:t>
            </a:r>
            <a:r>
              <a:rPr dirty="0" sz="1450" spc="22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que</a:t>
            </a:r>
            <a:r>
              <a:rPr dirty="0" sz="1450" spc="22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permitem</a:t>
            </a:r>
            <a:r>
              <a:rPr dirty="0" sz="1450" spc="22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</a:t>
            </a:r>
            <a:r>
              <a:rPr dirty="0" sz="1450" spc="22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criação</a:t>
            </a:r>
            <a:r>
              <a:rPr dirty="0" sz="1450" spc="22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de</a:t>
            </a:r>
            <a:r>
              <a:rPr dirty="0" sz="1450" spc="22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25">
                <a:solidFill>
                  <a:srgbClr val="5B646F"/>
                </a:solidFill>
                <a:latin typeface="Microsoft Sans Serif"/>
                <a:cs typeface="Microsoft Sans Serif"/>
              </a:rPr>
              <a:t>um </a:t>
            </a:r>
            <a:r>
              <a:rPr dirty="0" sz="1450" b="1">
                <a:solidFill>
                  <a:srgbClr val="5B646F"/>
                </a:solidFill>
                <a:latin typeface="Arial"/>
                <a:cs typeface="Arial"/>
              </a:rPr>
              <a:t>portefólio</a:t>
            </a:r>
            <a:r>
              <a:rPr dirty="0" sz="1450" spc="90" b="1">
                <a:solidFill>
                  <a:srgbClr val="5B646F"/>
                </a:solidFill>
                <a:latin typeface="Arial"/>
                <a:cs typeface="Arial"/>
              </a:rPr>
              <a:t> </a:t>
            </a:r>
            <a:r>
              <a:rPr dirty="0" sz="1450" b="1">
                <a:solidFill>
                  <a:srgbClr val="5B646F"/>
                </a:solidFill>
                <a:latin typeface="Arial"/>
                <a:cs typeface="Arial"/>
              </a:rPr>
              <a:t>de</a:t>
            </a:r>
            <a:r>
              <a:rPr dirty="0" sz="1450" spc="95" b="1">
                <a:solidFill>
                  <a:srgbClr val="5B646F"/>
                </a:solidFill>
                <a:latin typeface="Arial"/>
                <a:cs typeface="Arial"/>
              </a:rPr>
              <a:t> </a:t>
            </a:r>
            <a:r>
              <a:rPr dirty="0" sz="1450" b="1">
                <a:solidFill>
                  <a:srgbClr val="5B646F"/>
                </a:solidFill>
                <a:latin typeface="Arial"/>
                <a:cs typeface="Arial"/>
              </a:rPr>
              <a:t>padrões</a:t>
            </a:r>
            <a:r>
              <a:rPr dirty="0" sz="1450" spc="95" b="1">
                <a:solidFill>
                  <a:srgbClr val="5B646F"/>
                </a:solidFill>
                <a:latin typeface="Arial"/>
                <a:cs typeface="Arial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que</a:t>
            </a:r>
            <a:r>
              <a:rPr dirty="0" sz="1450" spc="114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podem</a:t>
            </a:r>
            <a:r>
              <a:rPr dirty="0" sz="1450" spc="114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ser</a:t>
            </a:r>
            <a:r>
              <a:rPr dirty="0" sz="1450" spc="12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utilizados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como</a:t>
            </a:r>
            <a:r>
              <a:rPr dirty="0" sz="1450" spc="18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universo</a:t>
            </a:r>
            <a:r>
              <a:rPr dirty="0" sz="1450" spc="18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gráfico</a:t>
            </a:r>
            <a:r>
              <a:rPr dirty="0" sz="1450" spc="18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50">
                <a:solidFill>
                  <a:srgbClr val="5B646F"/>
                </a:solidFill>
                <a:latin typeface="Microsoft Sans Serif"/>
                <a:cs typeface="Microsoft Sans Serif"/>
              </a:rPr>
              <a:t>da</a:t>
            </a:r>
            <a:r>
              <a:rPr dirty="0" sz="1450" spc="19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marca</a:t>
            </a:r>
            <a:r>
              <a:rPr dirty="0" sz="1450" spc="18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0099CC"/>
                </a:solidFill>
                <a:latin typeface="Microsoft Sans Serif"/>
                <a:cs typeface="Microsoft Sans Serif"/>
              </a:rPr>
              <a:t>doutor</a:t>
            </a:r>
            <a:r>
              <a:rPr dirty="0" sz="1450" spc="-10" b="1">
                <a:solidFill>
                  <a:srgbClr val="0099CC"/>
                </a:solidFill>
                <a:latin typeface="Arial"/>
                <a:cs typeface="Arial"/>
              </a:rPr>
              <a:t>finanças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.</a:t>
            </a:r>
            <a:endParaRPr sz="14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640"/>
              </a:spcBef>
            </a:pP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Quando</a:t>
            </a:r>
            <a:r>
              <a:rPr dirty="0" sz="1450" spc="28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utilizados</a:t>
            </a:r>
            <a:r>
              <a:rPr dirty="0" sz="1450" spc="28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numa</a:t>
            </a:r>
            <a:r>
              <a:rPr dirty="0" sz="1450" spc="28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escala</a:t>
            </a:r>
            <a:r>
              <a:rPr dirty="0" sz="1450" spc="28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20">
                <a:solidFill>
                  <a:srgbClr val="5B646F"/>
                </a:solidFill>
                <a:latin typeface="Microsoft Sans Serif"/>
                <a:cs typeface="Microsoft Sans Serif"/>
              </a:rPr>
              <a:t>mais</a:t>
            </a:r>
            <a:endParaRPr sz="1450">
              <a:latin typeface="Microsoft Sans Serif"/>
              <a:cs typeface="Microsoft Sans Serif"/>
            </a:endParaRPr>
          </a:p>
          <a:p>
            <a:pPr marL="12700" marR="5080">
              <a:lnSpc>
                <a:spcPct val="109000"/>
              </a:lnSpc>
            </a:pP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reduzida,</a:t>
            </a:r>
            <a:r>
              <a:rPr dirty="0" sz="1450" spc="17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ganham</a:t>
            </a:r>
            <a:r>
              <a:rPr dirty="0" sz="1450" spc="18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o</a:t>
            </a:r>
            <a:r>
              <a:rPr dirty="0" sz="1450" spc="18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efeito</a:t>
            </a:r>
            <a:r>
              <a:rPr dirty="0" sz="1450" spc="18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de</a:t>
            </a:r>
            <a:r>
              <a:rPr dirty="0" sz="1450" spc="18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b="1">
                <a:solidFill>
                  <a:srgbClr val="5B646F"/>
                </a:solidFill>
                <a:latin typeface="Arial"/>
                <a:cs typeface="Arial"/>
              </a:rPr>
              <a:t>textura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,</a:t>
            </a:r>
            <a:r>
              <a:rPr dirty="0" sz="1450" spc="18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que</a:t>
            </a:r>
            <a:r>
              <a:rPr dirty="0" sz="1450" spc="18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20">
                <a:solidFill>
                  <a:srgbClr val="5B646F"/>
                </a:solidFill>
                <a:latin typeface="Microsoft Sans Serif"/>
                <a:cs typeface="Microsoft Sans Serif"/>
              </a:rPr>
              <a:t>pode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ser</a:t>
            </a:r>
            <a:r>
              <a:rPr dirty="0" sz="1450" spc="15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55">
                <a:solidFill>
                  <a:srgbClr val="5B646F"/>
                </a:solidFill>
                <a:latin typeface="Microsoft Sans Serif"/>
                <a:cs typeface="Microsoft Sans Serif"/>
              </a:rPr>
              <a:t>aplicada</a:t>
            </a:r>
            <a:r>
              <a:rPr dirty="0" sz="1450" spc="15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em</a:t>
            </a:r>
            <a:r>
              <a:rPr dirty="0" sz="1450" spc="16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composições</a:t>
            </a:r>
            <a:r>
              <a:rPr dirty="0" sz="1450" spc="15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gráficas,</a:t>
            </a:r>
            <a:r>
              <a:rPr dirty="0" sz="1450" spc="15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ilustrações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ou</a:t>
            </a:r>
            <a:r>
              <a:rPr dirty="0" sz="1450" spc="23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infografias,</a:t>
            </a:r>
            <a:r>
              <a:rPr dirty="0" sz="1450" spc="24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oferecendo</a:t>
            </a:r>
            <a:r>
              <a:rPr dirty="0" sz="1450" spc="24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uma</a:t>
            </a:r>
            <a:r>
              <a:rPr dirty="0" sz="1450" spc="24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maior</a:t>
            </a:r>
            <a:r>
              <a:rPr dirty="0" sz="1450" spc="23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35">
                <a:solidFill>
                  <a:srgbClr val="5B646F"/>
                </a:solidFill>
                <a:latin typeface="Microsoft Sans Serif"/>
                <a:cs typeface="Microsoft Sans Serif"/>
              </a:rPr>
              <a:t>plasticidade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ao</a:t>
            </a:r>
            <a:r>
              <a:rPr dirty="0" sz="1450" spc="2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resultado</a:t>
            </a:r>
            <a:r>
              <a:rPr dirty="0" sz="1450" spc="2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final,</a:t>
            </a:r>
            <a:r>
              <a:rPr dirty="0" sz="1450" spc="2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mas</a:t>
            </a:r>
            <a:r>
              <a:rPr dirty="0" sz="1450" spc="2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sempre</a:t>
            </a:r>
            <a:r>
              <a:rPr dirty="0" sz="1450" spc="2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com</a:t>
            </a:r>
            <a:r>
              <a:rPr dirty="0" sz="1450" spc="2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uma</a:t>
            </a:r>
            <a:r>
              <a:rPr dirty="0" sz="1450" spc="2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identidade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coerente</a:t>
            </a:r>
            <a:r>
              <a:rPr dirty="0" sz="1450" spc="24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e</a:t>
            </a:r>
            <a:r>
              <a:rPr dirty="0" sz="1450" spc="24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integrada</a:t>
            </a:r>
            <a:r>
              <a:rPr dirty="0" sz="1450" spc="24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com</a:t>
            </a:r>
            <a:r>
              <a:rPr dirty="0" sz="1450" spc="24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</a:t>
            </a:r>
            <a:r>
              <a:rPr dirty="0" sz="1450" spc="24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linguagem</a:t>
            </a:r>
            <a:r>
              <a:rPr dirty="0" sz="1450" spc="24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visual</a:t>
            </a:r>
            <a:endParaRPr sz="14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450" spc="50">
                <a:solidFill>
                  <a:srgbClr val="5B646F"/>
                </a:solidFill>
                <a:latin typeface="Microsoft Sans Serif"/>
                <a:cs typeface="Microsoft Sans Serif"/>
              </a:rPr>
              <a:t>da</a:t>
            </a:r>
            <a:r>
              <a:rPr dirty="0" sz="1450" spc="6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marca.</a:t>
            </a:r>
            <a:endParaRPr sz="1450">
              <a:latin typeface="Microsoft Sans Serif"/>
              <a:cs typeface="Microsoft Sans Serif"/>
            </a:endParaRPr>
          </a:p>
          <a:p>
            <a:pPr algn="just" marL="12700" marR="168910">
              <a:lnSpc>
                <a:spcPct val="109000"/>
              </a:lnSpc>
              <a:spcBef>
                <a:spcPts val="1485"/>
              </a:spcBef>
            </a:pP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</a:t>
            </a:r>
            <a:r>
              <a:rPr dirty="0" sz="1450" spc="22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partir</a:t>
            </a:r>
            <a:r>
              <a:rPr dirty="0" sz="1450" spc="22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50">
                <a:solidFill>
                  <a:srgbClr val="5B646F"/>
                </a:solidFill>
                <a:latin typeface="Microsoft Sans Serif"/>
                <a:cs typeface="Microsoft Sans Serif"/>
              </a:rPr>
              <a:t>da</a:t>
            </a:r>
            <a:r>
              <a:rPr dirty="0" sz="1450" spc="22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referida</a:t>
            </a:r>
            <a:r>
              <a:rPr dirty="0" sz="1450" spc="229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grelha</a:t>
            </a:r>
            <a:r>
              <a:rPr dirty="0" sz="1450" spc="22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de</a:t>
            </a:r>
            <a:r>
              <a:rPr dirty="0" sz="1450" spc="22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construção,</a:t>
            </a:r>
            <a:r>
              <a:rPr dirty="0" sz="1450" spc="229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outros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módulos</a:t>
            </a:r>
            <a:r>
              <a:rPr dirty="0" sz="1450" spc="18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45">
                <a:solidFill>
                  <a:srgbClr val="5B646F"/>
                </a:solidFill>
                <a:latin typeface="Microsoft Sans Serif"/>
                <a:cs typeface="Microsoft Sans Serif"/>
              </a:rPr>
              <a:t>poderão</a:t>
            </a:r>
            <a:r>
              <a:rPr dirty="0" sz="1450" spc="19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ser</a:t>
            </a:r>
            <a:r>
              <a:rPr dirty="0" sz="1450" spc="19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construídos,</a:t>
            </a:r>
            <a:r>
              <a:rPr dirty="0" sz="1450" spc="19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à</a:t>
            </a:r>
            <a:r>
              <a:rPr dirty="0" sz="1450" spc="19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medida</a:t>
            </a:r>
            <a:r>
              <a:rPr dirty="0" sz="1450" spc="19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25">
                <a:solidFill>
                  <a:srgbClr val="5B646F"/>
                </a:solidFill>
                <a:latin typeface="Microsoft Sans Serif"/>
                <a:cs typeface="Microsoft Sans Serif"/>
              </a:rPr>
              <a:t>das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necessidades.</a:t>
            </a:r>
            <a:endParaRPr sz="1450">
              <a:latin typeface="Microsoft Sans Serif"/>
              <a:cs typeface="Microsoft Sans Serif"/>
            </a:endParaRPr>
          </a:p>
          <a:p>
            <a:pPr algn="just" marL="12700" marR="920750">
              <a:lnSpc>
                <a:spcPct val="109000"/>
              </a:lnSpc>
              <a:spcBef>
                <a:spcPts val="1480"/>
              </a:spcBef>
            </a:pP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Em</a:t>
            </a:r>
            <a:r>
              <a:rPr dirty="0" sz="1450" spc="17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termos</a:t>
            </a:r>
            <a:r>
              <a:rPr dirty="0" sz="1450" spc="17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cromáticos,</a:t>
            </a:r>
            <a:r>
              <a:rPr dirty="0" sz="1450" spc="17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podemos</a:t>
            </a:r>
            <a:r>
              <a:rPr dirty="0" sz="1450" spc="17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utilizar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as</a:t>
            </a:r>
            <a:r>
              <a:rPr dirty="0" sz="1450" spc="22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múltiplas</a:t>
            </a:r>
            <a:r>
              <a:rPr dirty="0" sz="1450" spc="22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combinações</a:t>
            </a:r>
            <a:r>
              <a:rPr dirty="0" sz="1450" spc="229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que</a:t>
            </a:r>
            <a:r>
              <a:rPr dirty="0" sz="1450" spc="22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</a:t>
            </a:r>
            <a:r>
              <a:rPr dirty="0" sz="1450" spc="229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45">
                <a:solidFill>
                  <a:srgbClr val="5B646F"/>
                </a:solidFill>
                <a:latin typeface="Microsoft Sans Serif"/>
                <a:cs typeface="Microsoft Sans Serif"/>
              </a:rPr>
              <a:t>paleta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cromática</a:t>
            </a:r>
            <a:r>
              <a:rPr dirty="0" sz="1450" spc="17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50">
                <a:solidFill>
                  <a:srgbClr val="5B646F"/>
                </a:solidFill>
                <a:latin typeface="Microsoft Sans Serif"/>
                <a:cs typeface="Microsoft Sans Serif"/>
              </a:rPr>
              <a:t>da</a:t>
            </a:r>
            <a:r>
              <a:rPr dirty="0" sz="1450" spc="18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marca</a:t>
            </a:r>
            <a:r>
              <a:rPr dirty="0" sz="1450" spc="18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nos</a:t>
            </a:r>
            <a:r>
              <a:rPr dirty="0" sz="1450" spc="18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oferece.</a:t>
            </a:r>
            <a:endParaRPr sz="1450">
              <a:latin typeface="Microsoft Sans Serif"/>
              <a:cs typeface="Microsoft Sans Serif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929526" y="573669"/>
            <a:ext cx="2155190" cy="5911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700" spc="-20">
                <a:solidFill>
                  <a:srgbClr val="0099CC"/>
                </a:solidFill>
                <a:latin typeface="Microsoft Sans Serif"/>
                <a:cs typeface="Microsoft Sans Serif"/>
              </a:rPr>
              <a:t>Tipologias</a:t>
            </a:r>
            <a:endParaRPr sz="37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b="0">
                <a:latin typeface="Microsoft Sans Serif"/>
                <a:cs typeface="Microsoft Sans Serif"/>
              </a:rPr>
              <a:t>7</a:t>
            </a:r>
            <a:r>
              <a:rPr dirty="0" spc="-285" b="0">
                <a:latin typeface="Microsoft Sans Serif"/>
                <a:cs typeface="Microsoft Sans Serif"/>
              </a:rPr>
              <a:t> </a:t>
            </a:r>
            <a:r>
              <a:rPr dirty="0" spc="-215"/>
              <a:t>Padrões</a:t>
            </a: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42991" y="6248417"/>
            <a:ext cx="1692691" cy="1692681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42227" y="8304386"/>
            <a:ext cx="1694231" cy="1694241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33674" y="6248417"/>
            <a:ext cx="1692681" cy="1692681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32899" y="8304386"/>
            <a:ext cx="1694241" cy="1694241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924357" y="6248417"/>
            <a:ext cx="1692691" cy="1692681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923593" y="8304386"/>
            <a:ext cx="1694231" cy="1694241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7887089" y="6248417"/>
            <a:ext cx="1692691" cy="1692681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7886323" y="8304386"/>
            <a:ext cx="1694231" cy="1694241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1915040" y="6247631"/>
            <a:ext cx="1692681" cy="1674263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1914275" y="8304386"/>
            <a:ext cx="1694231" cy="1674273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5896415" y="6247631"/>
            <a:ext cx="1692670" cy="1674263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5895642" y="8304386"/>
            <a:ext cx="1694231" cy="1674273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3905723" y="6248417"/>
            <a:ext cx="1692681" cy="1692681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3904959" y="8304386"/>
            <a:ext cx="1694231" cy="1694241"/>
          </a:xfrm>
          <a:prstGeom prst="rect">
            <a:avLst/>
          </a:prstGeom>
        </p:spPr>
      </p:pic>
      <p:grpSp>
        <p:nvGrpSpPr>
          <p:cNvPr id="19" name="object 19" descr=""/>
          <p:cNvGrpSpPr/>
          <p:nvPr/>
        </p:nvGrpSpPr>
        <p:grpSpPr>
          <a:xfrm>
            <a:off x="5941169" y="4169848"/>
            <a:ext cx="1696720" cy="1696720"/>
            <a:chOff x="5941169" y="4169848"/>
            <a:chExt cx="1696720" cy="1696720"/>
          </a:xfrm>
        </p:grpSpPr>
        <p:sp>
          <p:nvSpPr>
            <p:cNvPr id="20" name="object 20" descr=""/>
            <p:cNvSpPr/>
            <p:nvPr/>
          </p:nvSpPr>
          <p:spPr>
            <a:xfrm>
              <a:off x="5942227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6026939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6111650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6196362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6281073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6365785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6450496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6535208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6619919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6704631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6789343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6874054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6958766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7043477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7128189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7212900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7297612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7382323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7467034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7551746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5942227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6026939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6111650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6196362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6281073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6365785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6450496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6535208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6619919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6704631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6789343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6874054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6958766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7043477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7128189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7212900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7297612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7382323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7467034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7551746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5942227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6026939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6111650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6196362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6281073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6365785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6450496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6535208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6619919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6704631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6789343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6874054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 descr=""/>
            <p:cNvSpPr/>
            <p:nvPr/>
          </p:nvSpPr>
          <p:spPr>
            <a:xfrm>
              <a:off x="6958766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7043477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7128189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 descr=""/>
            <p:cNvSpPr/>
            <p:nvPr/>
          </p:nvSpPr>
          <p:spPr>
            <a:xfrm>
              <a:off x="7212900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 descr=""/>
            <p:cNvSpPr/>
            <p:nvPr/>
          </p:nvSpPr>
          <p:spPr>
            <a:xfrm>
              <a:off x="7297612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 descr=""/>
            <p:cNvSpPr/>
            <p:nvPr/>
          </p:nvSpPr>
          <p:spPr>
            <a:xfrm>
              <a:off x="7382323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 descr=""/>
            <p:cNvSpPr/>
            <p:nvPr/>
          </p:nvSpPr>
          <p:spPr>
            <a:xfrm>
              <a:off x="7467034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 descr=""/>
            <p:cNvSpPr/>
            <p:nvPr/>
          </p:nvSpPr>
          <p:spPr>
            <a:xfrm>
              <a:off x="7551746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 descr=""/>
            <p:cNvSpPr/>
            <p:nvPr/>
          </p:nvSpPr>
          <p:spPr>
            <a:xfrm>
              <a:off x="5942227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 descr=""/>
            <p:cNvSpPr/>
            <p:nvPr/>
          </p:nvSpPr>
          <p:spPr>
            <a:xfrm>
              <a:off x="6026939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 descr=""/>
            <p:cNvSpPr/>
            <p:nvPr/>
          </p:nvSpPr>
          <p:spPr>
            <a:xfrm>
              <a:off x="6111650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 descr=""/>
            <p:cNvSpPr/>
            <p:nvPr/>
          </p:nvSpPr>
          <p:spPr>
            <a:xfrm>
              <a:off x="6196362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 descr=""/>
            <p:cNvSpPr/>
            <p:nvPr/>
          </p:nvSpPr>
          <p:spPr>
            <a:xfrm>
              <a:off x="6281073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 descr=""/>
            <p:cNvSpPr/>
            <p:nvPr/>
          </p:nvSpPr>
          <p:spPr>
            <a:xfrm>
              <a:off x="6365785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 descr=""/>
            <p:cNvSpPr/>
            <p:nvPr/>
          </p:nvSpPr>
          <p:spPr>
            <a:xfrm>
              <a:off x="6450496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 descr=""/>
            <p:cNvSpPr/>
            <p:nvPr/>
          </p:nvSpPr>
          <p:spPr>
            <a:xfrm>
              <a:off x="6535208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 descr=""/>
            <p:cNvSpPr/>
            <p:nvPr/>
          </p:nvSpPr>
          <p:spPr>
            <a:xfrm>
              <a:off x="6619919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 descr=""/>
            <p:cNvSpPr/>
            <p:nvPr/>
          </p:nvSpPr>
          <p:spPr>
            <a:xfrm>
              <a:off x="6704631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 descr=""/>
            <p:cNvSpPr/>
            <p:nvPr/>
          </p:nvSpPr>
          <p:spPr>
            <a:xfrm>
              <a:off x="6789343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 descr=""/>
            <p:cNvSpPr/>
            <p:nvPr/>
          </p:nvSpPr>
          <p:spPr>
            <a:xfrm>
              <a:off x="6874054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 descr=""/>
            <p:cNvSpPr/>
            <p:nvPr/>
          </p:nvSpPr>
          <p:spPr>
            <a:xfrm>
              <a:off x="6958766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 descr=""/>
            <p:cNvSpPr/>
            <p:nvPr/>
          </p:nvSpPr>
          <p:spPr>
            <a:xfrm>
              <a:off x="7043477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 descr=""/>
            <p:cNvSpPr/>
            <p:nvPr/>
          </p:nvSpPr>
          <p:spPr>
            <a:xfrm>
              <a:off x="7128189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 descr=""/>
            <p:cNvSpPr/>
            <p:nvPr/>
          </p:nvSpPr>
          <p:spPr>
            <a:xfrm>
              <a:off x="7212900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 descr=""/>
            <p:cNvSpPr/>
            <p:nvPr/>
          </p:nvSpPr>
          <p:spPr>
            <a:xfrm>
              <a:off x="7297612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 descr=""/>
            <p:cNvSpPr/>
            <p:nvPr/>
          </p:nvSpPr>
          <p:spPr>
            <a:xfrm>
              <a:off x="7382323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 descr=""/>
            <p:cNvSpPr/>
            <p:nvPr/>
          </p:nvSpPr>
          <p:spPr>
            <a:xfrm>
              <a:off x="7467034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 descr=""/>
            <p:cNvSpPr/>
            <p:nvPr/>
          </p:nvSpPr>
          <p:spPr>
            <a:xfrm>
              <a:off x="7551746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 descr=""/>
            <p:cNvSpPr/>
            <p:nvPr/>
          </p:nvSpPr>
          <p:spPr>
            <a:xfrm>
              <a:off x="5942227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 descr=""/>
            <p:cNvSpPr/>
            <p:nvPr/>
          </p:nvSpPr>
          <p:spPr>
            <a:xfrm>
              <a:off x="6026939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 descr=""/>
            <p:cNvSpPr/>
            <p:nvPr/>
          </p:nvSpPr>
          <p:spPr>
            <a:xfrm>
              <a:off x="6111650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 descr=""/>
            <p:cNvSpPr/>
            <p:nvPr/>
          </p:nvSpPr>
          <p:spPr>
            <a:xfrm>
              <a:off x="6196362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 descr=""/>
            <p:cNvSpPr/>
            <p:nvPr/>
          </p:nvSpPr>
          <p:spPr>
            <a:xfrm>
              <a:off x="6281073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 descr=""/>
            <p:cNvSpPr/>
            <p:nvPr/>
          </p:nvSpPr>
          <p:spPr>
            <a:xfrm>
              <a:off x="6365785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6" name="object 106" descr=""/>
            <p:cNvSpPr/>
            <p:nvPr/>
          </p:nvSpPr>
          <p:spPr>
            <a:xfrm>
              <a:off x="6450496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7" name="object 107" descr=""/>
            <p:cNvSpPr/>
            <p:nvPr/>
          </p:nvSpPr>
          <p:spPr>
            <a:xfrm>
              <a:off x="6535208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8" name="object 108" descr=""/>
            <p:cNvSpPr/>
            <p:nvPr/>
          </p:nvSpPr>
          <p:spPr>
            <a:xfrm>
              <a:off x="6619919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9" name="object 109" descr=""/>
            <p:cNvSpPr/>
            <p:nvPr/>
          </p:nvSpPr>
          <p:spPr>
            <a:xfrm>
              <a:off x="6704631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 descr=""/>
            <p:cNvSpPr/>
            <p:nvPr/>
          </p:nvSpPr>
          <p:spPr>
            <a:xfrm>
              <a:off x="6789343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1" name="object 111" descr=""/>
            <p:cNvSpPr/>
            <p:nvPr/>
          </p:nvSpPr>
          <p:spPr>
            <a:xfrm>
              <a:off x="6874054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2" name="object 112" descr=""/>
            <p:cNvSpPr/>
            <p:nvPr/>
          </p:nvSpPr>
          <p:spPr>
            <a:xfrm>
              <a:off x="6958766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 descr=""/>
            <p:cNvSpPr/>
            <p:nvPr/>
          </p:nvSpPr>
          <p:spPr>
            <a:xfrm>
              <a:off x="7043477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 descr=""/>
            <p:cNvSpPr/>
            <p:nvPr/>
          </p:nvSpPr>
          <p:spPr>
            <a:xfrm>
              <a:off x="7128189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5" name="object 115" descr=""/>
            <p:cNvSpPr/>
            <p:nvPr/>
          </p:nvSpPr>
          <p:spPr>
            <a:xfrm>
              <a:off x="7212900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6" name="object 116" descr=""/>
            <p:cNvSpPr/>
            <p:nvPr/>
          </p:nvSpPr>
          <p:spPr>
            <a:xfrm>
              <a:off x="7297612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7" name="object 117" descr=""/>
            <p:cNvSpPr/>
            <p:nvPr/>
          </p:nvSpPr>
          <p:spPr>
            <a:xfrm>
              <a:off x="7382323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8" name="object 118" descr=""/>
            <p:cNvSpPr/>
            <p:nvPr/>
          </p:nvSpPr>
          <p:spPr>
            <a:xfrm>
              <a:off x="7467034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9" name="object 119" descr=""/>
            <p:cNvSpPr/>
            <p:nvPr/>
          </p:nvSpPr>
          <p:spPr>
            <a:xfrm>
              <a:off x="7551746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0" name="object 120" descr=""/>
            <p:cNvSpPr/>
            <p:nvPr/>
          </p:nvSpPr>
          <p:spPr>
            <a:xfrm>
              <a:off x="5942227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 descr=""/>
            <p:cNvSpPr/>
            <p:nvPr/>
          </p:nvSpPr>
          <p:spPr>
            <a:xfrm>
              <a:off x="6026939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2" name="object 122" descr=""/>
            <p:cNvSpPr/>
            <p:nvPr/>
          </p:nvSpPr>
          <p:spPr>
            <a:xfrm>
              <a:off x="6111650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3" name="object 123" descr=""/>
            <p:cNvSpPr/>
            <p:nvPr/>
          </p:nvSpPr>
          <p:spPr>
            <a:xfrm>
              <a:off x="6196362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4" name="object 124" descr=""/>
            <p:cNvSpPr/>
            <p:nvPr/>
          </p:nvSpPr>
          <p:spPr>
            <a:xfrm>
              <a:off x="6281073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5" name="object 125" descr=""/>
            <p:cNvSpPr/>
            <p:nvPr/>
          </p:nvSpPr>
          <p:spPr>
            <a:xfrm>
              <a:off x="6365785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6" name="object 126" descr=""/>
            <p:cNvSpPr/>
            <p:nvPr/>
          </p:nvSpPr>
          <p:spPr>
            <a:xfrm>
              <a:off x="6450496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7" name="object 127" descr=""/>
            <p:cNvSpPr/>
            <p:nvPr/>
          </p:nvSpPr>
          <p:spPr>
            <a:xfrm>
              <a:off x="6535208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8" name="object 128" descr=""/>
            <p:cNvSpPr/>
            <p:nvPr/>
          </p:nvSpPr>
          <p:spPr>
            <a:xfrm>
              <a:off x="6619919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9" name="object 129" descr=""/>
            <p:cNvSpPr/>
            <p:nvPr/>
          </p:nvSpPr>
          <p:spPr>
            <a:xfrm>
              <a:off x="6704631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0" name="object 130" descr=""/>
            <p:cNvSpPr/>
            <p:nvPr/>
          </p:nvSpPr>
          <p:spPr>
            <a:xfrm>
              <a:off x="6789343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1" name="object 131" descr=""/>
            <p:cNvSpPr/>
            <p:nvPr/>
          </p:nvSpPr>
          <p:spPr>
            <a:xfrm>
              <a:off x="6874054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2" name="object 132" descr=""/>
            <p:cNvSpPr/>
            <p:nvPr/>
          </p:nvSpPr>
          <p:spPr>
            <a:xfrm>
              <a:off x="6958766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3" name="object 133" descr=""/>
            <p:cNvSpPr/>
            <p:nvPr/>
          </p:nvSpPr>
          <p:spPr>
            <a:xfrm>
              <a:off x="7043477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4" name="object 134" descr=""/>
            <p:cNvSpPr/>
            <p:nvPr/>
          </p:nvSpPr>
          <p:spPr>
            <a:xfrm>
              <a:off x="7128189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5" name="object 135" descr=""/>
            <p:cNvSpPr/>
            <p:nvPr/>
          </p:nvSpPr>
          <p:spPr>
            <a:xfrm>
              <a:off x="7212900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6" name="object 136" descr=""/>
            <p:cNvSpPr/>
            <p:nvPr/>
          </p:nvSpPr>
          <p:spPr>
            <a:xfrm>
              <a:off x="7297612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7" name="object 137" descr=""/>
            <p:cNvSpPr/>
            <p:nvPr/>
          </p:nvSpPr>
          <p:spPr>
            <a:xfrm>
              <a:off x="7382323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8" name="object 138" descr=""/>
            <p:cNvSpPr/>
            <p:nvPr/>
          </p:nvSpPr>
          <p:spPr>
            <a:xfrm>
              <a:off x="7467034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9" name="object 139" descr=""/>
            <p:cNvSpPr/>
            <p:nvPr/>
          </p:nvSpPr>
          <p:spPr>
            <a:xfrm>
              <a:off x="7551746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0" name="object 140" descr=""/>
            <p:cNvSpPr/>
            <p:nvPr/>
          </p:nvSpPr>
          <p:spPr>
            <a:xfrm>
              <a:off x="5942227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1" name="object 141" descr=""/>
            <p:cNvSpPr/>
            <p:nvPr/>
          </p:nvSpPr>
          <p:spPr>
            <a:xfrm>
              <a:off x="6026939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2" name="object 142" descr=""/>
            <p:cNvSpPr/>
            <p:nvPr/>
          </p:nvSpPr>
          <p:spPr>
            <a:xfrm>
              <a:off x="6111650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3" name="object 143" descr=""/>
            <p:cNvSpPr/>
            <p:nvPr/>
          </p:nvSpPr>
          <p:spPr>
            <a:xfrm>
              <a:off x="6196362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4" name="object 144" descr=""/>
            <p:cNvSpPr/>
            <p:nvPr/>
          </p:nvSpPr>
          <p:spPr>
            <a:xfrm>
              <a:off x="6281073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5" name="object 145" descr=""/>
            <p:cNvSpPr/>
            <p:nvPr/>
          </p:nvSpPr>
          <p:spPr>
            <a:xfrm>
              <a:off x="6365785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6" name="object 146" descr=""/>
            <p:cNvSpPr/>
            <p:nvPr/>
          </p:nvSpPr>
          <p:spPr>
            <a:xfrm>
              <a:off x="6450496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7" name="object 147" descr=""/>
            <p:cNvSpPr/>
            <p:nvPr/>
          </p:nvSpPr>
          <p:spPr>
            <a:xfrm>
              <a:off x="6535208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8" name="object 148" descr=""/>
            <p:cNvSpPr/>
            <p:nvPr/>
          </p:nvSpPr>
          <p:spPr>
            <a:xfrm>
              <a:off x="6619919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9" name="object 149" descr=""/>
            <p:cNvSpPr/>
            <p:nvPr/>
          </p:nvSpPr>
          <p:spPr>
            <a:xfrm>
              <a:off x="6704631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0" name="object 150" descr=""/>
            <p:cNvSpPr/>
            <p:nvPr/>
          </p:nvSpPr>
          <p:spPr>
            <a:xfrm>
              <a:off x="6789343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1" name="object 151" descr=""/>
            <p:cNvSpPr/>
            <p:nvPr/>
          </p:nvSpPr>
          <p:spPr>
            <a:xfrm>
              <a:off x="6874054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2" name="object 152" descr=""/>
            <p:cNvSpPr/>
            <p:nvPr/>
          </p:nvSpPr>
          <p:spPr>
            <a:xfrm>
              <a:off x="6958766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3" name="object 153" descr=""/>
            <p:cNvSpPr/>
            <p:nvPr/>
          </p:nvSpPr>
          <p:spPr>
            <a:xfrm>
              <a:off x="7043477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4" name="object 154" descr=""/>
            <p:cNvSpPr/>
            <p:nvPr/>
          </p:nvSpPr>
          <p:spPr>
            <a:xfrm>
              <a:off x="7128189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5" name="object 155" descr=""/>
            <p:cNvSpPr/>
            <p:nvPr/>
          </p:nvSpPr>
          <p:spPr>
            <a:xfrm>
              <a:off x="7212900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6" name="object 156" descr=""/>
            <p:cNvSpPr/>
            <p:nvPr/>
          </p:nvSpPr>
          <p:spPr>
            <a:xfrm>
              <a:off x="7297612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7" name="object 157" descr=""/>
            <p:cNvSpPr/>
            <p:nvPr/>
          </p:nvSpPr>
          <p:spPr>
            <a:xfrm>
              <a:off x="7382323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8" name="object 158" descr=""/>
            <p:cNvSpPr/>
            <p:nvPr/>
          </p:nvSpPr>
          <p:spPr>
            <a:xfrm>
              <a:off x="7467034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9" name="object 159" descr=""/>
            <p:cNvSpPr/>
            <p:nvPr/>
          </p:nvSpPr>
          <p:spPr>
            <a:xfrm>
              <a:off x="7551746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0" name="object 160" descr=""/>
            <p:cNvSpPr/>
            <p:nvPr/>
          </p:nvSpPr>
          <p:spPr>
            <a:xfrm>
              <a:off x="5942227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1" name="object 161" descr=""/>
            <p:cNvSpPr/>
            <p:nvPr/>
          </p:nvSpPr>
          <p:spPr>
            <a:xfrm>
              <a:off x="6026939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2" name="object 162" descr=""/>
            <p:cNvSpPr/>
            <p:nvPr/>
          </p:nvSpPr>
          <p:spPr>
            <a:xfrm>
              <a:off x="6111650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3" name="object 163" descr=""/>
            <p:cNvSpPr/>
            <p:nvPr/>
          </p:nvSpPr>
          <p:spPr>
            <a:xfrm>
              <a:off x="6196362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4" name="object 164" descr=""/>
            <p:cNvSpPr/>
            <p:nvPr/>
          </p:nvSpPr>
          <p:spPr>
            <a:xfrm>
              <a:off x="6281073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5" name="object 165" descr=""/>
            <p:cNvSpPr/>
            <p:nvPr/>
          </p:nvSpPr>
          <p:spPr>
            <a:xfrm>
              <a:off x="6365785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6" name="object 166" descr=""/>
            <p:cNvSpPr/>
            <p:nvPr/>
          </p:nvSpPr>
          <p:spPr>
            <a:xfrm>
              <a:off x="6450496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7" name="object 167" descr=""/>
            <p:cNvSpPr/>
            <p:nvPr/>
          </p:nvSpPr>
          <p:spPr>
            <a:xfrm>
              <a:off x="6535208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8" name="object 168" descr=""/>
            <p:cNvSpPr/>
            <p:nvPr/>
          </p:nvSpPr>
          <p:spPr>
            <a:xfrm>
              <a:off x="6619919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9" name="object 169" descr=""/>
            <p:cNvSpPr/>
            <p:nvPr/>
          </p:nvSpPr>
          <p:spPr>
            <a:xfrm>
              <a:off x="6704631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0" name="object 170" descr=""/>
            <p:cNvSpPr/>
            <p:nvPr/>
          </p:nvSpPr>
          <p:spPr>
            <a:xfrm>
              <a:off x="6789343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1" name="object 171" descr=""/>
            <p:cNvSpPr/>
            <p:nvPr/>
          </p:nvSpPr>
          <p:spPr>
            <a:xfrm>
              <a:off x="6874054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2" name="object 172" descr=""/>
            <p:cNvSpPr/>
            <p:nvPr/>
          </p:nvSpPr>
          <p:spPr>
            <a:xfrm>
              <a:off x="6958766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3" name="object 173" descr=""/>
            <p:cNvSpPr/>
            <p:nvPr/>
          </p:nvSpPr>
          <p:spPr>
            <a:xfrm>
              <a:off x="7043477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4" name="object 174" descr=""/>
            <p:cNvSpPr/>
            <p:nvPr/>
          </p:nvSpPr>
          <p:spPr>
            <a:xfrm>
              <a:off x="7128189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5" name="object 175" descr=""/>
            <p:cNvSpPr/>
            <p:nvPr/>
          </p:nvSpPr>
          <p:spPr>
            <a:xfrm>
              <a:off x="7212900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6" name="object 176" descr=""/>
            <p:cNvSpPr/>
            <p:nvPr/>
          </p:nvSpPr>
          <p:spPr>
            <a:xfrm>
              <a:off x="7297612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7" name="object 177" descr=""/>
            <p:cNvSpPr/>
            <p:nvPr/>
          </p:nvSpPr>
          <p:spPr>
            <a:xfrm>
              <a:off x="7382323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8" name="object 178" descr=""/>
            <p:cNvSpPr/>
            <p:nvPr/>
          </p:nvSpPr>
          <p:spPr>
            <a:xfrm>
              <a:off x="7467034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9" name="object 179" descr=""/>
            <p:cNvSpPr/>
            <p:nvPr/>
          </p:nvSpPr>
          <p:spPr>
            <a:xfrm>
              <a:off x="7551746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0" name="object 180" descr=""/>
            <p:cNvSpPr/>
            <p:nvPr/>
          </p:nvSpPr>
          <p:spPr>
            <a:xfrm>
              <a:off x="5942227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1" name="object 181" descr=""/>
            <p:cNvSpPr/>
            <p:nvPr/>
          </p:nvSpPr>
          <p:spPr>
            <a:xfrm>
              <a:off x="6026939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2" name="object 182" descr=""/>
            <p:cNvSpPr/>
            <p:nvPr/>
          </p:nvSpPr>
          <p:spPr>
            <a:xfrm>
              <a:off x="6111650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3" name="object 183" descr=""/>
            <p:cNvSpPr/>
            <p:nvPr/>
          </p:nvSpPr>
          <p:spPr>
            <a:xfrm>
              <a:off x="6196362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4" name="object 184" descr=""/>
            <p:cNvSpPr/>
            <p:nvPr/>
          </p:nvSpPr>
          <p:spPr>
            <a:xfrm>
              <a:off x="6281073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5" name="object 185" descr=""/>
            <p:cNvSpPr/>
            <p:nvPr/>
          </p:nvSpPr>
          <p:spPr>
            <a:xfrm>
              <a:off x="6365785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6" name="object 186" descr=""/>
            <p:cNvSpPr/>
            <p:nvPr/>
          </p:nvSpPr>
          <p:spPr>
            <a:xfrm>
              <a:off x="6450496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7" name="object 187" descr=""/>
            <p:cNvSpPr/>
            <p:nvPr/>
          </p:nvSpPr>
          <p:spPr>
            <a:xfrm>
              <a:off x="6535208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8" name="object 188" descr=""/>
            <p:cNvSpPr/>
            <p:nvPr/>
          </p:nvSpPr>
          <p:spPr>
            <a:xfrm>
              <a:off x="6619919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9" name="object 189" descr=""/>
            <p:cNvSpPr/>
            <p:nvPr/>
          </p:nvSpPr>
          <p:spPr>
            <a:xfrm>
              <a:off x="6704631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0" name="object 190" descr=""/>
            <p:cNvSpPr/>
            <p:nvPr/>
          </p:nvSpPr>
          <p:spPr>
            <a:xfrm>
              <a:off x="6789343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1" name="object 191" descr=""/>
            <p:cNvSpPr/>
            <p:nvPr/>
          </p:nvSpPr>
          <p:spPr>
            <a:xfrm>
              <a:off x="6874054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2" name="object 192" descr=""/>
            <p:cNvSpPr/>
            <p:nvPr/>
          </p:nvSpPr>
          <p:spPr>
            <a:xfrm>
              <a:off x="6958766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3" name="object 193" descr=""/>
            <p:cNvSpPr/>
            <p:nvPr/>
          </p:nvSpPr>
          <p:spPr>
            <a:xfrm>
              <a:off x="7043477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4" name="object 194" descr=""/>
            <p:cNvSpPr/>
            <p:nvPr/>
          </p:nvSpPr>
          <p:spPr>
            <a:xfrm>
              <a:off x="7128189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5" name="object 195" descr=""/>
            <p:cNvSpPr/>
            <p:nvPr/>
          </p:nvSpPr>
          <p:spPr>
            <a:xfrm>
              <a:off x="7212900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6" name="object 196" descr=""/>
            <p:cNvSpPr/>
            <p:nvPr/>
          </p:nvSpPr>
          <p:spPr>
            <a:xfrm>
              <a:off x="7297612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7" name="object 197" descr=""/>
            <p:cNvSpPr/>
            <p:nvPr/>
          </p:nvSpPr>
          <p:spPr>
            <a:xfrm>
              <a:off x="7382323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8" name="object 198" descr=""/>
            <p:cNvSpPr/>
            <p:nvPr/>
          </p:nvSpPr>
          <p:spPr>
            <a:xfrm>
              <a:off x="7467034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9" name="object 199" descr=""/>
            <p:cNvSpPr/>
            <p:nvPr/>
          </p:nvSpPr>
          <p:spPr>
            <a:xfrm>
              <a:off x="7551746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0" name="object 200" descr=""/>
            <p:cNvSpPr/>
            <p:nvPr/>
          </p:nvSpPr>
          <p:spPr>
            <a:xfrm>
              <a:off x="5942227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1" name="object 201" descr=""/>
            <p:cNvSpPr/>
            <p:nvPr/>
          </p:nvSpPr>
          <p:spPr>
            <a:xfrm>
              <a:off x="6026939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2" name="object 202" descr=""/>
            <p:cNvSpPr/>
            <p:nvPr/>
          </p:nvSpPr>
          <p:spPr>
            <a:xfrm>
              <a:off x="6111650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3" name="object 203" descr=""/>
            <p:cNvSpPr/>
            <p:nvPr/>
          </p:nvSpPr>
          <p:spPr>
            <a:xfrm>
              <a:off x="6196362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4" name="object 204" descr=""/>
            <p:cNvSpPr/>
            <p:nvPr/>
          </p:nvSpPr>
          <p:spPr>
            <a:xfrm>
              <a:off x="6281073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5" name="object 205" descr=""/>
            <p:cNvSpPr/>
            <p:nvPr/>
          </p:nvSpPr>
          <p:spPr>
            <a:xfrm>
              <a:off x="6365785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6" name="object 206" descr=""/>
            <p:cNvSpPr/>
            <p:nvPr/>
          </p:nvSpPr>
          <p:spPr>
            <a:xfrm>
              <a:off x="6450496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7" name="object 207" descr=""/>
            <p:cNvSpPr/>
            <p:nvPr/>
          </p:nvSpPr>
          <p:spPr>
            <a:xfrm>
              <a:off x="6535208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8" name="object 208" descr=""/>
            <p:cNvSpPr/>
            <p:nvPr/>
          </p:nvSpPr>
          <p:spPr>
            <a:xfrm>
              <a:off x="6619919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9" name="object 209" descr=""/>
            <p:cNvSpPr/>
            <p:nvPr/>
          </p:nvSpPr>
          <p:spPr>
            <a:xfrm>
              <a:off x="6704631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0" name="object 210" descr=""/>
            <p:cNvSpPr/>
            <p:nvPr/>
          </p:nvSpPr>
          <p:spPr>
            <a:xfrm>
              <a:off x="6789343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1" name="object 211" descr=""/>
            <p:cNvSpPr/>
            <p:nvPr/>
          </p:nvSpPr>
          <p:spPr>
            <a:xfrm>
              <a:off x="6874054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2" name="object 212" descr=""/>
            <p:cNvSpPr/>
            <p:nvPr/>
          </p:nvSpPr>
          <p:spPr>
            <a:xfrm>
              <a:off x="6958766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3" name="object 213" descr=""/>
            <p:cNvSpPr/>
            <p:nvPr/>
          </p:nvSpPr>
          <p:spPr>
            <a:xfrm>
              <a:off x="7043477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4" name="object 214" descr=""/>
            <p:cNvSpPr/>
            <p:nvPr/>
          </p:nvSpPr>
          <p:spPr>
            <a:xfrm>
              <a:off x="7128189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5" name="object 215" descr=""/>
            <p:cNvSpPr/>
            <p:nvPr/>
          </p:nvSpPr>
          <p:spPr>
            <a:xfrm>
              <a:off x="7212900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6" name="object 216" descr=""/>
            <p:cNvSpPr/>
            <p:nvPr/>
          </p:nvSpPr>
          <p:spPr>
            <a:xfrm>
              <a:off x="7297612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7" name="object 217" descr=""/>
            <p:cNvSpPr/>
            <p:nvPr/>
          </p:nvSpPr>
          <p:spPr>
            <a:xfrm>
              <a:off x="7382323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8" name="object 218" descr=""/>
            <p:cNvSpPr/>
            <p:nvPr/>
          </p:nvSpPr>
          <p:spPr>
            <a:xfrm>
              <a:off x="7467034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9" name="object 219" descr=""/>
            <p:cNvSpPr/>
            <p:nvPr/>
          </p:nvSpPr>
          <p:spPr>
            <a:xfrm>
              <a:off x="7551746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0" name="object 220" descr=""/>
            <p:cNvSpPr/>
            <p:nvPr/>
          </p:nvSpPr>
          <p:spPr>
            <a:xfrm>
              <a:off x="5942227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1" name="object 221" descr=""/>
            <p:cNvSpPr/>
            <p:nvPr/>
          </p:nvSpPr>
          <p:spPr>
            <a:xfrm>
              <a:off x="6026939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2" name="object 222" descr=""/>
            <p:cNvSpPr/>
            <p:nvPr/>
          </p:nvSpPr>
          <p:spPr>
            <a:xfrm>
              <a:off x="6111650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3" name="object 223" descr=""/>
            <p:cNvSpPr/>
            <p:nvPr/>
          </p:nvSpPr>
          <p:spPr>
            <a:xfrm>
              <a:off x="6196362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4" name="object 224" descr=""/>
            <p:cNvSpPr/>
            <p:nvPr/>
          </p:nvSpPr>
          <p:spPr>
            <a:xfrm>
              <a:off x="6281073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5" name="object 225" descr=""/>
            <p:cNvSpPr/>
            <p:nvPr/>
          </p:nvSpPr>
          <p:spPr>
            <a:xfrm>
              <a:off x="6365785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6" name="object 226" descr=""/>
            <p:cNvSpPr/>
            <p:nvPr/>
          </p:nvSpPr>
          <p:spPr>
            <a:xfrm>
              <a:off x="6450496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7" name="object 227" descr=""/>
            <p:cNvSpPr/>
            <p:nvPr/>
          </p:nvSpPr>
          <p:spPr>
            <a:xfrm>
              <a:off x="6535208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8" name="object 228" descr=""/>
            <p:cNvSpPr/>
            <p:nvPr/>
          </p:nvSpPr>
          <p:spPr>
            <a:xfrm>
              <a:off x="6619919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9" name="object 229" descr=""/>
            <p:cNvSpPr/>
            <p:nvPr/>
          </p:nvSpPr>
          <p:spPr>
            <a:xfrm>
              <a:off x="6704631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0" name="object 230" descr=""/>
            <p:cNvSpPr/>
            <p:nvPr/>
          </p:nvSpPr>
          <p:spPr>
            <a:xfrm>
              <a:off x="6789343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1" name="object 231" descr=""/>
            <p:cNvSpPr/>
            <p:nvPr/>
          </p:nvSpPr>
          <p:spPr>
            <a:xfrm>
              <a:off x="6874054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2" name="object 232" descr=""/>
            <p:cNvSpPr/>
            <p:nvPr/>
          </p:nvSpPr>
          <p:spPr>
            <a:xfrm>
              <a:off x="6958766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3" name="object 233" descr=""/>
            <p:cNvSpPr/>
            <p:nvPr/>
          </p:nvSpPr>
          <p:spPr>
            <a:xfrm>
              <a:off x="7043477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4" name="object 234" descr=""/>
            <p:cNvSpPr/>
            <p:nvPr/>
          </p:nvSpPr>
          <p:spPr>
            <a:xfrm>
              <a:off x="7128189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5" name="object 235" descr=""/>
            <p:cNvSpPr/>
            <p:nvPr/>
          </p:nvSpPr>
          <p:spPr>
            <a:xfrm>
              <a:off x="7212900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6" name="object 236" descr=""/>
            <p:cNvSpPr/>
            <p:nvPr/>
          </p:nvSpPr>
          <p:spPr>
            <a:xfrm>
              <a:off x="7297612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7" name="object 237" descr=""/>
            <p:cNvSpPr/>
            <p:nvPr/>
          </p:nvSpPr>
          <p:spPr>
            <a:xfrm>
              <a:off x="7382323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8" name="object 238" descr=""/>
            <p:cNvSpPr/>
            <p:nvPr/>
          </p:nvSpPr>
          <p:spPr>
            <a:xfrm>
              <a:off x="7467034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9" name="object 239" descr=""/>
            <p:cNvSpPr/>
            <p:nvPr/>
          </p:nvSpPr>
          <p:spPr>
            <a:xfrm>
              <a:off x="7551746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0" name="object 240" descr=""/>
            <p:cNvSpPr/>
            <p:nvPr/>
          </p:nvSpPr>
          <p:spPr>
            <a:xfrm>
              <a:off x="5942227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1" name="object 241" descr=""/>
            <p:cNvSpPr/>
            <p:nvPr/>
          </p:nvSpPr>
          <p:spPr>
            <a:xfrm>
              <a:off x="6026939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2" name="object 242" descr=""/>
            <p:cNvSpPr/>
            <p:nvPr/>
          </p:nvSpPr>
          <p:spPr>
            <a:xfrm>
              <a:off x="6111650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3" name="object 243" descr=""/>
            <p:cNvSpPr/>
            <p:nvPr/>
          </p:nvSpPr>
          <p:spPr>
            <a:xfrm>
              <a:off x="6196362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4" name="object 244" descr=""/>
            <p:cNvSpPr/>
            <p:nvPr/>
          </p:nvSpPr>
          <p:spPr>
            <a:xfrm>
              <a:off x="6281073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5" name="object 245" descr=""/>
            <p:cNvSpPr/>
            <p:nvPr/>
          </p:nvSpPr>
          <p:spPr>
            <a:xfrm>
              <a:off x="6365785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6" name="object 246" descr=""/>
            <p:cNvSpPr/>
            <p:nvPr/>
          </p:nvSpPr>
          <p:spPr>
            <a:xfrm>
              <a:off x="6450496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7" name="object 247" descr=""/>
            <p:cNvSpPr/>
            <p:nvPr/>
          </p:nvSpPr>
          <p:spPr>
            <a:xfrm>
              <a:off x="6535208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8" name="object 248" descr=""/>
            <p:cNvSpPr/>
            <p:nvPr/>
          </p:nvSpPr>
          <p:spPr>
            <a:xfrm>
              <a:off x="6619919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9" name="object 249" descr=""/>
            <p:cNvSpPr/>
            <p:nvPr/>
          </p:nvSpPr>
          <p:spPr>
            <a:xfrm>
              <a:off x="6704631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0" name="object 250" descr=""/>
            <p:cNvSpPr/>
            <p:nvPr/>
          </p:nvSpPr>
          <p:spPr>
            <a:xfrm>
              <a:off x="6789343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1" name="object 251" descr=""/>
            <p:cNvSpPr/>
            <p:nvPr/>
          </p:nvSpPr>
          <p:spPr>
            <a:xfrm>
              <a:off x="6874054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2" name="object 252" descr=""/>
            <p:cNvSpPr/>
            <p:nvPr/>
          </p:nvSpPr>
          <p:spPr>
            <a:xfrm>
              <a:off x="6958766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3" name="object 253" descr=""/>
            <p:cNvSpPr/>
            <p:nvPr/>
          </p:nvSpPr>
          <p:spPr>
            <a:xfrm>
              <a:off x="7043477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4" name="object 254" descr=""/>
            <p:cNvSpPr/>
            <p:nvPr/>
          </p:nvSpPr>
          <p:spPr>
            <a:xfrm>
              <a:off x="7128189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5" name="object 255" descr=""/>
            <p:cNvSpPr/>
            <p:nvPr/>
          </p:nvSpPr>
          <p:spPr>
            <a:xfrm>
              <a:off x="7212900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6" name="object 256" descr=""/>
            <p:cNvSpPr/>
            <p:nvPr/>
          </p:nvSpPr>
          <p:spPr>
            <a:xfrm>
              <a:off x="7297612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7" name="object 257" descr=""/>
            <p:cNvSpPr/>
            <p:nvPr/>
          </p:nvSpPr>
          <p:spPr>
            <a:xfrm>
              <a:off x="7382323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8" name="object 258" descr=""/>
            <p:cNvSpPr/>
            <p:nvPr/>
          </p:nvSpPr>
          <p:spPr>
            <a:xfrm>
              <a:off x="7467034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9" name="object 259" descr=""/>
            <p:cNvSpPr/>
            <p:nvPr/>
          </p:nvSpPr>
          <p:spPr>
            <a:xfrm>
              <a:off x="7551746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0" name="object 260" descr=""/>
            <p:cNvSpPr/>
            <p:nvPr/>
          </p:nvSpPr>
          <p:spPr>
            <a:xfrm>
              <a:off x="5942227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1" name="object 261" descr=""/>
            <p:cNvSpPr/>
            <p:nvPr/>
          </p:nvSpPr>
          <p:spPr>
            <a:xfrm>
              <a:off x="6026939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2" name="object 262" descr=""/>
            <p:cNvSpPr/>
            <p:nvPr/>
          </p:nvSpPr>
          <p:spPr>
            <a:xfrm>
              <a:off x="6111650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3" name="object 263" descr=""/>
            <p:cNvSpPr/>
            <p:nvPr/>
          </p:nvSpPr>
          <p:spPr>
            <a:xfrm>
              <a:off x="6196362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4" name="object 264" descr=""/>
            <p:cNvSpPr/>
            <p:nvPr/>
          </p:nvSpPr>
          <p:spPr>
            <a:xfrm>
              <a:off x="6281073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5" name="object 265" descr=""/>
            <p:cNvSpPr/>
            <p:nvPr/>
          </p:nvSpPr>
          <p:spPr>
            <a:xfrm>
              <a:off x="6365785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6" name="object 266" descr=""/>
            <p:cNvSpPr/>
            <p:nvPr/>
          </p:nvSpPr>
          <p:spPr>
            <a:xfrm>
              <a:off x="6450496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7" name="object 267" descr=""/>
            <p:cNvSpPr/>
            <p:nvPr/>
          </p:nvSpPr>
          <p:spPr>
            <a:xfrm>
              <a:off x="6535208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8" name="object 268" descr=""/>
            <p:cNvSpPr/>
            <p:nvPr/>
          </p:nvSpPr>
          <p:spPr>
            <a:xfrm>
              <a:off x="6619919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9" name="object 269" descr=""/>
            <p:cNvSpPr/>
            <p:nvPr/>
          </p:nvSpPr>
          <p:spPr>
            <a:xfrm>
              <a:off x="6704631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0" name="object 270" descr=""/>
            <p:cNvSpPr/>
            <p:nvPr/>
          </p:nvSpPr>
          <p:spPr>
            <a:xfrm>
              <a:off x="6789343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1" name="object 271" descr=""/>
            <p:cNvSpPr/>
            <p:nvPr/>
          </p:nvSpPr>
          <p:spPr>
            <a:xfrm>
              <a:off x="6874054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2" name="object 272" descr=""/>
            <p:cNvSpPr/>
            <p:nvPr/>
          </p:nvSpPr>
          <p:spPr>
            <a:xfrm>
              <a:off x="6958766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3" name="object 273" descr=""/>
            <p:cNvSpPr/>
            <p:nvPr/>
          </p:nvSpPr>
          <p:spPr>
            <a:xfrm>
              <a:off x="7043477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4" name="object 274" descr=""/>
            <p:cNvSpPr/>
            <p:nvPr/>
          </p:nvSpPr>
          <p:spPr>
            <a:xfrm>
              <a:off x="7128189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5" name="object 275" descr=""/>
            <p:cNvSpPr/>
            <p:nvPr/>
          </p:nvSpPr>
          <p:spPr>
            <a:xfrm>
              <a:off x="7212900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6" name="object 276" descr=""/>
            <p:cNvSpPr/>
            <p:nvPr/>
          </p:nvSpPr>
          <p:spPr>
            <a:xfrm>
              <a:off x="7297612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7" name="object 277" descr=""/>
            <p:cNvSpPr/>
            <p:nvPr/>
          </p:nvSpPr>
          <p:spPr>
            <a:xfrm>
              <a:off x="7382323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8" name="object 278" descr=""/>
            <p:cNvSpPr/>
            <p:nvPr/>
          </p:nvSpPr>
          <p:spPr>
            <a:xfrm>
              <a:off x="7467034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9" name="object 279" descr=""/>
            <p:cNvSpPr/>
            <p:nvPr/>
          </p:nvSpPr>
          <p:spPr>
            <a:xfrm>
              <a:off x="7551746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0" name="object 280" descr=""/>
            <p:cNvSpPr/>
            <p:nvPr/>
          </p:nvSpPr>
          <p:spPr>
            <a:xfrm>
              <a:off x="5942227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1" name="object 281" descr=""/>
            <p:cNvSpPr/>
            <p:nvPr/>
          </p:nvSpPr>
          <p:spPr>
            <a:xfrm>
              <a:off x="6026939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2" name="object 282" descr=""/>
            <p:cNvSpPr/>
            <p:nvPr/>
          </p:nvSpPr>
          <p:spPr>
            <a:xfrm>
              <a:off x="6111650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3" name="object 283" descr=""/>
            <p:cNvSpPr/>
            <p:nvPr/>
          </p:nvSpPr>
          <p:spPr>
            <a:xfrm>
              <a:off x="6196362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4" name="object 284" descr=""/>
            <p:cNvSpPr/>
            <p:nvPr/>
          </p:nvSpPr>
          <p:spPr>
            <a:xfrm>
              <a:off x="6281073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5" name="object 285" descr=""/>
            <p:cNvSpPr/>
            <p:nvPr/>
          </p:nvSpPr>
          <p:spPr>
            <a:xfrm>
              <a:off x="6365785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6" name="object 286" descr=""/>
            <p:cNvSpPr/>
            <p:nvPr/>
          </p:nvSpPr>
          <p:spPr>
            <a:xfrm>
              <a:off x="6450496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7" name="object 287" descr=""/>
            <p:cNvSpPr/>
            <p:nvPr/>
          </p:nvSpPr>
          <p:spPr>
            <a:xfrm>
              <a:off x="6535208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8" name="object 288" descr=""/>
            <p:cNvSpPr/>
            <p:nvPr/>
          </p:nvSpPr>
          <p:spPr>
            <a:xfrm>
              <a:off x="6619919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9" name="object 289" descr=""/>
            <p:cNvSpPr/>
            <p:nvPr/>
          </p:nvSpPr>
          <p:spPr>
            <a:xfrm>
              <a:off x="6704631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0" name="object 290" descr=""/>
            <p:cNvSpPr/>
            <p:nvPr/>
          </p:nvSpPr>
          <p:spPr>
            <a:xfrm>
              <a:off x="6789343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1" name="object 291" descr=""/>
            <p:cNvSpPr/>
            <p:nvPr/>
          </p:nvSpPr>
          <p:spPr>
            <a:xfrm>
              <a:off x="6874054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2" name="object 292" descr=""/>
            <p:cNvSpPr/>
            <p:nvPr/>
          </p:nvSpPr>
          <p:spPr>
            <a:xfrm>
              <a:off x="6958766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3" name="object 293" descr=""/>
            <p:cNvSpPr/>
            <p:nvPr/>
          </p:nvSpPr>
          <p:spPr>
            <a:xfrm>
              <a:off x="7043477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4" name="object 294" descr=""/>
            <p:cNvSpPr/>
            <p:nvPr/>
          </p:nvSpPr>
          <p:spPr>
            <a:xfrm>
              <a:off x="7128189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5" name="object 295" descr=""/>
            <p:cNvSpPr/>
            <p:nvPr/>
          </p:nvSpPr>
          <p:spPr>
            <a:xfrm>
              <a:off x="7212900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6" name="object 296" descr=""/>
            <p:cNvSpPr/>
            <p:nvPr/>
          </p:nvSpPr>
          <p:spPr>
            <a:xfrm>
              <a:off x="7297612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7" name="object 297" descr=""/>
            <p:cNvSpPr/>
            <p:nvPr/>
          </p:nvSpPr>
          <p:spPr>
            <a:xfrm>
              <a:off x="7382323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8" name="object 298" descr=""/>
            <p:cNvSpPr/>
            <p:nvPr/>
          </p:nvSpPr>
          <p:spPr>
            <a:xfrm>
              <a:off x="7467034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9" name="object 299" descr=""/>
            <p:cNvSpPr/>
            <p:nvPr/>
          </p:nvSpPr>
          <p:spPr>
            <a:xfrm>
              <a:off x="7551746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0" name="object 300" descr=""/>
            <p:cNvSpPr/>
            <p:nvPr/>
          </p:nvSpPr>
          <p:spPr>
            <a:xfrm>
              <a:off x="5942227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1" name="object 301" descr=""/>
            <p:cNvSpPr/>
            <p:nvPr/>
          </p:nvSpPr>
          <p:spPr>
            <a:xfrm>
              <a:off x="6026939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2" name="object 302" descr=""/>
            <p:cNvSpPr/>
            <p:nvPr/>
          </p:nvSpPr>
          <p:spPr>
            <a:xfrm>
              <a:off x="6111650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3" name="object 303" descr=""/>
            <p:cNvSpPr/>
            <p:nvPr/>
          </p:nvSpPr>
          <p:spPr>
            <a:xfrm>
              <a:off x="6196362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4" name="object 304" descr=""/>
            <p:cNvSpPr/>
            <p:nvPr/>
          </p:nvSpPr>
          <p:spPr>
            <a:xfrm>
              <a:off x="6281073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5" name="object 305" descr=""/>
            <p:cNvSpPr/>
            <p:nvPr/>
          </p:nvSpPr>
          <p:spPr>
            <a:xfrm>
              <a:off x="6365785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6" name="object 306" descr=""/>
            <p:cNvSpPr/>
            <p:nvPr/>
          </p:nvSpPr>
          <p:spPr>
            <a:xfrm>
              <a:off x="6450496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7" name="object 307" descr=""/>
            <p:cNvSpPr/>
            <p:nvPr/>
          </p:nvSpPr>
          <p:spPr>
            <a:xfrm>
              <a:off x="6535208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8" name="object 308" descr=""/>
            <p:cNvSpPr/>
            <p:nvPr/>
          </p:nvSpPr>
          <p:spPr>
            <a:xfrm>
              <a:off x="6619919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9" name="object 309" descr=""/>
            <p:cNvSpPr/>
            <p:nvPr/>
          </p:nvSpPr>
          <p:spPr>
            <a:xfrm>
              <a:off x="6704631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0" name="object 310" descr=""/>
            <p:cNvSpPr/>
            <p:nvPr/>
          </p:nvSpPr>
          <p:spPr>
            <a:xfrm>
              <a:off x="6789343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1" name="object 311" descr=""/>
            <p:cNvSpPr/>
            <p:nvPr/>
          </p:nvSpPr>
          <p:spPr>
            <a:xfrm>
              <a:off x="6874054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2" name="object 312" descr=""/>
            <p:cNvSpPr/>
            <p:nvPr/>
          </p:nvSpPr>
          <p:spPr>
            <a:xfrm>
              <a:off x="6958766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3" name="object 313" descr=""/>
            <p:cNvSpPr/>
            <p:nvPr/>
          </p:nvSpPr>
          <p:spPr>
            <a:xfrm>
              <a:off x="7043477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4" name="object 314" descr=""/>
            <p:cNvSpPr/>
            <p:nvPr/>
          </p:nvSpPr>
          <p:spPr>
            <a:xfrm>
              <a:off x="7128189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5" name="object 315" descr=""/>
            <p:cNvSpPr/>
            <p:nvPr/>
          </p:nvSpPr>
          <p:spPr>
            <a:xfrm>
              <a:off x="7212900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6" name="object 316" descr=""/>
            <p:cNvSpPr/>
            <p:nvPr/>
          </p:nvSpPr>
          <p:spPr>
            <a:xfrm>
              <a:off x="7297612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7" name="object 317" descr=""/>
            <p:cNvSpPr/>
            <p:nvPr/>
          </p:nvSpPr>
          <p:spPr>
            <a:xfrm>
              <a:off x="7382323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8" name="object 318" descr=""/>
            <p:cNvSpPr/>
            <p:nvPr/>
          </p:nvSpPr>
          <p:spPr>
            <a:xfrm>
              <a:off x="7467034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9" name="object 319" descr=""/>
            <p:cNvSpPr/>
            <p:nvPr/>
          </p:nvSpPr>
          <p:spPr>
            <a:xfrm>
              <a:off x="7551746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0" name="object 320" descr=""/>
            <p:cNvSpPr/>
            <p:nvPr/>
          </p:nvSpPr>
          <p:spPr>
            <a:xfrm>
              <a:off x="5942227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1" name="object 321" descr=""/>
            <p:cNvSpPr/>
            <p:nvPr/>
          </p:nvSpPr>
          <p:spPr>
            <a:xfrm>
              <a:off x="6026939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2" name="object 322" descr=""/>
            <p:cNvSpPr/>
            <p:nvPr/>
          </p:nvSpPr>
          <p:spPr>
            <a:xfrm>
              <a:off x="6111650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3" name="object 323" descr=""/>
            <p:cNvSpPr/>
            <p:nvPr/>
          </p:nvSpPr>
          <p:spPr>
            <a:xfrm>
              <a:off x="6196362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4" name="object 324" descr=""/>
            <p:cNvSpPr/>
            <p:nvPr/>
          </p:nvSpPr>
          <p:spPr>
            <a:xfrm>
              <a:off x="6281073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5" name="object 325" descr=""/>
            <p:cNvSpPr/>
            <p:nvPr/>
          </p:nvSpPr>
          <p:spPr>
            <a:xfrm>
              <a:off x="6365785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6" name="object 326" descr=""/>
            <p:cNvSpPr/>
            <p:nvPr/>
          </p:nvSpPr>
          <p:spPr>
            <a:xfrm>
              <a:off x="6450496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7" name="object 327" descr=""/>
            <p:cNvSpPr/>
            <p:nvPr/>
          </p:nvSpPr>
          <p:spPr>
            <a:xfrm>
              <a:off x="6535208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8" name="object 328" descr=""/>
            <p:cNvSpPr/>
            <p:nvPr/>
          </p:nvSpPr>
          <p:spPr>
            <a:xfrm>
              <a:off x="6619919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9" name="object 329" descr=""/>
            <p:cNvSpPr/>
            <p:nvPr/>
          </p:nvSpPr>
          <p:spPr>
            <a:xfrm>
              <a:off x="6704631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0" name="object 330" descr=""/>
            <p:cNvSpPr/>
            <p:nvPr/>
          </p:nvSpPr>
          <p:spPr>
            <a:xfrm>
              <a:off x="6789343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1" name="object 331" descr=""/>
            <p:cNvSpPr/>
            <p:nvPr/>
          </p:nvSpPr>
          <p:spPr>
            <a:xfrm>
              <a:off x="6874054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2" name="object 332" descr=""/>
            <p:cNvSpPr/>
            <p:nvPr/>
          </p:nvSpPr>
          <p:spPr>
            <a:xfrm>
              <a:off x="6958766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3" name="object 333" descr=""/>
            <p:cNvSpPr/>
            <p:nvPr/>
          </p:nvSpPr>
          <p:spPr>
            <a:xfrm>
              <a:off x="7043477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4" name="object 334" descr=""/>
            <p:cNvSpPr/>
            <p:nvPr/>
          </p:nvSpPr>
          <p:spPr>
            <a:xfrm>
              <a:off x="7128189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5" name="object 335" descr=""/>
            <p:cNvSpPr/>
            <p:nvPr/>
          </p:nvSpPr>
          <p:spPr>
            <a:xfrm>
              <a:off x="7212900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6" name="object 336" descr=""/>
            <p:cNvSpPr/>
            <p:nvPr/>
          </p:nvSpPr>
          <p:spPr>
            <a:xfrm>
              <a:off x="7297612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7" name="object 337" descr=""/>
            <p:cNvSpPr/>
            <p:nvPr/>
          </p:nvSpPr>
          <p:spPr>
            <a:xfrm>
              <a:off x="7382323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8" name="object 338" descr=""/>
            <p:cNvSpPr/>
            <p:nvPr/>
          </p:nvSpPr>
          <p:spPr>
            <a:xfrm>
              <a:off x="7467034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9" name="object 339" descr=""/>
            <p:cNvSpPr/>
            <p:nvPr/>
          </p:nvSpPr>
          <p:spPr>
            <a:xfrm>
              <a:off x="7551746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0" name="object 340" descr=""/>
            <p:cNvSpPr/>
            <p:nvPr/>
          </p:nvSpPr>
          <p:spPr>
            <a:xfrm>
              <a:off x="5942227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1" name="object 341" descr=""/>
            <p:cNvSpPr/>
            <p:nvPr/>
          </p:nvSpPr>
          <p:spPr>
            <a:xfrm>
              <a:off x="6026939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2" name="object 342" descr=""/>
            <p:cNvSpPr/>
            <p:nvPr/>
          </p:nvSpPr>
          <p:spPr>
            <a:xfrm>
              <a:off x="6111650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3" name="object 343" descr=""/>
            <p:cNvSpPr/>
            <p:nvPr/>
          </p:nvSpPr>
          <p:spPr>
            <a:xfrm>
              <a:off x="6196362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4" name="object 344" descr=""/>
            <p:cNvSpPr/>
            <p:nvPr/>
          </p:nvSpPr>
          <p:spPr>
            <a:xfrm>
              <a:off x="6281073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5" name="object 345" descr=""/>
            <p:cNvSpPr/>
            <p:nvPr/>
          </p:nvSpPr>
          <p:spPr>
            <a:xfrm>
              <a:off x="6365785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6" name="object 346" descr=""/>
            <p:cNvSpPr/>
            <p:nvPr/>
          </p:nvSpPr>
          <p:spPr>
            <a:xfrm>
              <a:off x="6450496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7" name="object 347" descr=""/>
            <p:cNvSpPr/>
            <p:nvPr/>
          </p:nvSpPr>
          <p:spPr>
            <a:xfrm>
              <a:off x="6535208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8" name="object 348" descr=""/>
            <p:cNvSpPr/>
            <p:nvPr/>
          </p:nvSpPr>
          <p:spPr>
            <a:xfrm>
              <a:off x="6619919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9" name="object 349" descr=""/>
            <p:cNvSpPr/>
            <p:nvPr/>
          </p:nvSpPr>
          <p:spPr>
            <a:xfrm>
              <a:off x="6704631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0" name="object 350" descr=""/>
            <p:cNvSpPr/>
            <p:nvPr/>
          </p:nvSpPr>
          <p:spPr>
            <a:xfrm>
              <a:off x="6789343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1" name="object 351" descr=""/>
            <p:cNvSpPr/>
            <p:nvPr/>
          </p:nvSpPr>
          <p:spPr>
            <a:xfrm>
              <a:off x="6874054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2" name="object 352" descr=""/>
            <p:cNvSpPr/>
            <p:nvPr/>
          </p:nvSpPr>
          <p:spPr>
            <a:xfrm>
              <a:off x="6958766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3" name="object 353" descr=""/>
            <p:cNvSpPr/>
            <p:nvPr/>
          </p:nvSpPr>
          <p:spPr>
            <a:xfrm>
              <a:off x="7043477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4" name="object 354" descr=""/>
            <p:cNvSpPr/>
            <p:nvPr/>
          </p:nvSpPr>
          <p:spPr>
            <a:xfrm>
              <a:off x="7128189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5" name="object 355" descr=""/>
            <p:cNvSpPr/>
            <p:nvPr/>
          </p:nvSpPr>
          <p:spPr>
            <a:xfrm>
              <a:off x="7212900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6" name="object 356" descr=""/>
            <p:cNvSpPr/>
            <p:nvPr/>
          </p:nvSpPr>
          <p:spPr>
            <a:xfrm>
              <a:off x="7297612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7" name="object 357" descr=""/>
            <p:cNvSpPr/>
            <p:nvPr/>
          </p:nvSpPr>
          <p:spPr>
            <a:xfrm>
              <a:off x="7382323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8" name="object 358" descr=""/>
            <p:cNvSpPr/>
            <p:nvPr/>
          </p:nvSpPr>
          <p:spPr>
            <a:xfrm>
              <a:off x="7467034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9" name="object 359" descr=""/>
            <p:cNvSpPr/>
            <p:nvPr/>
          </p:nvSpPr>
          <p:spPr>
            <a:xfrm>
              <a:off x="7551746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0" name="object 360" descr=""/>
            <p:cNvSpPr/>
            <p:nvPr/>
          </p:nvSpPr>
          <p:spPr>
            <a:xfrm>
              <a:off x="5942227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1" name="object 361" descr=""/>
            <p:cNvSpPr/>
            <p:nvPr/>
          </p:nvSpPr>
          <p:spPr>
            <a:xfrm>
              <a:off x="6026939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2" name="object 362" descr=""/>
            <p:cNvSpPr/>
            <p:nvPr/>
          </p:nvSpPr>
          <p:spPr>
            <a:xfrm>
              <a:off x="6111650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3" name="object 363" descr=""/>
            <p:cNvSpPr/>
            <p:nvPr/>
          </p:nvSpPr>
          <p:spPr>
            <a:xfrm>
              <a:off x="6196362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4" name="object 364" descr=""/>
            <p:cNvSpPr/>
            <p:nvPr/>
          </p:nvSpPr>
          <p:spPr>
            <a:xfrm>
              <a:off x="6281073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5" name="object 365" descr=""/>
            <p:cNvSpPr/>
            <p:nvPr/>
          </p:nvSpPr>
          <p:spPr>
            <a:xfrm>
              <a:off x="6365785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6" name="object 366" descr=""/>
            <p:cNvSpPr/>
            <p:nvPr/>
          </p:nvSpPr>
          <p:spPr>
            <a:xfrm>
              <a:off x="6450496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7" name="object 367" descr=""/>
            <p:cNvSpPr/>
            <p:nvPr/>
          </p:nvSpPr>
          <p:spPr>
            <a:xfrm>
              <a:off x="6535208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8" name="object 368" descr=""/>
            <p:cNvSpPr/>
            <p:nvPr/>
          </p:nvSpPr>
          <p:spPr>
            <a:xfrm>
              <a:off x="6619919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9" name="object 369" descr=""/>
            <p:cNvSpPr/>
            <p:nvPr/>
          </p:nvSpPr>
          <p:spPr>
            <a:xfrm>
              <a:off x="6704631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0" name="object 370" descr=""/>
            <p:cNvSpPr/>
            <p:nvPr/>
          </p:nvSpPr>
          <p:spPr>
            <a:xfrm>
              <a:off x="6789343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1" name="object 371" descr=""/>
            <p:cNvSpPr/>
            <p:nvPr/>
          </p:nvSpPr>
          <p:spPr>
            <a:xfrm>
              <a:off x="6874054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2" name="object 372" descr=""/>
            <p:cNvSpPr/>
            <p:nvPr/>
          </p:nvSpPr>
          <p:spPr>
            <a:xfrm>
              <a:off x="6958766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3" name="object 373" descr=""/>
            <p:cNvSpPr/>
            <p:nvPr/>
          </p:nvSpPr>
          <p:spPr>
            <a:xfrm>
              <a:off x="7043477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4" name="object 374" descr=""/>
            <p:cNvSpPr/>
            <p:nvPr/>
          </p:nvSpPr>
          <p:spPr>
            <a:xfrm>
              <a:off x="7128189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5" name="object 375" descr=""/>
            <p:cNvSpPr/>
            <p:nvPr/>
          </p:nvSpPr>
          <p:spPr>
            <a:xfrm>
              <a:off x="7212900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6" name="object 376" descr=""/>
            <p:cNvSpPr/>
            <p:nvPr/>
          </p:nvSpPr>
          <p:spPr>
            <a:xfrm>
              <a:off x="7297612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7" name="object 377" descr=""/>
            <p:cNvSpPr/>
            <p:nvPr/>
          </p:nvSpPr>
          <p:spPr>
            <a:xfrm>
              <a:off x="7382323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8" name="object 378" descr=""/>
            <p:cNvSpPr/>
            <p:nvPr/>
          </p:nvSpPr>
          <p:spPr>
            <a:xfrm>
              <a:off x="7467034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9" name="object 379" descr=""/>
            <p:cNvSpPr/>
            <p:nvPr/>
          </p:nvSpPr>
          <p:spPr>
            <a:xfrm>
              <a:off x="7551746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0" name="object 380" descr=""/>
            <p:cNvSpPr/>
            <p:nvPr/>
          </p:nvSpPr>
          <p:spPr>
            <a:xfrm>
              <a:off x="5942227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1" name="object 381" descr=""/>
            <p:cNvSpPr/>
            <p:nvPr/>
          </p:nvSpPr>
          <p:spPr>
            <a:xfrm>
              <a:off x="6026939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2" name="object 382" descr=""/>
            <p:cNvSpPr/>
            <p:nvPr/>
          </p:nvSpPr>
          <p:spPr>
            <a:xfrm>
              <a:off x="6111650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3" name="object 383" descr=""/>
            <p:cNvSpPr/>
            <p:nvPr/>
          </p:nvSpPr>
          <p:spPr>
            <a:xfrm>
              <a:off x="6196362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4" name="object 384" descr=""/>
            <p:cNvSpPr/>
            <p:nvPr/>
          </p:nvSpPr>
          <p:spPr>
            <a:xfrm>
              <a:off x="6281073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5" name="object 385" descr=""/>
            <p:cNvSpPr/>
            <p:nvPr/>
          </p:nvSpPr>
          <p:spPr>
            <a:xfrm>
              <a:off x="6365785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6" name="object 386" descr=""/>
            <p:cNvSpPr/>
            <p:nvPr/>
          </p:nvSpPr>
          <p:spPr>
            <a:xfrm>
              <a:off x="6450496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7" name="object 387" descr=""/>
            <p:cNvSpPr/>
            <p:nvPr/>
          </p:nvSpPr>
          <p:spPr>
            <a:xfrm>
              <a:off x="6535208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8" name="object 388" descr=""/>
            <p:cNvSpPr/>
            <p:nvPr/>
          </p:nvSpPr>
          <p:spPr>
            <a:xfrm>
              <a:off x="6619919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9" name="object 389" descr=""/>
            <p:cNvSpPr/>
            <p:nvPr/>
          </p:nvSpPr>
          <p:spPr>
            <a:xfrm>
              <a:off x="6704631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0" name="object 390" descr=""/>
            <p:cNvSpPr/>
            <p:nvPr/>
          </p:nvSpPr>
          <p:spPr>
            <a:xfrm>
              <a:off x="6789343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1" name="object 391" descr=""/>
            <p:cNvSpPr/>
            <p:nvPr/>
          </p:nvSpPr>
          <p:spPr>
            <a:xfrm>
              <a:off x="6874054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2" name="object 392" descr=""/>
            <p:cNvSpPr/>
            <p:nvPr/>
          </p:nvSpPr>
          <p:spPr>
            <a:xfrm>
              <a:off x="6958766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3" name="object 393" descr=""/>
            <p:cNvSpPr/>
            <p:nvPr/>
          </p:nvSpPr>
          <p:spPr>
            <a:xfrm>
              <a:off x="7043477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4" name="object 394" descr=""/>
            <p:cNvSpPr/>
            <p:nvPr/>
          </p:nvSpPr>
          <p:spPr>
            <a:xfrm>
              <a:off x="7128189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5" name="object 395" descr=""/>
            <p:cNvSpPr/>
            <p:nvPr/>
          </p:nvSpPr>
          <p:spPr>
            <a:xfrm>
              <a:off x="7212900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6" name="object 396" descr=""/>
            <p:cNvSpPr/>
            <p:nvPr/>
          </p:nvSpPr>
          <p:spPr>
            <a:xfrm>
              <a:off x="7297612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7" name="object 397" descr=""/>
            <p:cNvSpPr/>
            <p:nvPr/>
          </p:nvSpPr>
          <p:spPr>
            <a:xfrm>
              <a:off x="7382323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8" name="object 398" descr=""/>
            <p:cNvSpPr/>
            <p:nvPr/>
          </p:nvSpPr>
          <p:spPr>
            <a:xfrm>
              <a:off x="7467034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9" name="object 399" descr=""/>
            <p:cNvSpPr/>
            <p:nvPr/>
          </p:nvSpPr>
          <p:spPr>
            <a:xfrm>
              <a:off x="7551746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0" name="object 400" descr=""/>
            <p:cNvSpPr/>
            <p:nvPr/>
          </p:nvSpPr>
          <p:spPr>
            <a:xfrm>
              <a:off x="5942227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1" name="object 401" descr=""/>
            <p:cNvSpPr/>
            <p:nvPr/>
          </p:nvSpPr>
          <p:spPr>
            <a:xfrm>
              <a:off x="6026939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2" name="object 402" descr=""/>
            <p:cNvSpPr/>
            <p:nvPr/>
          </p:nvSpPr>
          <p:spPr>
            <a:xfrm>
              <a:off x="6111650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3" name="object 403" descr=""/>
            <p:cNvSpPr/>
            <p:nvPr/>
          </p:nvSpPr>
          <p:spPr>
            <a:xfrm>
              <a:off x="6196362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4" name="object 404" descr=""/>
            <p:cNvSpPr/>
            <p:nvPr/>
          </p:nvSpPr>
          <p:spPr>
            <a:xfrm>
              <a:off x="6281073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5" name="object 405" descr=""/>
            <p:cNvSpPr/>
            <p:nvPr/>
          </p:nvSpPr>
          <p:spPr>
            <a:xfrm>
              <a:off x="6365785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6" name="object 406" descr=""/>
            <p:cNvSpPr/>
            <p:nvPr/>
          </p:nvSpPr>
          <p:spPr>
            <a:xfrm>
              <a:off x="6450496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7" name="object 407" descr=""/>
            <p:cNvSpPr/>
            <p:nvPr/>
          </p:nvSpPr>
          <p:spPr>
            <a:xfrm>
              <a:off x="6535208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8" name="object 408" descr=""/>
            <p:cNvSpPr/>
            <p:nvPr/>
          </p:nvSpPr>
          <p:spPr>
            <a:xfrm>
              <a:off x="6619919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9" name="object 409" descr=""/>
            <p:cNvSpPr/>
            <p:nvPr/>
          </p:nvSpPr>
          <p:spPr>
            <a:xfrm>
              <a:off x="6704631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0" name="object 410" descr=""/>
            <p:cNvSpPr/>
            <p:nvPr/>
          </p:nvSpPr>
          <p:spPr>
            <a:xfrm>
              <a:off x="6789343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1" name="object 411" descr=""/>
            <p:cNvSpPr/>
            <p:nvPr/>
          </p:nvSpPr>
          <p:spPr>
            <a:xfrm>
              <a:off x="6874054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2" name="object 412" descr=""/>
            <p:cNvSpPr/>
            <p:nvPr/>
          </p:nvSpPr>
          <p:spPr>
            <a:xfrm>
              <a:off x="6958766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3" name="object 413" descr=""/>
            <p:cNvSpPr/>
            <p:nvPr/>
          </p:nvSpPr>
          <p:spPr>
            <a:xfrm>
              <a:off x="7043477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4" name="object 414" descr=""/>
            <p:cNvSpPr/>
            <p:nvPr/>
          </p:nvSpPr>
          <p:spPr>
            <a:xfrm>
              <a:off x="7128189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5" name="object 415" descr=""/>
            <p:cNvSpPr/>
            <p:nvPr/>
          </p:nvSpPr>
          <p:spPr>
            <a:xfrm>
              <a:off x="7212900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6" name="object 416" descr=""/>
            <p:cNvSpPr/>
            <p:nvPr/>
          </p:nvSpPr>
          <p:spPr>
            <a:xfrm>
              <a:off x="7297612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7" name="object 417" descr=""/>
            <p:cNvSpPr/>
            <p:nvPr/>
          </p:nvSpPr>
          <p:spPr>
            <a:xfrm>
              <a:off x="7382323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8" name="object 418" descr=""/>
            <p:cNvSpPr/>
            <p:nvPr/>
          </p:nvSpPr>
          <p:spPr>
            <a:xfrm>
              <a:off x="7467034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9" name="object 419" descr=""/>
            <p:cNvSpPr/>
            <p:nvPr/>
          </p:nvSpPr>
          <p:spPr>
            <a:xfrm>
              <a:off x="7551746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20" name="object 420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942227" y="4170909"/>
              <a:ext cx="1694231" cy="1694231"/>
            </a:xfrm>
            <a:prstGeom prst="rect">
              <a:avLst/>
            </a:prstGeom>
          </p:spPr>
        </p:pic>
      </p:grpSp>
      <p:grpSp>
        <p:nvGrpSpPr>
          <p:cNvPr id="421" name="object 421" descr=""/>
          <p:cNvGrpSpPr/>
          <p:nvPr/>
        </p:nvGrpSpPr>
        <p:grpSpPr>
          <a:xfrm>
            <a:off x="7931853" y="4169848"/>
            <a:ext cx="1696720" cy="1696720"/>
            <a:chOff x="7931853" y="4169848"/>
            <a:chExt cx="1696720" cy="1696720"/>
          </a:xfrm>
        </p:grpSpPr>
        <p:sp>
          <p:nvSpPr>
            <p:cNvPr id="422" name="object 422" descr=""/>
            <p:cNvSpPr/>
            <p:nvPr/>
          </p:nvSpPr>
          <p:spPr>
            <a:xfrm>
              <a:off x="7932910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3" name="object 423" descr=""/>
            <p:cNvSpPr/>
            <p:nvPr/>
          </p:nvSpPr>
          <p:spPr>
            <a:xfrm>
              <a:off x="8017622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4" name="object 424" descr=""/>
            <p:cNvSpPr/>
            <p:nvPr/>
          </p:nvSpPr>
          <p:spPr>
            <a:xfrm>
              <a:off x="8102333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5" name="object 425" descr=""/>
            <p:cNvSpPr/>
            <p:nvPr/>
          </p:nvSpPr>
          <p:spPr>
            <a:xfrm>
              <a:off x="8187045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6" name="object 426" descr=""/>
            <p:cNvSpPr/>
            <p:nvPr/>
          </p:nvSpPr>
          <p:spPr>
            <a:xfrm>
              <a:off x="8271756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7" name="object 427" descr=""/>
            <p:cNvSpPr/>
            <p:nvPr/>
          </p:nvSpPr>
          <p:spPr>
            <a:xfrm>
              <a:off x="8356468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8" name="object 428" descr=""/>
            <p:cNvSpPr/>
            <p:nvPr/>
          </p:nvSpPr>
          <p:spPr>
            <a:xfrm>
              <a:off x="8441179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9" name="object 429" descr=""/>
            <p:cNvSpPr/>
            <p:nvPr/>
          </p:nvSpPr>
          <p:spPr>
            <a:xfrm>
              <a:off x="8525891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0" name="object 430" descr=""/>
            <p:cNvSpPr/>
            <p:nvPr/>
          </p:nvSpPr>
          <p:spPr>
            <a:xfrm>
              <a:off x="8610603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1" name="object 431" descr=""/>
            <p:cNvSpPr/>
            <p:nvPr/>
          </p:nvSpPr>
          <p:spPr>
            <a:xfrm>
              <a:off x="8695314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2" name="object 432" descr=""/>
            <p:cNvSpPr/>
            <p:nvPr/>
          </p:nvSpPr>
          <p:spPr>
            <a:xfrm>
              <a:off x="8780026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3" name="object 433" descr=""/>
            <p:cNvSpPr/>
            <p:nvPr/>
          </p:nvSpPr>
          <p:spPr>
            <a:xfrm>
              <a:off x="8864737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4" name="object 434" descr=""/>
            <p:cNvSpPr/>
            <p:nvPr/>
          </p:nvSpPr>
          <p:spPr>
            <a:xfrm>
              <a:off x="8949449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5" name="object 435" descr=""/>
            <p:cNvSpPr/>
            <p:nvPr/>
          </p:nvSpPr>
          <p:spPr>
            <a:xfrm>
              <a:off x="9034160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6" name="object 436" descr=""/>
            <p:cNvSpPr/>
            <p:nvPr/>
          </p:nvSpPr>
          <p:spPr>
            <a:xfrm>
              <a:off x="9118872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7" name="object 437" descr=""/>
            <p:cNvSpPr/>
            <p:nvPr/>
          </p:nvSpPr>
          <p:spPr>
            <a:xfrm>
              <a:off x="9203583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8" name="object 438" descr=""/>
            <p:cNvSpPr/>
            <p:nvPr/>
          </p:nvSpPr>
          <p:spPr>
            <a:xfrm>
              <a:off x="9288295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9" name="object 439" descr=""/>
            <p:cNvSpPr/>
            <p:nvPr/>
          </p:nvSpPr>
          <p:spPr>
            <a:xfrm>
              <a:off x="9373007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0" name="object 440" descr=""/>
            <p:cNvSpPr/>
            <p:nvPr/>
          </p:nvSpPr>
          <p:spPr>
            <a:xfrm>
              <a:off x="9457718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1" name="object 441" descr=""/>
            <p:cNvSpPr/>
            <p:nvPr/>
          </p:nvSpPr>
          <p:spPr>
            <a:xfrm>
              <a:off x="9542430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2" name="object 442" descr=""/>
            <p:cNvSpPr/>
            <p:nvPr/>
          </p:nvSpPr>
          <p:spPr>
            <a:xfrm>
              <a:off x="7932910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3" name="object 443" descr=""/>
            <p:cNvSpPr/>
            <p:nvPr/>
          </p:nvSpPr>
          <p:spPr>
            <a:xfrm>
              <a:off x="8017622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4" name="object 444" descr=""/>
            <p:cNvSpPr/>
            <p:nvPr/>
          </p:nvSpPr>
          <p:spPr>
            <a:xfrm>
              <a:off x="8102333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5" name="object 445" descr=""/>
            <p:cNvSpPr/>
            <p:nvPr/>
          </p:nvSpPr>
          <p:spPr>
            <a:xfrm>
              <a:off x="8187045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6" name="object 446" descr=""/>
            <p:cNvSpPr/>
            <p:nvPr/>
          </p:nvSpPr>
          <p:spPr>
            <a:xfrm>
              <a:off x="8271756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7" name="object 447" descr=""/>
            <p:cNvSpPr/>
            <p:nvPr/>
          </p:nvSpPr>
          <p:spPr>
            <a:xfrm>
              <a:off x="8356468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8" name="object 448" descr=""/>
            <p:cNvSpPr/>
            <p:nvPr/>
          </p:nvSpPr>
          <p:spPr>
            <a:xfrm>
              <a:off x="8441179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9" name="object 449" descr=""/>
            <p:cNvSpPr/>
            <p:nvPr/>
          </p:nvSpPr>
          <p:spPr>
            <a:xfrm>
              <a:off x="8525891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0" name="object 450" descr=""/>
            <p:cNvSpPr/>
            <p:nvPr/>
          </p:nvSpPr>
          <p:spPr>
            <a:xfrm>
              <a:off x="8610603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1" name="object 451" descr=""/>
            <p:cNvSpPr/>
            <p:nvPr/>
          </p:nvSpPr>
          <p:spPr>
            <a:xfrm>
              <a:off x="8695314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2" name="object 452" descr=""/>
            <p:cNvSpPr/>
            <p:nvPr/>
          </p:nvSpPr>
          <p:spPr>
            <a:xfrm>
              <a:off x="8780026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3" name="object 453" descr=""/>
            <p:cNvSpPr/>
            <p:nvPr/>
          </p:nvSpPr>
          <p:spPr>
            <a:xfrm>
              <a:off x="8864737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4" name="object 454" descr=""/>
            <p:cNvSpPr/>
            <p:nvPr/>
          </p:nvSpPr>
          <p:spPr>
            <a:xfrm>
              <a:off x="8949449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5" name="object 455" descr=""/>
            <p:cNvSpPr/>
            <p:nvPr/>
          </p:nvSpPr>
          <p:spPr>
            <a:xfrm>
              <a:off x="9034160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6" name="object 456" descr=""/>
            <p:cNvSpPr/>
            <p:nvPr/>
          </p:nvSpPr>
          <p:spPr>
            <a:xfrm>
              <a:off x="9118872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7" name="object 457" descr=""/>
            <p:cNvSpPr/>
            <p:nvPr/>
          </p:nvSpPr>
          <p:spPr>
            <a:xfrm>
              <a:off x="9203583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8" name="object 458" descr=""/>
            <p:cNvSpPr/>
            <p:nvPr/>
          </p:nvSpPr>
          <p:spPr>
            <a:xfrm>
              <a:off x="9288295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9" name="object 459" descr=""/>
            <p:cNvSpPr/>
            <p:nvPr/>
          </p:nvSpPr>
          <p:spPr>
            <a:xfrm>
              <a:off x="9373007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0" name="object 460" descr=""/>
            <p:cNvSpPr/>
            <p:nvPr/>
          </p:nvSpPr>
          <p:spPr>
            <a:xfrm>
              <a:off x="9457718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1" name="object 461" descr=""/>
            <p:cNvSpPr/>
            <p:nvPr/>
          </p:nvSpPr>
          <p:spPr>
            <a:xfrm>
              <a:off x="9542430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2" name="object 462" descr=""/>
            <p:cNvSpPr/>
            <p:nvPr/>
          </p:nvSpPr>
          <p:spPr>
            <a:xfrm>
              <a:off x="7932910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3" name="object 463" descr=""/>
            <p:cNvSpPr/>
            <p:nvPr/>
          </p:nvSpPr>
          <p:spPr>
            <a:xfrm>
              <a:off x="8017622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4" name="object 464" descr=""/>
            <p:cNvSpPr/>
            <p:nvPr/>
          </p:nvSpPr>
          <p:spPr>
            <a:xfrm>
              <a:off x="8102333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5" name="object 465" descr=""/>
            <p:cNvSpPr/>
            <p:nvPr/>
          </p:nvSpPr>
          <p:spPr>
            <a:xfrm>
              <a:off x="8187045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6" name="object 466" descr=""/>
            <p:cNvSpPr/>
            <p:nvPr/>
          </p:nvSpPr>
          <p:spPr>
            <a:xfrm>
              <a:off x="8271756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7" name="object 467" descr=""/>
            <p:cNvSpPr/>
            <p:nvPr/>
          </p:nvSpPr>
          <p:spPr>
            <a:xfrm>
              <a:off x="8356468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8" name="object 468" descr=""/>
            <p:cNvSpPr/>
            <p:nvPr/>
          </p:nvSpPr>
          <p:spPr>
            <a:xfrm>
              <a:off x="8441179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9" name="object 469" descr=""/>
            <p:cNvSpPr/>
            <p:nvPr/>
          </p:nvSpPr>
          <p:spPr>
            <a:xfrm>
              <a:off x="8525891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0" name="object 470" descr=""/>
            <p:cNvSpPr/>
            <p:nvPr/>
          </p:nvSpPr>
          <p:spPr>
            <a:xfrm>
              <a:off x="8610603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1" name="object 471" descr=""/>
            <p:cNvSpPr/>
            <p:nvPr/>
          </p:nvSpPr>
          <p:spPr>
            <a:xfrm>
              <a:off x="8695314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2" name="object 472" descr=""/>
            <p:cNvSpPr/>
            <p:nvPr/>
          </p:nvSpPr>
          <p:spPr>
            <a:xfrm>
              <a:off x="8780026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3" name="object 473" descr=""/>
            <p:cNvSpPr/>
            <p:nvPr/>
          </p:nvSpPr>
          <p:spPr>
            <a:xfrm>
              <a:off x="8864737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4" name="object 474" descr=""/>
            <p:cNvSpPr/>
            <p:nvPr/>
          </p:nvSpPr>
          <p:spPr>
            <a:xfrm>
              <a:off x="8949449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5" name="object 475" descr=""/>
            <p:cNvSpPr/>
            <p:nvPr/>
          </p:nvSpPr>
          <p:spPr>
            <a:xfrm>
              <a:off x="9034160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6" name="object 476" descr=""/>
            <p:cNvSpPr/>
            <p:nvPr/>
          </p:nvSpPr>
          <p:spPr>
            <a:xfrm>
              <a:off x="9118872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7" name="object 477" descr=""/>
            <p:cNvSpPr/>
            <p:nvPr/>
          </p:nvSpPr>
          <p:spPr>
            <a:xfrm>
              <a:off x="9203583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8" name="object 478" descr=""/>
            <p:cNvSpPr/>
            <p:nvPr/>
          </p:nvSpPr>
          <p:spPr>
            <a:xfrm>
              <a:off x="9288295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9" name="object 479" descr=""/>
            <p:cNvSpPr/>
            <p:nvPr/>
          </p:nvSpPr>
          <p:spPr>
            <a:xfrm>
              <a:off x="9373007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0" name="object 480" descr=""/>
            <p:cNvSpPr/>
            <p:nvPr/>
          </p:nvSpPr>
          <p:spPr>
            <a:xfrm>
              <a:off x="9457718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1" name="object 481" descr=""/>
            <p:cNvSpPr/>
            <p:nvPr/>
          </p:nvSpPr>
          <p:spPr>
            <a:xfrm>
              <a:off x="9542430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2" name="object 482" descr=""/>
            <p:cNvSpPr/>
            <p:nvPr/>
          </p:nvSpPr>
          <p:spPr>
            <a:xfrm>
              <a:off x="7932910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3" name="object 483" descr=""/>
            <p:cNvSpPr/>
            <p:nvPr/>
          </p:nvSpPr>
          <p:spPr>
            <a:xfrm>
              <a:off x="8017622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4" name="object 484" descr=""/>
            <p:cNvSpPr/>
            <p:nvPr/>
          </p:nvSpPr>
          <p:spPr>
            <a:xfrm>
              <a:off x="8102333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5" name="object 485" descr=""/>
            <p:cNvSpPr/>
            <p:nvPr/>
          </p:nvSpPr>
          <p:spPr>
            <a:xfrm>
              <a:off x="8187045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6" name="object 486" descr=""/>
            <p:cNvSpPr/>
            <p:nvPr/>
          </p:nvSpPr>
          <p:spPr>
            <a:xfrm>
              <a:off x="8271756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7" name="object 487" descr=""/>
            <p:cNvSpPr/>
            <p:nvPr/>
          </p:nvSpPr>
          <p:spPr>
            <a:xfrm>
              <a:off x="8356468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8" name="object 488" descr=""/>
            <p:cNvSpPr/>
            <p:nvPr/>
          </p:nvSpPr>
          <p:spPr>
            <a:xfrm>
              <a:off x="8441179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9" name="object 489" descr=""/>
            <p:cNvSpPr/>
            <p:nvPr/>
          </p:nvSpPr>
          <p:spPr>
            <a:xfrm>
              <a:off x="8525891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0" name="object 490" descr=""/>
            <p:cNvSpPr/>
            <p:nvPr/>
          </p:nvSpPr>
          <p:spPr>
            <a:xfrm>
              <a:off x="8610603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1" name="object 491" descr=""/>
            <p:cNvSpPr/>
            <p:nvPr/>
          </p:nvSpPr>
          <p:spPr>
            <a:xfrm>
              <a:off x="8695314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2" name="object 492" descr=""/>
            <p:cNvSpPr/>
            <p:nvPr/>
          </p:nvSpPr>
          <p:spPr>
            <a:xfrm>
              <a:off x="8780026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3" name="object 493" descr=""/>
            <p:cNvSpPr/>
            <p:nvPr/>
          </p:nvSpPr>
          <p:spPr>
            <a:xfrm>
              <a:off x="8864737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4" name="object 494" descr=""/>
            <p:cNvSpPr/>
            <p:nvPr/>
          </p:nvSpPr>
          <p:spPr>
            <a:xfrm>
              <a:off x="8949449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5" name="object 495" descr=""/>
            <p:cNvSpPr/>
            <p:nvPr/>
          </p:nvSpPr>
          <p:spPr>
            <a:xfrm>
              <a:off x="9034160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6" name="object 496" descr=""/>
            <p:cNvSpPr/>
            <p:nvPr/>
          </p:nvSpPr>
          <p:spPr>
            <a:xfrm>
              <a:off x="9118872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7" name="object 497" descr=""/>
            <p:cNvSpPr/>
            <p:nvPr/>
          </p:nvSpPr>
          <p:spPr>
            <a:xfrm>
              <a:off x="9203583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8" name="object 498" descr=""/>
            <p:cNvSpPr/>
            <p:nvPr/>
          </p:nvSpPr>
          <p:spPr>
            <a:xfrm>
              <a:off x="9288295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9" name="object 499" descr=""/>
            <p:cNvSpPr/>
            <p:nvPr/>
          </p:nvSpPr>
          <p:spPr>
            <a:xfrm>
              <a:off x="9373007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0" name="object 500" descr=""/>
            <p:cNvSpPr/>
            <p:nvPr/>
          </p:nvSpPr>
          <p:spPr>
            <a:xfrm>
              <a:off x="9457718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1" name="object 501" descr=""/>
            <p:cNvSpPr/>
            <p:nvPr/>
          </p:nvSpPr>
          <p:spPr>
            <a:xfrm>
              <a:off x="9542430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2" name="object 502" descr=""/>
            <p:cNvSpPr/>
            <p:nvPr/>
          </p:nvSpPr>
          <p:spPr>
            <a:xfrm>
              <a:off x="7932910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3" name="object 503" descr=""/>
            <p:cNvSpPr/>
            <p:nvPr/>
          </p:nvSpPr>
          <p:spPr>
            <a:xfrm>
              <a:off x="8017622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4" name="object 504" descr=""/>
            <p:cNvSpPr/>
            <p:nvPr/>
          </p:nvSpPr>
          <p:spPr>
            <a:xfrm>
              <a:off x="8102333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5" name="object 505" descr=""/>
            <p:cNvSpPr/>
            <p:nvPr/>
          </p:nvSpPr>
          <p:spPr>
            <a:xfrm>
              <a:off x="8187045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6" name="object 506" descr=""/>
            <p:cNvSpPr/>
            <p:nvPr/>
          </p:nvSpPr>
          <p:spPr>
            <a:xfrm>
              <a:off x="8271756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7" name="object 507" descr=""/>
            <p:cNvSpPr/>
            <p:nvPr/>
          </p:nvSpPr>
          <p:spPr>
            <a:xfrm>
              <a:off x="8356468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8" name="object 508" descr=""/>
            <p:cNvSpPr/>
            <p:nvPr/>
          </p:nvSpPr>
          <p:spPr>
            <a:xfrm>
              <a:off x="8441179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9" name="object 509" descr=""/>
            <p:cNvSpPr/>
            <p:nvPr/>
          </p:nvSpPr>
          <p:spPr>
            <a:xfrm>
              <a:off x="8525891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0" name="object 510" descr=""/>
            <p:cNvSpPr/>
            <p:nvPr/>
          </p:nvSpPr>
          <p:spPr>
            <a:xfrm>
              <a:off x="8610603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1" name="object 511" descr=""/>
            <p:cNvSpPr/>
            <p:nvPr/>
          </p:nvSpPr>
          <p:spPr>
            <a:xfrm>
              <a:off x="8695314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2" name="object 512" descr=""/>
            <p:cNvSpPr/>
            <p:nvPr/>
          </p:nvSpPr>
          <p:spPr>
            <a:xfrm>
              <a:off x="8780026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3" name="object 513" descr=""/>
            <p:cNvSpPr/>
            <p:nvPr/>
          </p:nvSpPr>
          <p:spPr>
            <a:xfrm>
              <a:off x="8864737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4" name="object 514" descr=""/>
            <p:cNvSpPr/>
            <p:nvPr/>
          </p:nvSpPr>
          <p:spPr>
            <a:xfrm>
              <a:off x="8949449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5" name="object 515" descr=""/>
            <p:cNvSpPr/>
            <p:nvPr/>
          </p:nvSpPr>
          <p:spPr>
            <a:xfrm>
              <a:off x="9034160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6" name="object 516" descr=""/>
            <p:cNvSpPr/>
            <p:nvPr/>
          </p:nvSpPr>
          <p:spPr>
            <a:xfrm>
              <a:off x="9118872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7" name="object 517" descr=""/>
            <p:cNvSpPr/>
            <p:nvPr/>
          </p:nvSpPr>
          <p:spPr>
            <a:xfrm>
              <a:off x="9203583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8" name="object 518" descr=""/>
            <p:cNvSpPr/>
            <p:nvPr/>
          </p:nvSpPr>
          <p:spPr>
            <a:xfrm>
              <a:off x="9288295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9" name="object 519" descr=""/>
            <p:cNvSpPr/>
            <p:nvPr/>
          </p:nvSpPr>
          <p:spPr>
            <a:xfrm>
              <a:off x="9373007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0" name="object 520" descr=""/>
            <p:cNvSpPr/>
            <p:nvPr/>
          </p:nvSpPr>
          <p:spPr>
            <a:xfrm>
              <a:off x="9457718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1" name="object 521" descr=""/>
            <p:cNvSpPr/>
            <p:nvPr/>
          </p:nvSpPr>
          <p:spPr>
            <a:xfrm>
              <a:off x="9542430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2" name="object 522" descr=""/>
            <p:cNvSpPr/>
            <p:nvPr/>
          </p:nvSpPr>
          <p:spPr>
            <a:xfrm>
              <a:off x="7932910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3" name="object 523" descr=""/>
            <p:cNvSpPr/>
            <p:nvPr/>
          </p:nvSpPr>
          <p:spPr>
            <a:xfrm>
              <a:off x="8017622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4" name="object 524" descr=""/>
            <p:cNvSpPr/>
            <p:nvPr/>
          </p:nvSpPr>
          <p:spPr>
            <a:xfrm>
              <a:off x="8102333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5" name="object 525" descr=""/>
            <p:cNvSpPr/>
            <p:nvPr/>
          </p:nvSpPr>
          <p:spPr>
            <a:xfrm>
              <a:off x="8187045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6" name="object 526" descr=""/>
            <p:cNvSpPr/>
            <p:nvPr/>
          </p:nvSpPr>
          <p:spPr>
            <a:xfrm>
              <a:off x="8271756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7" name="object 527" descr=""/>
            <p:cNvSpPr/>
            <p:nvPr/>
          </p:nvSpPr>
          <p:spPr>
            <a:xfrm>
              <a:off x="8356468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8" name="object 528" descr=""/>
            <p:cNvSpPr/>
            <p:nvPr/>
          </p:nvSpPr>
          <p:spPr>
            <a:xfrm>
              <a:off x="8441179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9" name="object 529" descr=""/>
            <p:cNvSpPr/>
            <p:nvPr/>
          </p:nvSpPr>
          <p:spPr>
            <a:xfrm>
              <a:off x="8525891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0" name="object 530" descr=""/>
            <p:cNvSpPr/>
            <p:nvPr/>
          </p:nvSpPr>
          <p:spPr>
            <a:xfrm>
              <a:off x="8610603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1" name="object 531" descr=""/>
            <p:cNvSpPr/>
            <p:nvPr/>
          </p:nvSpPr>
          <p:spPr>
            <a:xfrm>
              <a:off x="8695314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2" name="object 532" descr=""/>
            <p:cNvSpPr/>
            <p:nvPr/>
          </p:nvSpPr>
          <p:spPr>
            <a:xfrm>
              <a:off x="8780026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3" name="object 533" descr=""/>
            <p:cNvSpPr/>
            <p:nvPr/>
          </p:nvSpPr>
          <p:spPr>
            <a:xfrm>
              <a:off x="8864737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4" name="object 534" descr=""/>
            <p:cNvSpPr/>
            <p:nvPr/>
          </p:nvSpPr>
          <p:spPr>
            <a:xfrm>
              <a:off x="8949449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5" name="object 535" descr=""/>
            <p:cNvSpPr/>
            <p:nvPr/>
          </p:nvSpPr>
          <p:spPr>
            <a:xfrm>
              <a:off x="9034160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6" name="object 536" descr=""/>
            <p:cNvSpPr/>
            <p:nvPr/>
          </p:nvSpPr>
          <p:spPr>
            <a:xfrm>
              <a:off x="9118872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7" name="object 537" descr=""/>
            <p:cNvSpPr/>
            <p:nvPr/>
          </p:nvSpPr>
          <p:spPr>
            <a:xfrm>
              <a:off x="9203583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8" name="object 538" descr=""/>
            <p:cNvSpPr/>
            <p:nvPr/>
          </p:nvSpPr>
          <p:spPr>
            <a:xfrm>
              <a:off x="9288295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9" name="object 539" descr=""/>
            <p:cNvSpPr/>
            <p:nvPr/>
          </p:nvSpPr>
          <p:spPr>
            <a:xfrm>
              <a:off x="9373007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0" name="object 540" descr=""/>
            <p:cNvSpPr/>
            <p:nvPr/>
          </p:nvSpPr>
          <p:spPr>
            <a:xfrm>
              <a:off x="9457718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1" name="object 541" descr=""/>
            <p:cNvSpPr/>
            <p:nvPr/>
          </p:nvSpPr>
          <p:spPr>
            <a:xfrm>
              <a:off x="9542430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2" name="object 542" descr=""/>
            <p:cNvSpPr/>
            <p:nvPr/>
          </p:nvSpPr>
          <p:spPr>
            <a:xfrm>
              <a:off x="7932910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3" name="object 543" descr=""/>
            <p:cNvSpPr/>
            <p:nvPr/>
          </p:nvSpPr>
          <p:spPr>
            <a:xfrm>
              <a:off x="8017622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4" name="object 544" descr=""/>
            <p:cNvSpPr/>
            <p:nvPr/>
          </p:nvSpPr>
          <p:spPr>
            <a:xfrm>
              <a:off x="8102333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5" name="object 545" descr=""/>
            <p:cNvSpPr/>
            <p:nvPr/>
          </p:nvSpPr>
          <p:spPr>
            <a:xfrm>
              <a:off x="8187045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6" name="object 546" descr=""/>
            <p:cNvSpPr/>
            <p:nvPr/>
          </p:nvSpPr>
          <p:spPr>
            <a:xfrm>
              <a:off x="8271756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7" name="object 547" descr=""/>
            <p:cNvSpPr/>
            <p:nvPr/>
          </p:nvSpPr>
          <p:spPr>
            <a:xfrm>
              <a:off x="8356468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8" name="object 548" descr=""/>
            <p:cNvSpPr/>
            <p:nvPr/>
          </p:nvSpPr>
          <p:spPr>
            <a:xfrm>
              <a:off x="8441179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9" name="object 549" descr=""/>
            <p:cNvSpPr/>
            <p:nvPr/>
          </p:nvSpPr>
          <p:spPr>
            <a:xfrm>
              <a:off x="8525891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0" name="object 550" descr=""/>
            <p:cNvSpPr/>
            <p:nvPr/>
          </p:nvSpPr>
          <p:spPr>
            <a:xfrm>
              <a:off x="8610603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1" name="object 551" descr=""/>
            <p:cNvSpPr/>
            <p:nvPr/>
          </p:nvSpPr>
          <p:spPr>
            <a:xfrm>
              <a:off x="8695314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2" name="object 552" descr=""/>
            <p:cNvSpPr/>
            <p:nvPr/>
          </p:nvSpPr>
          <p:spPr>
            <a:xfrm>
              <a:off x="8780026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3" name="object 553" descr=""/>
            <p:cNvSpPr/>
            <p:nvPr/>
          </p:nvSpPr>
          <p:spPr>
            <a:xfrm>
              <a:off x="8864737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4" name="object 554" descr=""/>
            <p:cNvSpPr/>
            <p:nvPr/>
          </p:nvSpPr>
          <p:spPr>
            <a:xfrm>
              <a:off x="8949449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5" name="object 555" descr=""/>
            <p:cNvSpPr/>
            <p:nvPr/>
          </p:nvSpPr>
          <p:spPr>
            <a:xfrm>
              <a:off x="9034160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6" name="object 556" descr=""/>
            <p:cNvSpPr/>
            <p:nvPr/>
          </p:nvSpPr>
          <p:spPr>
            <a:xfrm>
              <a:off x="9118872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7" name="object 557" descr=""/>
            <p:cNvSpPr/>
            <p:nvPr/>
          </p:nvSpPr>
          <p:spPr>
            <a:xfrm>
              <a:off x="9203583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8" name="object 558" descr=""/>
            <p:cNvSpPr/>
            <p:nvPr/>
          </p:nvSpPr>
          <p:spPr>
            <a:xfrm>
              <a:off x="9288295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9" name="object 559" descr=""/>
            <p:cNvSpPr/>
            <p:nvPr/>
          </p:nvSpPr>
          <p:spPr>
            <a:xfrm>
              <a:off x="9373007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0" name="object 560" descr=""/>
            <p:cNvSpPr/>
            <p:nvPr/>
          </p:nvSpPr>
          <p:spPr>
            <a:xfrm>
              <a:off x="9457718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1" name="object 561" descr=""/>
            <p:cNvSpPr/>
            <p:nvPr/>
          </p:nvSpPr>
          <p:spPr>
            <a:xfrm>
              <a:off x="9542430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2" name="object 562" descr=""/>
            <p:cNvSpPr/>
            <p:nvPr/>
          </p:nvSpPr>
          <p:spPr>
            <a:xfrm>
              <a:off x="7932910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3" name="object 563" descr=""/>
            <p:cNvSpPr/>
            <p:nvPr/>
          </p:nvSpPr>
          <p:spPr>
            <a:xfrm>
              <a:off x="8017622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4" name="object 564" descr=""/>
            <p:cNvSpPr/>
            <p:nvPr/>
          </p:nvSpPr>
          <p:spPr>
            <a:xfrm>
              <a:off x="8102333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5" name="object 565" descr=""/>
            <p:cNvSpPr/>
            <p:nvPr/>
          </p:nvSpPr>
          <p:spPr>
            <a:xfrm>
              <a:off x="8187045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6" name="object 566" descr=""/>
            <p:cNvSpPr/>
            <p:nvPr/>
          </p:nvSpPr>
          <p:spPr>
            <a:xfrm>
              <a:off x="8271756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7" name="object 567" descr=""/>
            <p:cNvSpPr/>
            <p:nvPr/>
          </p:nvSpPr>
          <p:spPr>
            <a:xfrm>
              <a:off x="8356468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8" name="object 568" descr=""/>
            <p:cNvSpPr/>
            <p:nvPr/>
          </p:nvSpPr>
          <p:spPr>
            <a:xfrm>
              <a:off x="8441179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9" name="object 569" descr=""/>
            <p:cNvSpPr/>
            <p:nvPr/>
          </p:nvSpPr>
          <p:spPr>
            <a:xfrm>
              <a:off x="8525891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0" name="object 570" descr=""/>
            <p:cNvSpPr/>
            <p:nvPr/>
          </p:nvSpPr>
          <p:spPr>
            <a:xfrm>
              <a:off x="8610603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1" name="object 571" descr=""/>
            <p:cNvSpPr/>
            <p:nvPr/>
          </p:nvSpPr>
          <p:spPr>
            <a:xfrm>
              <a:off x="8695314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2" name="object 572" descr=""/>
            <p:cNvSpPr/>
            <p:nvPr/>
          </p:nvSpPr>
          <p:spPr>
            <a:xfrm>
              <a:off x="8780026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3" name="object 573" descr=""/>
            <p:cNvSpPr/>
            <p:nvPr/>
          </p:nvSpPr>
          <p:spPr>
            <a:xfrm>
              <a:off x="8864737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4" name="object 574" descr=""/>
            <p:cNvSpPr/>
            <p:nvPr/>
          </p:nvSpPr>
          <p:spPr>
            <a:xfrm>
              <a:off x="8949449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5" name="object 575" descr=""/>
            <p:cNvSpPr/>
            <p:nvPr/>
          </p:nvSpPr>
          <p:spPr>
            <a:xfrm>
              <a:off x="9034160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6" name="object 576" descr=""/>
            <p:cNvSpPr/>
            <p:nvPr/>
          </p:nvSpPr>
          <p:spPr>
            <a:xfrm>
              <a:off x="9118872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7" name="object 577" descr=""/>
            <p:cNvSpPr/>
            <p:nvPr/>
          </p:nvSpPr>
          <p:spPr>
            <a:xfrm>
              <a:off x="9203583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8" name="object 578" descr=""/>
            <p:cNvSpPr/>
            <p:nvPr/>
          </p:nvSpPr>
          <p:spPr>
            <a:xfrm>
              <a:off x="9288295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9" name="object 579" descr=""/>
            <p:cNvSpPr/>
            <p:nvPr/>
          </p:nvSpPr>
          <p:spPr>
            <a:xfrm>
              <a:off x="9373007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0" name="object 580" descr=""/>
            <p:cNvSpPr/>
            <p:nvPr/>
          </p:nvSpPr>
          <p:spPr>
            <a:xfrm>
              <a:off x="9457718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1" name="object 581" descr=""/>
            <p:cNvSpPr/>
            <p:nvPr/>
          </p:nvSpPr>
          <p:spPr>
            <a:xfrm>
              <a:off x="9542430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2" name="object 582" descr=""/>
            <p:cNvSpPr/>
            <p:nvPr/>
          </p:nvSpPr>
          <p:spPr>
            <a:xfrm>
              <a:off x="7932910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3" name="object 583" descr=""/>
            <p:cNvSpPr/>
            <p:nvPr/>
          </p:nvSpPr>
          <p:spPr>
            <a:xfrm>
              <a:off x="8017622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4" name="object 584" descr=""/>
            <p:cNvSpPr/>
            <p:nvPr/>
          </p:nvSpPr>
          <p:spPr>
            <a:xfrm>
              <a:off x="8102333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5" name="object 585" descr=""/>
            <p:cNvSpPr/>
            <p:nvPr/>
          </p:nvSpPr>
          <p:spPr>
            <a:xfrm>
              <a:off x="8187045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6" name="object 586" descr=""/>
            <p:cNvSpPr/>
            <p:nvPr/>
          </p:nvSpPr>
          <p:spPr>
            <a:xfrm>
              <a:off x="8271756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7" name="object 587" descr=""/>
            <p:cNvSpPr/>
            <p:nvPr/>
          </p:nvSpPr>
          <p:spPr>
            <a:xfrm>
              <a:off x="8356468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8" name="object 588" descr=""/>
            <p:cNvSpPr/>
            <p:nvPr/>
          </p:nvSpPr>
          <p:spPr>
            <a:xfrm>
              <a:off x="8441179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9" name="object 589" descr=""/>
            <p:cNvSpPr/>
            <p:nvPr/>
          </p:nvSpPr>
          <p:spPr>
            <a:xfrm>
              <a:off x="8525891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0" name="object 590" descr=""/>
            <p:cNvSpPr/>
            <p:nvPr/>
          </p:nvSpPr>
          <p:spPr>
            <a:xfrm>
              <a:off x="8610603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1" name="object 591" descr=""/>
            <p:cNvSpPr/>
            <p:nvPr/>
          </p:nvSpPr>
          <p:spPr>
            <a:xfrm>
              <a:off x="8695314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2" name="object 592" descr=""/>
            <p:cNvSpPr/>
            <p:nvPr/>
          </p:nvSpPr>
          <p:spPr>
            <a:xfrm>
              <a:off x="8780026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3" name="object 593" descr=""/>
            <p:cNvSpPr/>
            <p:nvPr/>
          </p:nvSpPr>
          <p:spPr>
            <a:xfrm>
              <a:off x="8864737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4" name="object 594" descr=""/>
            <p:cNvSpPr/>
            <p:nvPr/>
          </p:nvSpPr>
          <p:spPr>
            <a:xfrm>
              <a:off x="8949449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5" name="object 595" descr=""/>
            <p:cNvSpPr/>
            <p:nvPr/>
          </p:nvSpPr>
          <p:spPr>
            <a:xfrm>
              <a:off x="9034160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6" name="object 596" descr=""/>
            <p:cNvSpPr/>
            <p:nvPr/>
          </p:nvSpPr>
          <p:spPr>
            <a:xfrm>
              <a:off x="9118872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7" name="object 597" descr=""/>
            <p:cNvSpPr/>
            <p:nvPr/>
          </p:nvSpPr>
          <p:spPr>
            <a:xfrm>
              <a:off x="9203583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8" name="object 598" descr=""/>
            <p:cNvSpPr/>
            <p:nvPr/>
          </p:nvSpPr>
          <p:spPr>
            <a:xfrm>
              <a:off x="9288295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9" name="object 599" descr=""/>
            <p:cNvSpPr/>
            <p:nvPr/>
          </p:nvSpPr>
          <p:spPr>
            <a:xfrm>
              <a:off x="9373007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0" name="object 600" descr=""/>
            <p:cNvSpPr/>
            <p:nvPr/>
          </p:nvSpPr>
          <p:spPr>
            <a:xfrm>
              <a:off x="9457718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1" name="object 601" descr=""/>
            <p:cNvSpPr/>
            <p:nvPr/>
          </p:nvSpPr>
          <p:spPr>
            <a:xfrm>
              <a:off x="9542430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2" name="object 602" descr=""/>
            <p:cNvSpPr/>
            <p:nvPr/>
          </p:nvSpPr>
          <p:spPr>
            <a:xfrm>
              <a:off x="7932910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3" name="object 603" descr=""/>
            <p:cNvSpPr/>
            <p:nvPr/>
          </p:nvSpPr>
          <p:spPr>
            <a:xfrm>
              <a:off x="8017622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4" name="object 604" descr=""/>
            <p:cNvSpPr/>
            <p:nvPr/>
          </p:nvSpPr>
          <p:spPr>
            <a:xfrm>
              <a:off x="8102333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5" name="object 605" descr=""/>
            <p:cNvSpPr/>
            <p:nvPr/>
          </p:nvSpPr>
          <p:spPr>
            <a:xfrm>
              <a:off x="8187045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6" name="object 606" descr=""/>
            <p:cNvSpPr/>
            <p:nvPr/>
          </p:nvSpPr>
          <p:spPr>
            <a:xfrm>
              <a:off x="8271756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7" name="object 607" descr=""/>
            <p:cNvSpPr/>
            <p:nvPr/>
          </p:nvSpPr>
          <p:spPr>
            <a:xfrm>
              <a:off x="8356468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8" name="object 608" descr=""/>
            <p:cNvSpPr/>
            <p:nvPr/>
          </p:nvSpPr>
          <p:spPr>
            <a:xfrm>
              <a:off x="8441179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9" name="object 609" descr=""/>
            <p:cNvSpPr/>
            <p:nvPr/>
          </p:nvSpPr>
          <p:spPr>
            <a:xfrm>
              <a:off x="8525891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0" name="object 610" descr=""/>
            <p:cNvSpPr/>
            <p:nvPr/>
          </p:nvSpPr>
          <p:spPr>
            <a:xfrm>
              <a:off x="8610603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1" name="object 611" descr=""/>
            <p:cNvSpPr/>
            <p:nvPr/>
          </p:nvSpPr>
          <p:spPr>
            <a:xfrm>
              <a:off x="8695314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2" name="object 612" descr=""/>
            <p:cNvSpPr/>
            <p:nvPr/>
          </p:nvSpPr>
          <p:spPr>
            <a:xfrm>
              <a:off x="8780026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3" name="object 613" descr=""/>
            <p:cNvSpPr/>
            <p:nvPr/>
          </p:nvSpPr>
          <p:spPr>
            <a:xfrm>
              <a:off x="8864737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4" name="object 614" descr=""/>
            <p:cNvSpPr/>
            <p:nvPr/>
          </p:nvSpPr>
          <p:spPr>
            <a:xfrm>
              <a:off x="8949449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5" name="object 615" descr=""/>
            <p:cNvSpPr/>
            <p:nvPr/>
          </p:nvSpPr>
          <p:spPr>
            <a:xfrm>
              <a:off x="9034160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6" name="object 616" descr=""/>
            <p:cNvSpPr/>
            <p:nvPr/>
          </p:nvSpPr>
          <p:spPr>
            <a:xfrm>
              <a:off x="9118872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7" name="object 617" descr=""/>
            <p:cNvSpPr/>
            <p:nvPr/>
          </p:nvSpPr>
          <p:spPr>
            <a:xfrm>
              <a:off x="9203583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8" name="object 618" descr=""/>
            <p:cNvSpPr/>
            <p:nvPr/>
          </p:nvSpPr>
          <p:spPr>
            <a:xfrm>
              <a:off x="9288295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9" name="object 619" descr=""/>
            <p:cNvSpPr/>
            <p:nvPr/>
          </p:nvSpPr>
          <p:spPr>
            <a:xfrm>
              <a:off x="9373007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0" name="object 620" descr=""/>
            <p:cNvSpPr/>
            <p:nvPr/>
          </p:nvSpPr>
          <p:spPr>
            <a:xfrm>
              <a:off x="9457718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1" name="object 621" descr=""/>
            <p:cNvSpPr/>
            <p:nvPr/>
          </p:nvSpPr>
          <p:spPr>
            <a:xfrm>
              <a:off x="9542430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2" name="object 622" descr=""/>
            <p:cNvSpPr/>
            <p:nvPr/>
          </p:nvSpPr>
          <p:spPr>
            <a:xfrm>
              <a:off x="7932910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3" name="object 623" descr=""/>
            <p:cNvSpPr/>
            <p:nvPr/>
          </p:nvSpPr>
          <p:spPr>
            <a:xfrm>
              <a:off x="8017622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4" name="object 624" descr=""/>
            <p:cNvSpPr/>
            <p:nvPr/>
          </p:nvSpPr>
          <p:spPr>
            <a:xfrm>
              <a:off x="8102333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5" name="object 625" descr=""/>
            <p:cNvSpPr/>
            <p:nvPr/>
          </p:nvSpPr>
          <p:spPr>
            <a:xfrm>
              <a:off x="8187045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6" name="object 626" descr=""/>
            <p:cNvSpPr/>
            <p:nvPr/>
          </p:nvSpPr>
          <p:spPr>
            <a:xfrm>
              <a:off x="8271756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7" name="object 627" descr=""/>
            <p:cNvSpPr/>
            <p:nvPr/>
          </p:nvSpPr>
          <p:spPr>
            <a:xfrm>
              <a:off x="8356468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8" name="object 628" descr=""/>
            <p:cNvSpPr/>
            <p:nvPr/>
          </p:nvSpPr>
          <p:spPr>
            <a:xfrm>
              <a:off x="8441179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9" name="object 629" descr=""/>
            <p:cNvSpPr/>
            <p:nvPr/>
          </p:nvSpPr>
          <p:spPr>
            <a:xfrm>
              <a:off x="8525891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0" name="object 630" descr=""/>
            <p:cNvSpPr/>
            <p:nvPr/>
          </p:nvSpPr>
          <p:spPr>
            <a:xfrm>
              <a:off x="8610603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1" name="object 631" descr=""/>
            <p:cNvSpPr/>
            <p:nvPr/>
          </p:nvSpPr>
          <p:spPr>
            <a:xfrm>
              <a:off x="8695314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2" name="object 632" descr=""/>
            <p:cNvSpPr/>
            <p:nvPr/>
          </p:nvSpPr>
          <p:spPr>
            <a:xfrm>
              <a:off x="8780026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3" name="object 633" descr=""/>
            <p:cNvSpPr/>
            <p:nvPr/>
          </p:nvSpPr>
          <p:spPr>
            <a:xfrm>
              <a:off x="8864737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4" name="object 634" descr=""/>
            <p:cNvSpPr/>
            <p:nvPr/>
          </p:nvSpPr>
          <p:spPr>
            <a:xfrm>
              <a:off x="8949449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5" name="object 635" descr=""/>
            <p:cNvSpPr/>
            <p:nvPr/>
          </p:nvSpPr>
          <p:spPr>
            <a:xfrm>
              <a:off x="9034160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6" name="object 636" descr=""/>
            <p:cNvSpPr/>
            <p:nvPr/>
          </p:nvSpPr>
          <p:spPr>
            <a:xfrm>
              <a:off x="9118872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7" name="object 637" descr=""/>
            <p:cNvSpPr/>
            <p:nvPr/>
          </p:nvSpPr>
          <p:spPr>
            <a:xfrm>
              <a:off x="9203583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8" name="object 638" descr=""/>
            <p:cNvSpPr/>
            <p:nvPr/>
          </p:nvSpPr>
          <p:spPr>
            <a:xfrm>
              <a:off x="9288295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9" name="object 639" descr=""/>
            <p:cNvSpPr/>
            <p:nvPr/>
          </p:nvSpPr>
          <p:spPr>
            <a:xfrm>
              <a:off x="9373007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0" name="object 640" descr=""/>
            <p:cNvSpPr/>
            <p:nvPr/>
          </p:nvSpPr>
          <p:spPr>
            <a:xfrm>
              <a:off x="9457718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1" name="object 641" descr=""/>
            <p:cNvSpPr/>
            <p:nvPr/>
          </p:nvSpPr>
          <p:spPr>
            <a:xfrm>
              <a:off x="9542430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2" name="object 642" descr=""/>
            <p:cNvSpPr/>
            <p:nvPr/>
          </p:nvSpPr>
          <p:spPr>
            <a:xfrm>
              <a:off x="7932910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3" name="object 643" descr=""/>
            <p:cNvSpPr/>
            <p:nvPr/>
          </p:nvSpPr>
          <p:spPr>
            <a:xfrm>
              <a:off x="8017622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4" name="object 644" descr=""/>
            <p:cNvSpPr/>
            <p:nvPr/>
          </p:nvSpPr>
          <p:spPr>
            <a:xfrm>
              <a:off x="8102333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5" name="object 645" descr=""/>
            <p:cNvSpPr/>
            <p:nvPr/>
          </p:nvSpPr>
          <p:spPr>
            <a:xfrm>
              <a:off x="8187045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6" name="object 646" descr=""/>
            <p:cNvSpPr/>
            <p:nvPr/>
          </p:nvSpPr>
          <p:spPr>
            <a:xfrm>
              <a:off x="8271756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7" name="object 647" descr=""/>
            <p:cNvSpPr/>
            <p:nvPr/>
          </p:nvSpPr>
          <p:spPr>
            <a:xfrm>
              <a:off x="8356468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8" name="object 648" descr=""/>
            <p:cNvSpPr/>
            <p:nvPr/>
          </p:nvSpPr>
          <p:spPr>
            <a:xfrm>
              <a:off x="8441179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9" name="object 649" descr=""/>
            <p:cNvSpPr/>
            <p:nvPr/>
          </p:nvSpPr>
          <p:spPr>
            <a:xfrm>
              <a:off x="8525891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0" name="object 650" descr=""/>
            <p:cNvSpPr/>
            <p:nvPr/>
          </p:nvSpPr>
          <p:spPr>
            <a:xfrm>
              <a:off x="8610603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1" name="object 651" descr=""/>
            <p:cNvSpPr/>
            <p:nvPr/>
          </p:nvSpPr>
          <p:spPr>
            <a:xfrm>
              <a:off x="8695314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2" name="object 652" descr=""/>
            <p:cNvSpPr/>
            <p:nvPr/>
          </p:nvSpPr>
          <p:spPr>
            <a:xfrm>
              <a:off x="8780026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3" name="object 653" descr=""/>
            <p:cNvSpPr/>
            <p:nvPr/>
          </p:nvSpPr>
          <p:spPr>
            <a:xfrm>
              <a:off x="8864737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4" name="object 654" descr=""/>
            <p:cNvSpPr/>
            <p:nvPr/>
          </p:nvSpPr>
          <p:spPr>
            <a:xfrm>
              <a:off x="8949449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5" name="object 655" descr=""/>
            <p:cNvSpPr/>
            <p:nvPr/>
          </p:nvSpPr>
          <p:spPr>
            <a:xfrm>
              <a:off x="9034160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6" name="object 656" descr=""/>
            <p:cNvSpPr/>
            <p:nvPr/>
          </p:nvSpPr>
          <p:spPr>
            <a:xfrm>
              <a:off x="9118872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7" name="object 657" descr=""/>
            <p:cNvSpPr/>
            <p:nvPr/>
          </p:nvSpPr>
          <p:spPr>
            <a:xfrm>
              <a:off x="9203583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8" name="object 658" descr=""/>
            <p:cNvSpPr/>
            <p:nvPr/>
          </p:nvSpPr>
          <p:spPr>
            <a:xfrm>
              <a:off x="9288295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9" name="object 659" descr=""/>
            <p:cNvSpPr/>
            <p:nvPr/>
          </p:nvSpPr>
          <p:spPr>
            <a:xfrm>
              <a:off x="9373007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0" name="object 660" descr=""/>
            <p:cNvSpPr/>
            <p:nvPr/>
          </p:nvSpPr>
          <p:spPr>
            <a:xfrm>
              <a:off x="9457718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1" name="object 661" descr=""/>
            <p:cNvSpPr/>
            <p:nvPr/>
          </p:nvSpPr>
          <p:spPr>
            <a:xfrm>
              <a:off x="9542430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2" name="object 662" descr=""/>
            <p:cNvSpPr/>
            <p:nvPr/>
          </p:nvSpPr>
          <p:spPr>
            <a:xfrm>
              <a:off x="7932910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3" name="object 663" descr=""/>
            <p:cNvSpPr/>
            <p:nvPr/>
          </p:nvSpPr>
          <p:spPr>
            <a:xfrm>
              <a:off x="8017622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4" name="object 664" descr=""/>
            <p:cNvSpPr/>
            <p:nvPr/>
          </p:nvSpPr>
          <p:spPr>
            <a:xfrm>
              <a:off x="8102333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5" name="object 665" descr=""/>
            <p:cNvSpPr/>
            <p:nvPr/>
          </p:nvSpPr>
          <p:spPr>
            <a:xfrm>
              <a:off x="8187045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6" name="object 666" descr=""/>
            <p:cNvSpPr/>
            <p:nvPr/>
          </p:nvSpPr>
          <p:spPr>
            <a:xfrm>
              <a:off x="8271756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7" name="object 667" descr=""/>
            <p:cNvSpPr/>
            <p:nvPr/>
          </p:nvSpPr>
          <p:spPr>
            <a:xfrm>
              <a:off x="8356468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8" name="object 668" descr=""/>
            <p:cNvSpPr/>
            <p:nvPr/>
          </p:nvSpPr>
          <p:spPr>
            <a:xfrm>
              <a:off x="8441179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9" name="object 669" descr=""/>
            <p:cNvSpPr/>
            <p:nvPr/>
          </p:nvSpPr>
          <p:spPr>
            <a:xfrm>
              <a:off x="8525891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0" name="object 670" descr=""/>
            <p:cNvSpPr/>
            <p:nvPr/>
          </p:nvSpPr>
          <p:spPr>
            <a:xfrm>
              <a:off x="8610603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1" name="object 671" descr=""/>
            <p:cNvSpPr/>
            <p:nvPr/>
          </p:nvSpPr>
          <p:spPr>
            <a:xfrm>
              <a:off x="8695314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2" name="object 672" descr=""/>
            <p:cNvSpPr/>
            <p:nvPr/>
          </p:nvSpPr>
          <p:spPr>
            <a:xfrm>
              <a:off x="8780026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3" name="object 673" descr=""/>
            <p:cNvSpPr/>
            <p:nvPr/>
          </p:nvSpPr>
          <p:spPr>
            <a:xfrm>
              <a:off x="8864737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4" name="object 674" descr=""/>
            <p:cNvSpPr/>
            <p:nvPr/>
          </p:nvSpPr>
          <p:spPr>
            <a:xfrm>
              <a:off x="8949449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5" name="object 675" descr=""/>
            <p:cNvSpPr/>
            <p:nvPr/>
          </p:nvSpPr>
          <p:spPr>
            <a:xfrm>
              <a:off x="9034160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6" name="object 676" descr=""/>
            <p:cNvSpPr/>
            <p:nvPr/>
          </p:nvSpPr>
          <p:spPr>
            <a:xfrm>
              <a:off x="9118872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7" name="object 677" descr=""/>
            <p:cNvSpPr/>
            <p:nvPr/>
          </p:nvSpPr>
          <p:spPr>
            <a:xfrm>
              <a:off x="9203583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8" name="object 678" descr=""/>
            <p:cNvSpPr/>
            <p:nvPr/>
          </p:nvSpPr>
          <p:spPr>
            <a:xfrm>
              <a:off x="9288295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9" name="object 679" descr=""/>
            <p:cNvSpPr/>
            <p:nvPr/>
          </p:nvSpPr>
          <p:spPr>
            <a:xfrm>
              <a:off x="9373007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0" name="object 680" descr=""/>
            <p:cNvSpPr/>
            <p:nvPr/>
          </p:nvSpPr>
          <p:spPr>
            <a:xfrm>
              <a:off x="9457718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1" name="object 681" descr=""/>
            <p:cNvSpPr/>
            <p:nvPr/>
          </p:nvSpPr>
          <p:spPr>
            <a:xfrm>
              <a:off x="9542430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2" name="object 682" descr=""/>
            <p:cNvSpPr/>
            <p:nvPr/>
          </p:nvSpPr>
          <p:spPr>
            <a:xfrm>
              <a:off x="7932910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3" name="object 683" descr=""/>
            <p:cNvSpPr/>
            <p:nvPr/>
          </p:nvSpPr>
          <p:spPr>
            <a:xfrm>
              <a:off x="8017622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4" name="object 684" descr=""/>
            <p:cNvSpPr/>
            <p:nvPr/>
          </p:nvSpPr>
          <p:spPr>
            <a:xfrm>
              <a:off x="8102333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5" name="object 685" descr=""/>
            <p:cNvSpPr/>
            <p:nvPr/>
          </p:nvSpPr>
          <p:spPr>
            <a:xfrm>
              <a:off x="8187045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6" name="object 686" descr=""/>
            <p:cNvSpPr/>
            <p:nvPr/>
          </p:nvSpPr>
          <p:spPr>
            <a:xfrm>
              <a:off x="8271756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7" name="object 687" descr=""/>
            <p:cNvSpPr/>
            <p:nvPr/>
          </p:nvSpPr>
          <p:spPr>
            <a:xfrm>
              <a:off x="8356468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8" name="object 688" descr=""/>
            <p:cNvSpPr/>
            <p:nvPr/>
          </p:nvSpPr>
          <p:spPr>
            <a:xfrm>
              <a:off x="8441179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9" name="object 689" descr=""/>
            <p:cNvSpPr/>
            <p:nvPr/>
          </p:nvSpPr>
          <p:spPr>
            <a:xfrm>
              <a:off x="8525891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0" name="object 690" descr=""/>
            <p:cNvSpPr/>
            <p:nvPr/>
          </p:nvSpPr>
          <p:spPr>
            <a:xfrm>
              <a:off x="8610603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1" name="object 691" descr=""/>
            <p:cNvSpPr/>
            <p:nvPr/>
          </p:nvSpPr>
          <p:spPr>
            <a:xfrm>
              <a:off x="8695314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2" name="object 692" descr=""/>
            <p:cNvSpPr/>
            <p:nvPr/>
          </p:nvSpPr>
          <p:spPr>
            <a:xfrm>
              <a:off x="8780026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3" name="object 693" descr=""/>
            <p:cNvSpPr/>
            <p:nvPr/>
          </p:nvSpPr>
          <p:spPr>
            <a:xfrm>
              <a:off x="8864737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4" name="object 694" descr=""/>
            <p:cNvSpPr/>
            <p:nvPr/>
          </p:nvSpPr>
          <p:spPr>
            <a:xfrm>
              <a:off x="8949449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5" name="object 695" descr=""/>
            <p:cNvSpPr/>
            <p:nvPr/>
          </p:nvSpPr>
          <p:spPr>
            <a:xfrm>
              <a:off x="9034160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6" name="object 696" descr=""/>
            <p:cNvSpPr/>
            <p:nvPr/>
          </p:nvSpPr>
          <p:spPr>
            <a:xfrm>
              <a:off x="9118872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7" name="object 697" descr=""/>
            <p:cNvSpPr/>
            <p:nvPr/>
          </p:nvSpPr>
          <p:spPr>
            <a:xfrm>
              <a:off x="9203583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8" name="object 698" descr=""/>
            <p:cNvSpPr/>
            <p:nvPr/>
          </p:nvSpPr>
          <p:spPr>
            <a:xfrm>
              <a:off x="9288295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9" name="object 699" descr=""/>
            <p:cNvSpPr/>
            <p:nvPr/>
          </p:nvSpPr>
          <p:spPr>
            <a:xfrm>
              <a:off x="9373007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0" name="object 700" descr=""/>
            <p:cNvSpPr/>
            <p:nvPr/>
          </p:nvSpPr>
          <p:spPr>
            <a:xfrm>
              <a:off x="9457718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1" name="object 701" descr=""/>
            <p:cNvSpPr/>
            <p:nvPr/>
          </p:nvSpPr>
          <p:spPr>
            <a:xfrm>
              <a:off x="9542430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2" name="object 702" descr=""/>
            <p:cNvSpPr/>
            <p:nvPr/>
          </p:nvSpPr>
          <p:spPr>
            <a:xfrm>
              <a:off x="7932910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3" name="object 703" descr=""/>
            <p:cNvSpPr/>
            <p:nvPr/>
          </p:nvSpPr>
          <p:spPr>
            <a:xfrm>
              <a:off x="8017622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4" name="object 704" descr=""/>
            <p:cNvSpPr/>
            <p:nvPr/>
          </p:nvSpPr>
          <p:spPr>
            <a:xfrm>
              <a:off x="8102333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5" name="object 705" descr=""/>
            <p:cNvSpPr/>
            <p:nvPr/>
          </p:nvSpPr>
          <p:spPr>
            <a:xfrm>
              <a:off x="8187045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6" name="object 706" descr=""/>
            <p:cNvSpPr/>
            <p:nvPr/>
          </p:nvSpPr>
          <p:spPr>
            <a:xfrm>
              <a:off x="8271756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7" name="object 707" descr=""/>
            <p:cNvSpPr/>
            <p:nvPr/>
          </p:nvSpPr>
          <p:spPr>
            <a:xfrm>
              <a:off x="8356468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8" name="object 708" descr=""/>
            <p:cNvSpPr/>
            <p:nvPr/>
          </p:nvSpPr>
          <p:spPr>
            <a:xfrm>
              <a:off x="8441179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9" name="object 709" descr=""/>
            <p:cNvSpPr/>
            <p:nvPr/>
          </p:nvSpPr>
          <p:spPr>
            <a:xfrm>
              <a:off x="8525891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0" name="object 710" descr=""/>
            <p:cNvSpPr/>
            <p:nvPr/>
          </p:nvSpPr>
          <p:spPr>
            <a:xfrm>
              <a:off x="8610603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1" name="object 711" descr=""/>
            <p:cNvSpPr/>
            <p:nvPr/>
          </p:nvSpPr>
          <p:spPr>
            <a:xfrm>
              <a:off x="8695314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2" name="object 712" descr=""/>
            <p:cNvSpPr/>
            <p:nvPr/>
          </p:nvSpPr>
          <p:spPr>
            <a:xfrm>
              <a:off x="8780026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3" name="object 713" descr=""/>
            <p:cNvSpPr/>
            <p:nvPr/>
          </p:nvSpPr>
          <p:spPr>
            <a:xfrm>
              <a:off x="8864737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4" name="object 714" descr=""/>
            <p:cNvSpPr/>
            <p:nvPr/>
          </p:nvSpPr>
          <p:spPr>
            <a:xfrm>
              <a:off x="8949449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5" name="object 715" descr=""/>
            <p:cNvSpPr/>
            <p:nvPr/>
          </p:nvSpPr>
          <p:spPr>
            <a:xfrm>
              <a:off x="9034160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6" name="object 716" descr=""/>
            <p:cNvSpPr/>
            <p:nvPr/>
          </p:nvSpPr>
          <p:spPr>
            <a:xfrm>
              <a:off x="9118872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7" name="object 717" descr=""/>
            <p:cNvSpPr/>
            <p:nvPr/>
          </p:nvSpPr>
          <p:spPr>
            <a:xfrm>
              <a:off x="9203583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8" name="object 718" descr=""/>
            <p:cNvSpPr/>
            <p:nvPr/>
          </p:nvSpPr>
          <p:spPr>
            <a:xfrm>
              <a:off x="9288295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19" name="object 719" descr=""/>
            <p:cNvSpPr/>
            <p:nvPr/>
          </p:nvSpPr>
          <p:spPr>
            <a:xfrm>
              <a:off x="9373007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0" name="object 720" descr=""/>
            <p:cNvSpPr/>
            <p:nvPr/>
          </p:nvSpPr>
          <p:spPr>
            <a:xfrm>
              <a:off x="9457718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1" name="object 721" descr=""/>
            <p:cNvSpPr/>
            <p:nvPr/>
          </p:nvSpPr>
          <p:spPr>
            <a:xfrm>
              <a:off x="9542430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2" name="object 722" descr=""/>
            <p:cNvSpPr/>
            <p:nvPr/>
          </p:nvSpPr>
          <p:spPr>
            <a:xfrm>
              <a:off x="7932910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3" name="object 723" descr=""/>
            <p:cNvSpPr/>
            <p:nvPr/>
          </p:nvSpPr>
          <p:spPr>
            <a:xfrm>
              <a:off x="8017622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4" name="object 724" descr=""/>
            <p:cNvSpPr/>
            <p:nvPr/>
          </p:nvSpPr>
          <p:spPr>
            <a:xfrm>
              <a:off x="8102333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5" name="object 725" descr=""/>
            <p:cNvSpPr/>
            <p:nvPr/>
          </p:nvSpPr>
          <p:spPr>
            <a:xfrm>
              <a:off x="8187045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6" name="object 726" descr=""/>
            <p:cNvSpPr/>
            <p:nvPr/>
          </p:nvSpPr>
          <p:spPr>
            <a:xfrm>
              <a:off x="8271756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7" name="object 727" descr=""/>
            <p:cNvSpPr/>
            <p:nvPr/>
          </p:nvSpPr>
          <p:spPr>
            <a:xfrm>
              <a:off x="8356468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8" name="object 728" descr=""/>
            <p:cNvSpPr/>
            <p:nvPr/>
          </p:nvSpPr>
          <p:spPr>
            <a:xfrm>
              <a:off x="8441179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9" name="object 729" descr=""/>
            <p:cNvSpPr/>
            <p:nvPr/>
          </p:nvSpPr>
          <p:spPr>
            <a:xfrm>
              <a:off x="8525891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0" name="object 730" descr=""/>
            <p:cNvSpPr/>
            <p:nvPr/>
          </p:nvSpPr>
          <p:spPr>
            <a:xfrm>
              <a:off x="8610603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1" name="object 731" descr=""/>
            <p:cNvSpPr/>
            <p:nvPr/>
          </p:nvSpPr>
          <p:spPr>
            <a:xfrm>
              <a:off x="8695314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2" name="object 732" descr=""/>
            <p:cNvSpPr/>
            <p:nvPr/>
          </p:nvSpPr>
          <p:spPr>
            <a:xfrm>
              <a:off x="8780026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3" name="object 733" descr=""/>
            <p:cNvSpPr/>
            <p:nvPr/>
          </p:nvSpPr>
          <p:spPr>
            <a:xfrm>
              <a:off x="8864737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4" name="object 734" descr=""/>
            <p:cNvSpPr/>
            <p:nvPr/>
          </p:nvSpPr>
          <p:spPr>
            <a:xfrm>
              <a:off x="8949449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5" name="object 735" descr=""/>
            <p:cNvSpPr/>
            <p:nvPr/>
          </p:nvSpPr>
          <p:spPr>
            <a:xfrm>
              <a:off x="9034160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6" name="object 736" descr=""/>
            <p:cNvSpPr/>
            <p:nvPr/>
          </p:nvSpPr>
          <p:spPr>
            <a:xfrm>
              <a:off x="9118872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7" name="object 737" descr=""/>
            <p:cNvSpPr/>
            <p:nvPr/>
          </p:nvSpPr>
          <p:spPr>
            <a:xfrm>
              <a:off x="9203583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8" name="object 738" descr=""/>
            <p:cNvSpPr/>
            <p:nvPr/>
          </p:nvSpPr>
          <p:spPr>
            <a:xfrm>
              <a:off x="9288295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9" name="object 739" descr=""/>
            <p:cNvSpPr/>
            <p:nvPr/>
          </p:nvSpPr>
          <p:spPr>
            <a:xfrm>
              <a:off x="9373007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0" name="object 740" descr=""/>
            <p:cNvSpPr/>
            <p:nvPr/>
          </p:nvSpPr>
          <p:spPr>
            <a:xfrm>
              <a:off x="9457718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1" name="object 741" descr=""/>
            <p:cNvSpPr/>
            <p:nvPr/>
          </p:nvSpPr>
          <p:spPr>
            <a:xfrm>
              <a:off x="9542430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2" name="object 742" descr=""/>
            <p:cNvSpPr/>
            <p:nvPr/>
          </p:nvSpPr>
          <p:spPr>
            <a:xfrm>
              <a:off x="7932910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3" name="object 743" descr=""/>
            <p:cNvSpPr/>
            <p:nvPr/>
          </p:nvSpPr>
          <p:spPr>
            <a:xfrm>
              <a:off x="8017622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4" name="object 744" descr=""/>
            <p:cNvSpPr/>
            <p:nvPr/>
          </p:nvSpPr>
          <p:spPr>
            <a:xfrm>
              <a:off x="8102333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5" name="object 745" descr=""/>
            <p:cNvSpPr/>
            <p:nvPr/>
          </p:nvSpPr>
          <p:spPr>
            <a:xfrm>
              <a:off x="8187045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6" name="object 746" descr=""/>
            <p:cNvSpPr/>
            <p:nvPr/>
          </p:nvSpPr>
          <p:spPr>
            <a:xfrm>
              <a:off x="8271756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7" name="object 747" descr=""/>
            <p:cNvSpPr/>
            <p:nvPr/>
          </p:nvSpPr>
          <p:spPr>
            <a:xfrm>
              <a:off x="8356468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8" name="object 748" descr=""/>
            <p:cNvSpPr/>
            <p:nvPr/>
          </p:nvSpPr>
          <p:spPr>
            <a:xfrm>
              <a:off x="8441179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9" name="object 749" descr=""/>
            <p:cNvSpPr/>
            <p:nvPr/>
          </p:nvSpPr>
          <p:spPr>
            <a:xfrm>
              <a:off x="8525891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0" name="object 750" descr=""/>
            <p:cNvSpPr/>
            <p:nvPr/>
          </p:nvSpPr>
          <p:spPr>
            <a:xfrm>
              <a:off x="8610603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1" name="object 751" descr=""/>
            <p:cNvSpPr/>
            <p:nvPr/>
          </p:nvSpPr>
          <p:spPr>
            <a:xfrm>
              <a:off x="8695314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2" name="object 752" descr=""/>
            <p:cNvSpPr/>
            <p:nvPr/>
          </p:nvSpPr>
          <p:spPr>
            <a:xfrm>
              <a:off x="8780026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3" name="object 753" descr=""/>
            <p:cNvSpPr/>
            <p:nvPr/>
          </p:nvSpPr>
          <p:spPr>
            <a:xfrm>
              <a:off x="8864737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4" name="object 754" descr=""/>
            <p:cNvSpPr/>
            <p:nvPr/>
          </p:nvSpPr>
          <p:spPr>
            <a:xfrm>
              <a:off x="8949449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5" name="object 755" descr=""/>
            <p:cNvSpPr/>
            <p:nvPr/>
          </p:nvSpPr>
          <p:spPr>
            <a:xfrm>
              <a:off x="9034160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6" name="object 756" descr=""/>
            <p:cNvSpPr/>
            <p:nvPr/>
          </p:nvSpPr>
          <p:spPr>
            <a:xfrm>
              <a:off x="9118872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7" name="object 757" descr=""/>
            <p:cNvSpPr/>
            <p:nvPr/>
          </p:nvSpPr>
          <p:spPr>
            <a:xfrm>
              <a:off x="9203583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8" name="object 758" descr=""/>
            <p:cNvSpPr/>
            <p:nvPr/>
          </p:nvSpPr>
          <p:spPr>
            <a:xfrm>
              <a:off x="9288295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9" name="object 759" descr=""/>
            <p:cNvSpPr/>
            <p:nvPr/>
          </p:nvSpPr>
          <p:spPr>
            <a:xfrm>
              <a:off x="9373007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0" name="object 760" descr=""/>
            <p:cNvSpPr/>
            <p:nvPr/>
          </p:nvSpPr>
          <p:spPr>
            <a:xfrm>
              <a:off x="9457718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1" name="object 761" descr=""/>
            <p:cNvSpPr/>
            <p:nvPr/>
          </p:nvSpPr>
          <p:spPr>
            <a:xfrm>
              <a:off x="9542430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2" name="object 762" descr=""/>
            <p:cNvSpPr/>
            <p:nvPr/>
          </p:nvSpPr>
          <p:spPr>
            <a:xfrm>
              <a:off x="7932910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3" name="object 763" descr=""/>
            <p:cNvSpPr/>
            <p:nvPr/>
          </p:nvSpPr>
          <p:spPr>
            <a:xfrm>
              <a:off x="8017622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4" name="object 764" descr=""/>
            <p:cNvSpPr/>
            <p:nvPr/>
          </p:nvSpPr>
          <p:spPr>
            <a:xfrm>
              <a:off x="8102333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5" name="object 765" descr=""/>
            <p:cNvSpPr/>
            <p:nvPr/>
          </p:nvSpPr>
          <p:spPr>
            <a:xfrm>
              <a:off x="8187045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6" name="object 766" descr=""/>
            <p:cNvSpPr/>
            <p:nvPr/>
          </p:nvSpPr>
          <p:spPr>
            <a:xfrm>
              <a:off x="8271756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7" name="object 767" descr=""/>
            <p:cNvSpPr/>
            <p:nvPr/>
          </p:nvSpPr>
          <p:spPr>
            <a:xfrm>
              <a:off x="8356468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8" name="object 768" descr=""/>
            <p:cNvSpPr/>
            <p:nvPr/>
          </p:nvSpPr>
          <p:spPr>
            <a:xfrm>
              <a:off x="8441179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9" name="object 769" descr=""/>
            <p:cNvSpPr/>
            <p:nvPr/>
          </p:nvSpPr>
          <p:spPr>
            <a:xfrm>
              <a:off x="8525891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0" name="object 770" descr=""/>
            <p:cNvSpPr/>
            <p:nvPr/>
          </p:nvSpPr>
          <p:spPr>
            <a:xfrm>
              <a:off x="8610603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1" name="object 771" descr=""/>
            <p:cNvSpPr/>
            <p:nvPr/>
          </p:nvSpPr>
          <p:spPr>
            <a:xfrm>
              <a:off x="8695314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2" name="object 772" descr=""/>
            <p:cNvSpPr/>
            <p:nvPr/>
          </p:nvSpPr>
          <p:spPr>
            <a:xfrm>
              <a:off x="8780026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3" name="object 773" descr=""/>
            <p:cNvSpPr/>
            <p:nvPr/>
          </p:nvSpPr>
          <p:spPr>
            <a:xfrm>
              <a:off x="8864737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4" name="object 774" descr=""/>
            <p:cNvSpPr/>
            <p:nvPr/>
          </p:nvSpPr>
          <p:spPr>
            <a:xfrm>
              <a:off x="8949449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5" name="object 775" descr=""/>
            <p:cNvSpPr/>
            <p:nvPr/>
          </p:nvSpPr>
          <p:spPr>
            <a:xfrm>
              <a:off x="9034160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6" name="object 776" descr=""/>
            <p:cNvSpPr/>
            <p:nvPr/>
          </p:nvSpPr>
          <p:spPr>
            <a:xfrm>
              <a:off x="9118872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7" name="object 777" descr=""/>
            <p:cNvSpPr/>
            <p:nvPr/>
          </p:nvSpPr>
          <p:spPr>
            <a:xfrm>
              <a:off x="9203583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8" name="object 778" descr=""/>
            <p:cNvSpPr/>
            <p:nvPr/>
          </p:nvSpPr>
          <p:spPr>
            <a:xfrm>
              <a:off x="9288295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9" name="object 779" descr=""/>
            <p:cNvSpPr/>
            <p:nvPr/>
          </p:nvSpPr>
          <p:spPr>
            <a:xfrm>
              <a:off x="9373007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0" name="object 780" descr=""/>
            <p:cNvSpPr/>
            <p:nvPr/>
          </p:nvSpPr>
          <p:spPr>
            <a:xfrm>
              <a:off x="9457718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1" name="object 781" descr=""/>
            <p:cNvSpPr/>
            <p:nvPr/>
          </p:nvSpPr>
          <p:spPr>
            <a:xfrm>
              <a:off x="9542430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2" name="object 782" descr=""/>
            <p:cNvSpPr/>
            <p:nvPr/>
          </p:nvSpPr>
          <p:spPr>
            <a:xfrm>
              <a:off x="7932910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3" name="object 783" descr=""/>
            <p:cNvSpPr/>
            <p:nvPr/>
          </p:nvSpPr>
          <p:spPr>
            <a:xfrm>
              <a:off x="8017622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4" name="object 784" descr=""/>
            <p:cNvSpPr/>
            <p:nvPr/>
          </p:nvSpPr>
          <p:spPr>
            <a:xfrm>
              <a:off x="8102333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5" name="object 785" descr=""/>
            <p:cNvSpPr/>
            <p:nvPr/>
          </p:nvSpPr>
          <p:spPr>
            <a:xfrm>
              <a:off x="8187045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6" name="object 786" descr=""/>
            <p:cNvSpPr/>
            <p:nvPr/>
          </p:nvSpPr>
          <p:spPr>
            <a:xfrm>
              <a:off x="8271756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7" name="object 787" descr=""/>
            <p:cNvSpPr/>
            <p:nvPr/>
          </p:nvSpPr>
          <p:spPr>
            <a:xfrm>
              <a:off x="8356468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8" name="object 788" descr=""/>
            <p:cNvSpPr/>
            <p:nvPr/>
          </p:nvSpPr>
          <p:spPr>
            <a:xfrm>
              <a:off x="8441179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9" name="object 789" descr=""/>
            <p:cNvSpPr/>
            <p:nvPr/>
          </p:nvSpPr>
          <p:spPr>
            <a:xfrm>
              <a:off x="8525891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0" name="object 790" descr=""/>
            <p:cNvSpPr/>
            <p:nvPr/>
          </p:nvSpPr>
          <p:spPr>
            <a:xfrm>
              <a:off x="8610603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1" name="object 791" descr=""/>
            <p:cNvSpPr/>
            <p:nvPr/>
          </p:nvSpPr>
          <p:spPr>
            <a:xfrm>
              <a:off x="8695314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2" name="object 792" descr=""/>
            <p:cNvSpPr/>
            <p:nvPr/>
          </p:nvSpPr>
          <p:spPr>
            <a:xfrm>
              <a:off x="8780026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3" name="object 793" descr=""/>
            <p:cNvSpPr/>
            <p:nvPr/>
          </p:nvSpPr>
          <p:spPr>
            <a:xfrm>
              <a:off x="8864737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4" name="object 794" descr=""/>
            <p:cNvSpPr/>
            <p:nvPr/>
          </p:nvSpPr>
          <p:spPr>
            <a:xfrm>
              <a:off x="8949449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5" name="object 795" descr=""/>
            <p:cNvSpPr/>
            <p:nvPr/>
          </p:nvSpPr>
          <p:spPr>
            <a:xfrm>
              <a:off x="9034160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6" name="object 796" descr=""/>
            <p:cNvSpPr/>
            <p:nvPr/>
          </p:nvSpPr>
          <p:spPr>
            <a:xfrm>
              <a:off x="9118872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7" name="object 797" descr=""/>
            <p:cNvSpPr/>
            <p:nvPr/>
          </p:nvSpPr>
          <p:spPr>
            <a:xfrm>
              <a:off x="9203583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8" name="object 798" descr=""/>
            <p:cNvSpPr/>
            <p:nvPr/>
          </p:nvSpPr>
          <p:spPr>
            <a:xfrm>
              <a:off x="9288295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9" name="object 799" descr=""/>
            <p:cNvSpPr/>
            <p:nvPr/>
          </p:nvSpPr>
          <p:spPr>
            <a:xfrm>
              <a:off x="9373007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0" name="object 800" descr=""/>
            <p:cNvSpPr/>
            <p:nvPr/>
          </p:nvSpPr>
          <p:spPr>
            <a:xfrm>
              <a:off x="9457718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1" name="object 801" descr=""/>
            <p:cNvSpPr/>
            <p:nvPr/>
          </p:nvSpPr>
          <p:spPr>
            <a:xfrm>
              <a:off x="9542430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2" name="object 802" descr=""/>
            <p:cNvSpPr/>
            <p:nvPr/>
          </p:nvSpPr>
          <p:spPr>
            <a:xfrm>
              <a:off x="7932910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3" name="object 803" descr=""/>
            <p:cNvSpPr/>
            <p:nvPr/>
          </p:nvSpPr>
          <p:spPr>
            <a:xfrm>
              <a:off x="8017622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4" name="object 804" descr=""/>
            <p:cNvSpPr/>
            <p:nvPr/>
          </p:nvSpPr>
          <p:spPr>
            <a:xfrm>
              <a:off x="8102333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5" name="object 805" descr=""/>
            <p:cNvSpPr/>
            <p:nvPr/>
          </p:nvSpPr>
          <p:spPr>
            <a:xfrm>
              <a:off x="8187045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6" name="object 806" descr=""/>
            <p:cNvSpPr/>
            <p:nvPr/>
          </p:nvSpPr>
          <p:spPr>
            <a:xfrm>
              <a:off x="8271756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7" name="object 807" descr=""/>
            <p:cNvSpPr/>
            <p:nvPr/>
          </p:nvSpPr>
          <p:spPr>
            <a:xfrm>
              <a:off x="8356468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8" name="object 808" descr=""/>
            <p:cNvSpPr/>
            <p:nvPr/>
          </p:nvSpPr>
          <p:spPr>
            <a:xfrm>
              <a:off x="8441179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9" name="object 809" descr=""/>
            <p:cNvSpPr/>
            <p:nvPr/>
          </p:nvSpPr>
          <p:spPr>
            <a:xfrm>
              <a:off x="8525891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0" name="object 810" descr=""/>
            <p:cNvSpPr/>
            <p:nvPr/>
          </p:nvSpPr>
          <p:spPr>
            <a:xfrm>
              <a:off x="8610603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1" name="object 811" descr=""/>
            <p:cNvSpPr/>
            <p:nvPr/>
          </p:nvSpPr>
          <p:spPr>
            <a:xfrm>
              <a:off x="8695314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2" name="object 812" descr=""/>
            <p:cNvSpPr/>
            <p:nvPr/>
          </p:nvSpPr>
          <p:spPr>
            <a:xfrm>
              <a:off x="8780026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3" name="object 813" descr=""/>
            <p:cNvSpPr/>
            <p:nvPr/>
          </p:nvSpPr>
          <p:spPr>
            <a:xfrm>
              <a:off x="8864737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4" name="object 814" descr=""/>
            <p:cNvSpPr/>
            <p:nvPr/>
          </p:nvSpPr>
          <p:spPr>
            <a:xfrm>
              <a:off x="8949449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5" name="object 815" descr=""/>
            <p:cNvSpPr/>
            <p:nvPr/>
          </p:nvSpPr>
          <p:spPr>
            <a:xfrm>
              <a:off x="9034160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6" name="object 816" descr=""/>
            <p:cNvSpPr/>
            <p:nvPr/>
          </p:nvSpPr>
          <p:spPr>
            <a:xfrm>
              <a:off x="9118872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7" name="object 817" descr=""/>
            <p:cNvSpPr/>
            <p:nvPr/>
          </p:nvSpPr>
          <p:spPr>
            <a:xfrm>
              <a:off x="9203583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8" name="object 818" descr=""/>
            <p:cNvSpPr/>
            <p:nvPr/>
          </p:nvSpPr>
          <p:spPr>
            <a:xfrm>
              <a:off x="9288295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9" name="object 819" descr=""/>
            <p:cNvSpPr/>
            <p:nvPr/>
          </p:nvSpPr>
          <p:spPr>
            <a:xfrm>
              <a:off x="9373007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0" name="object 820" descr=""/>
            <p:cNvSpPr/>
            <p:nvPr/>
          </p:nvSpPr>
          <p:spPr>
            <a:xfrm>
              <a:off x="9457718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1" name="object 821" descr=""/>
            <p:cNvSpPr/>
            <p:nvPr/>
          </p:nvSpPr>
          <p:spPr>
            <a:xfrm>
              <a:off x="9542430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22" name="object 822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932910" y="4170909"/>
              <a:ext cx="1694231" cy="1694231"/>
            </a:xfrm>
            <a:prstGeom prst="rect">
              <a:avLst/>
            </a:prstGeom>
          </p:spPr>
        </p:pic>
      </p:grpSp>
      <p:grpSp>
        <p:nvGrpSpPr>
          <p:cNvPr id="823" name="object 823" descr=""/>
          <p:cNvGrpSpPr/>
          <p:nvPr/>
        </p:nvGrpSpPr>
        <p:grpSpPr>
          <a:xfrm>
            <a:off x="9922535" y="4169848"/>
            <a:ext cx="1696720" cy="1696720"/>
            <a:chOff x="9922535" y="4169848"/>
            <a:chExt cx="1696720" cy="1696720"/>
          </a:xfrm>
        </p:grpSpPr>
        <p:sp>
          <p:nvSpPr>
            <p:cNvPr id="824" name="object 824" descr=""/>
            <p:cNvSpPr/>
            <p:nvPr/>
          </p:nvSpPr>
          <p:spPr>
            <a:xfrm>
              <a:off x="9923592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5" name="object 825" descr=""/>
            <p:cNvSpPr/>
            <p:nvPr/>
          </p:nvSpPr>
          <p:spPr>
            <a:xfrm>
              <a:off x="10008304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6" name="object 826" descr=""/>
            <p:cNvSpPr/>
            <p:nvPr/>
          </p:nvSpPr>
          <p:spPr>
            <a:xfrm>
              <a:off x="10093016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7" name="object 827" descr=""/>
            <p:cNvSpPr/>
            <p:nvPr/>
          </p:nvSpPr>
          <p:spPr>
            <a:xfrm>
              <a:off x="10177727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8" name="object 828" descr=""/>
            <p:cNvSpPr/>
            <p:nvPr/>
          </p:nvSpPr>
          <p:spPr>
            <a:xfrm>
              <a:off x="10262439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29" name="object 829" descr=""/>
            <p:cNvSpPr/>
            <p:nvPr/>
          </p:nvSpPr>
          <p:spPr>
            <a:xfrm>
              <a:off x="10347150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0" name="object 830" descr=""/>
            <p:cNvSpPr/>
            <p:nvPr/>
          </p:nvSpPr>
          <p:spPr>
            <a:xfrm>
              <a:off x="10431862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1" name="object 831" descr=""/>
            <p:cNvSpPr/>
            <p:nvPr/>
          </p:nvSpPr>
          <p:spPr>
            <a:xfrm>
              <a:off x="10516573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2" name="object 832" descr=""/>
            <p:cNvSpPr/>
            <p:nvPr/>
          </p:nvSpPr>
          <p:spPr>
            <a:xfrm>
              <a:off x="10601285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3" name="object 833" descr=""/>
            <p:cNvSpPr/>
            <p:nvPr/>
          </p:nvSpPr>
          <p:spPr>
            <a:xfrm>
              <a:off x="10685997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4" name="object 834" descr=""/>
            <p:cNvSpPr/>
            <p:nvPr/>
          </p:nvSpPr>
          <p:spPr>
            <a:xfrm>
              <a:off x="10770708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5" name="object 835" descr=""/>
            <p:cNvSpPr/>
            <p:nvPr/>
          </p:nvSpPr>
          <p:spPr>
            <a:xfrm>
              <a:off x="10855419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6" name="object 836" descr=""/>
            <p:cNvSpPr/>
            <p:nvPr/>
          </p:nvSpPr>
          <p:spPr>
            <a:xfrm>
              <a:off x="10940130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7" name="object 837" descr=""/>
            <p:cNvSpPr/>
            <p:nvPr/>
          </p:nvSpPr>
          <p:spPr>
            <a:xfrm>
              <a:off x="11024842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8" name="object 838" descr=""/>
            <p:cNvSpPr/>
            <p:nvPr/>
          </p:nvSpPr>
          <p:spPr>
            <a:xfrm>
              <a:off x="11109554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9" name="object 839" descr=""/>
            <p:cNvSpPr/>
            <p:nvPr/>
          </p:nvSpPr>
          <p:spPr>
            <a:xfrm>
              <a:off x="11194266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0" name="object 840" descr=""/>
            <p:cNvSpPr/>
            <p:nvPr/>
          </p:nvSpPr>
          <p:spPr>
            <a:xfrm>
              <a:off x="11278977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1" name="object 841" descr=""/>
            <p:cNvSpPr/>
            <p:nvPr/>
          </p:nvSpPr>
          <p:spPr>
            <a:xfrm>
              <a:off x="11363689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2" name="object 842" descr=""/>
            <p:cNvSpPr/>
            <p:nvPr/>
          </p:nvSpPr>
          <p:spPr>
            <a:xfrm>
              <a:off x="11448401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3" name="object 843" descr=""/>
            <p:cNvSpPr/>
            <p:nvPr/>
          </p:nvSpPr>
          <p:spPr>
            <a:xfrm>
              <a:off x="11533112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4" name="object 844" descr=""/>
            <p:cNvSpPr/>
            <p:nvPr/>
          </p:nvSpPr>
          <p:spPr>
            <a:xfrm>
              <a:off x="9923592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5" name="object 845" descr=""/>
            <p:cNvSpPr/>
            <p:nvPr/>
          </p:nvSpPr>
          <p:spPr>
            <a:xfrm>
              <a:off x="10008304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6" name="object 846" descr=""/>
            <p:cNvSpPr/>
            <p:nvPr/>
          </p:nvSpPr>
          <p:spPr>
            <a:xfrm>
              <a:off x="10093016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7" name="object 847" descr=""/>
            <p:cNvSpPr/>
            <p:nvPr/>
          </p:nvSpPr>
          <p:spPr>
            <a:xfrm>
              <a:off x="10177727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8" name="object 848" descr=""/>
            <p:cNvSpPr/>
            <p:nvPr/>
          </p:nvSpPr>
          <p:spPr>
            <a:xfrm>
              <a:off x="10262439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49" name="object 849" descr=""/>
            <p:cNvSpPr/>
            <p:nvPr/>
          </p:nvSpPr>
          <p:spPr>
            <a:xfrm>
              <a:off x="10347150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0" name="object 850" descr=""/>
            <p:cNvSpPr/>
            <p:nvPr/>
          </p:nvSpPr>
          <p:spPr>
            <a:xfrm>
              <a:off x="10431862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1" name="object 851" descr=""/>
            <p:cNvSpPr/>
            <p:nvPr/>
          </p:nvSpPr>
          <p:spPr>
            <a:xfrm>
              <a:off x="10516573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2" name="object 852" descr=""/>
            <p:cNvSpPr/>
            <p:nvPr/>
          </p:nvSpPr>
          <p:spPr>
            <a:xfrm>
              <a:off x="10601285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3" name="object 853" descr=""/>
            <p:cNvSpPr/>
            <p:nvPr/>
          </p:nvSpPr>
          <p:spPr>
            <a:xfrm>
              <a:off x="10685997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4" name="object 854" descr=""/>
            <p:cNvSpPr/>
            <p:nvPr/>
          </p:nvSpPr>
          <p:spPr>
            <a:xfrm>
              <a:off x="10770708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5" name="object 855" descr=""/>
            <p:cNvSpPr/>
            <p:nvPr/>
          </p:nvSpPr>
          <p:spPr>
            <a:xfrm>
              <a:off x="10855419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6" name="object 856" descr=""/>
            <p:cNvSpPr/>
            <p:nvPr/>
          </p:nvSpPr>
          <p:spPr>
            <a:xfrm>
              <a:off x="10940130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7" name="object 857" descr=""/>
            <p:cNvSpPr/>
            <p:nvPr/>
          </p:nvSpPr>
          <p:spPr>
            <a:xfrm>
              <a:off x="11024842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8" name="object 858" descr=""/>
            <p:cNvSpPr/>
            <p:nvPr/>
          </p:nvSpPr>
          <p:spPr>
            <a:xfrm>
              <a:off x="11109554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9" name="object 859" descr=""/>
            <p:cNvSpPr/>
            <p:nvPr/>
          </p:nvSpPr>
          <p:spPr>
            <a:xfrm>
              <a:off x="11194266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0" name="object 860" descr=""/>
            <p:cNvSpPr/>
            <p:nvPr/>
          </p:nvSpPr>
          <p:spPr>
            <a:xfrm>
              <a:off x="11278977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1" name="object 861" descr=""/>
            <p:cNvSpPr/>
            <p:nvPr/>
          </p:nvSpPr>
          <p:spPr>
            <a:xfrm>
              <a:off x="11363689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2" name="object 862" descr=""/>
            <p:cNvSpPr/>
            <p:nvPr/>
          </p:nvSpPr>
          <p:spPr>
            <a:xfrm>
              <a:off x="11448401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3" name="object 863" descr=""/>
            <p:cNvSpPr/>
            <p:nvPr/>
          </p:nvSpPr>
          <p:spPr>
            <a:xfrm>
              <a:off x="11533112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4" name="object 864" descr=""/>
            <p:cNvSpPr/>
            <p:nvPr/>
          </p:nvSpPr>
          <p:spPr>
            <a:xfrm>
              <a:off x="9923592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5" name="object 865" descr=""/>
            <p:cNvSpPr/>
            <p:nvPr/>
          </p:nvSpPr>
          <p:spPr>
            <a:xfrm>
              <a:off x="10008304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6" name="object 866" descr=""/>
            <p:cNvSpPr/>
            <p:nvPr/>
          </p:nvSpPr>
          <p:spPr>
            <a:xfrm>
              <a:off x="10093016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7" name="object 867" descr=""/>
            <p:cNvSpPr/>
            <p:nvPr/>
          </p:nvSpPr>
          <p:spPr>
            <a:xfrm>
              <a:off x="10177727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8" name="object 868" descr=""/>
            <p:cNvSpPr/>
            <p:nvPr/>
          </p:nvSpPr>
          <p:spPr>
            <a:xfrm>
              <a:off x="10262439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9" name="object 869" descr=""/>
            <p:cNvSpPr/>
            <p:nvPr/>
          </p:nvSpPr>
          <p:spPr>
            <a:xfrm>
              <a:off x="10347150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0" name="object 870" descr=""/>
            <p:cNvSpPr/>
            <p:nvPr/>
          </p:nvSpPr>
          <p:spPr>
            <a:xfrm>
              <a:off x="10431862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1" name="object 871" descr=""/>
            <p:cNvSpPr/>
            <p:nvPr/>
          </p:nvSpPr>
          <p:spPr>
            <a:xfrm>
              <a:off x="10516573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2" name="object 872" descr=""/>
            <p:cNvSpPr/>
            <p:nvPr/>
          </p:nvSpPr>
          <p:spPr>
            <a:xfrm>
              <a:off x="10601285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3" name="object 873" descr=""/>
            <p:cNvSpPr/>
            <p:nvPr/>
          </p:nvSpPr>
          <p:spPr>
            <a:xfrm>
              <a:off x="10685997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4" name="object 874" descr=""/>
            <p:cNvSpPr/>
            <p:nvPr/>
          </p:nvSpPr>
          <p:spPr>
            <a:xfrm>
              <a:off x="10770708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5" name="object 875" descr=""/>
            <p:cNvSpPr/>
            <p:nvPr/>
          </p:nvSpPr>
          <p:spPr>
            <a:xfrm>
              <a:off x="10855419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6" name="object 876" descr=""/>
            <p:cNvSpPr/>
            <p:nvPr/>
          </p:nvSpPr>
          <p:spPr>
            <a:xfrm>
              <a:off x="10940130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7" name="object 877" descr=""/>
            <p:cNvSpPr/>
            <p:nvPr/>
          </p:nvSpPr>
          <p:spPr>
            <a:xfrm>
              <a:off x="11024842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8" name="object 878" descr=""/>
            <p:cNvSpPr/>
            <p:nvPr/>
          </p:nvSpPr>
          <p:spPr>
            <a:xfrm>
              <a:off x="11109554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9" name="object 879" descr=""/>
            <p:cNvSpPr/>
            <p:nvPr/>
          </p:nvSpPr>
          <p:spPr>
            <a:xfrm>
              <a:off x="11194266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0" name="object 880" descr=""/>
            <p:cNvSpPr/>
            <p:nvPr/>
          </p:nvSpPr>
          <p:spPr>
            <a:xfrm>
              <a:off x="11278977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1" name="object 881" descr=""/>
            <p:cNvSpPr/>
            <p:nvPr/>
          </p:nvSpPr>
          <p:spPr>
            <a:xfrm>
              <a:off x="11363689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2" name="object 882" descr=""/>
            <p:cNvSpPr/>
            <p:nvPr/>
          </p:nvSpPr>
          <p:spPr>
            <a:xfrm>
              <a:off x="11448401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3" name="object 883" descr=""/>
            <p:cNvSpPr/>
            <p:nvPr/>
          </p:nvSpPr>
          <p:spPr>
            <a:xfrm>
              <a:off x="11533112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4" name="object 884" descr=""/>
            <p:cNvSpPr/>
            <p:nvPr/>
          </p:nvSpPr>
          <p:spPr>
            <a:xfrm>
              <a:off x="9923592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5" name="object 885" descr=""/>
            <p:cNvSpPr/>
            <p:nvPr/>
          </p:nvSpPr>
          <p:spPr>
            <a:xfrm>
              <a:off x="10008304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6" name="object 886" descr=""/>
            <p:cNvSpPr/>
            <p:nvPr/>
          </p:nvSpPr>
          <p:spPr>
            <a:xfrm>
              <a:off x="10093016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7" name="object 887" descr=""/>
            <p:cNvSpPr/>
            <p:nvPr/>
          </p:nvSpPr>
          <p:spPr>
            <a:xfrm>
              <a:off x="10177727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8" name="object 888" descr=""/>
            <p:cNvSpPr/>
            <p:nvPr/>
          </p:nvSpPr>
          <p:spPr>
            <a:xfrm>
              <a:off x="10262439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9" name="object 889" descr=""/>
            <p:cNvSpPr/>
            <p:nvPr/>
          </p:nvSpPr>
          <p:spPr>
            <a:xfrm>
              <a:off x="10347150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0" name="object 890" descr=""/>
            <p:cNvSpPr/>
            <p:nvPr/>
          </p:nvSpPr>
          <p:spPr>
            <a:xfrm>
              <a:off x="10431862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1" name="object 891" descr=""/>
            <p:cNvSpPr/>
            <p:nvPr/>
          </p:nvSpPr>
          <p:spPr>
            <a:xfrm>
              <a:off x="10516573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2" name="object 892" descr=""/>
            <p:cNvSpPr/>
            <p:nvPr/>
          </p:nvSpPr>
          <p:spPr>
            <a:xfrm>
              <a:off x="10601285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3" name="object 893" descr=""/>
            <p:cNvSpPr/>
            <p:nvPr/>
          </p:nvSpPr>
          <p:spPr>
            <a:xfrm>
              <a:off x="10685997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4" name="object 894" descr=""/>
            <p:cNvSpPr/>
            <p:nvPr/>
          </p:nvSpPr>
          <p:spPr>
            <a:xfrm>
              <a:off x="10770708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5" name="object 895" descr=""/>
            <p:cNvSpPr/>
            <p:nvPr/>
          </p:nvSpPr>
          <p:spPr>
            <a:xfrm>
              <a:off x="10855419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6" name="object 896" descr=""/>
            <p:cNvSpPr/>
            <p:nvPr/>
          </p:nvSpPr>
          <p:spPr>
            <a:xfrm>
              <a:off x="10940130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7" name="object 897" descr=""/>
            <p:cNvSpPr/>
            <p:nvPr/>
          </p:nvSpPr>
          <p:spPr>
            <a:xfrm>
              <a:off x="11024842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8" name="object 898" descr=""/>
            <p:cNvSpPr/>
            <p:nvPr/>
          </p:nvSpPr>
          <p:spPr>
            <a:xfrm>
              <a:off x="11109554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9" name="object 899" descr=""/>
            <p:cNvSpPr/>
            <p:nvPr/>
          </p:nvSpPr>
          <p:spPr>
            <a:xfrm>
              <a:off x="11194266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0" name="object 900" descr=""/>
            <p:cNvSpPr/>
            <p:nvPr/>
          </p:nvSpPr>
          <p:spPr>
            <a:xfrm>
              <a:off x="11278977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1" name="object 901" descr=""/>
            <p:cNvSpPr/>
            <p:nvPr/>
          </p:nvSpPr>
          <p:spPr>
            <a:xfrm>
              <a:off x="11363689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2" name="object 902" descr=""/>
            <p:cNvSpPr/>
            <p:nvPr/>
          </p:nvSpPr>
          <p:spPr>
            <a:xfrm>
              <a:off x="11448401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3" name="object 903" descr=""/>
            <p:cNvSpPr/>
            <p:nvPr/>
          </p:nvSpPr>
          <p:spPr>
            <a:xfrm>
              <a:off x="11533112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4" name="object 904" descr=""/>
            <p:cNvSpPr/>
            <p:nvPr/>
          </p:nvSpPr>
          <p:spPr>
            <a:xfrm>
              <a:off x="9923592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5" name="object 905" descr=""/>
            <p:cNvSpPr/>
            <p:nvPr/>
          </p:nvSpPr>
          <p:spPr>
            <a:xfrm>
              <a:off x="10008304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6" name="object 906" descr=""/>
            <p:cNvSpPr/>
            <p:nvPr/>
          </p:nvSpPr>
          <p:spPr>
            <a:xfrm>
              <a:off x="10093016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7" name="object 907" descr=""/>
            <p:cNvSpPr/>
            <p:nvPr/>
          </p:nvSpPr>
          <p:spPr>
            <a:xfrm>
              <a:off x="10177727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8" name="object 908" descr=""/>
            <p:cNvSpPr/>
            <p:nvPr/>
          </p:nvSpPr>
          <p:spPr>
            <a:xfrm>
              <a:off x="10262439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09" name="object 909" descr=""/>
            <p:cNvSpPr/>
            <p:nvPr/>
          </p:nvSpPr>
          <p:spPr>
            <a:xfrm>
              <a:off x="10347150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0" name="object 910" descr=""/>
            <p:cNvSpPr/>
            <p:nvPr/>
          </p:nvSpPr>
          <p:spPr>
            <a:xfrm>
              <a:off x="10431862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1" name="object 911" descr=""/>
            <p:cNvSpPr/>
            <p:nvPr/>
          </p:nvSpPr>
          <p:spPr>
            <a:xfrm>
              <a:off x="10516573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2" name="object 912" descr=""/>
            <p:cNvSpPr/>
            <p:nvPr/>
          </p:nvSpPr>
          <p:spPr>
            <a:xfrm>
              <a:off x="10601285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3" name="object 913" descr=""/>
            <p:cNvSpPr/>
            <p:nvPr/>
          </p:nvSpPr>
          <p:spPr>
            <a:xfrm>
              <a:off x="10685997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4" name="object 914" descr=""/>
            <p:cNvSpPr/>
            <p:nvPr/>
          </p:nvSpPr>
          <p:spPr>
            <a:xfrm>
              <a:off x="10770708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5" name="object 915" descr=""/>
            <p:cNvSpPr/>
            <p:nvPr/>
          </p:nvSpPr>
          <p:spPr>
            <a:xfrm>
              <a:off x="10855419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6" name="object 916" descr=""/>
            <p:cNvSpPr/>
            <p:nvPr/>
          </p:nvSpPr>
          <p:spPr>
            <a:xfrm>
              <a:off x="10940130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7" name="object 917" descr=""/>
            <p:cNvSpPr/>
            <p:nvPr/>
          </p:nvSpPr>
          <p:spPr>
            <a:xfrm>
              <a:off x="11024842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8" name="object 918" descr=""/>
            <p:cNvSpPr/>
            <p:nvPr/>
          </p:nvSpPr>
          <p:spPr>
            <a:xfrm>
              <a:off x="11109554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9" name="object 919" descr=""/>
            <p:cNvSpPr/>
            <p:nvPr/>
          </p:nvSpPr>
          <p:spPr>
            <a:xfrm>
              <a:off x="11194266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0" name="object 920" descr=""/>
            <p:cNvSpPr/>
            <p:nvPr/>
          </p:nvSpPr>
          <p:spPr>
            <a:xfrm>
              <a:off x="11278977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1" name="object 921" descr=""/>
            <p:cNvSpPr/>
            <p:nvPr/>
          </p:nvSpPr>
          <p:spPr>
            <a:xfrm>
              <a:off x="11363689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2" name="object 922" descr=""/>
            <p:cNvSpPr/>
            <p:nvPr/>
          </p:nvSpPr>
          <p:spPr>
            <a:xfrm>
              <a:off x="11448401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3" name="object 923" descr=""/>
            <p:cNvSpPr/>
            <p:nvPr/>
          </p:nvSpPr>
          <p:spPr>
            <a:xfrm>
              <a:off x="11533112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4" name="object 924" descr=""/>
            <p:cNvSpPr/>
            <p:nvPr/>
          </p:nvSpPr>
          <p:spPr>
            <a:xfrm>
              <a:off x="9923592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5" name="object 925" descr=""/>
            <p:cNvSpPr/>
            <p:nvPr/>
          </p:nvSpPr>
          <p:spPr>
            <a:xfrm>
              <a:off x="10008304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6" name="object 926" descr=""/>
            <p:cNvSpPr/>
            <p:nvPr/>
          </p:nvSpPr>
          <p:spPr>
            <a:xfrm>
              <a:off x="10093016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7" name="object 927" descr=""/>
            <p:cNvSpPr/>
            <p:nvPr/>
          </p:nvSpPr>
          <p:spPr>
            <a:xfrm>
              <a:off x="10177727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8" name="object 928" descr=""/>
            <p:cNvSpPr/>
            <p:nvPr/>
          </p:nvSpPr>
          <p:spPr>
            <a:xfrm>
              <a:off x="10262439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9" name="object 929" descr=""/>
            <p:cNvSpPr/>
            <p:nvPr/>
          </p:nvSpPr>
          <p:spPr>
            <a:xfrm>
              <a:off x="10347150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0" name="object 930" descr=""/>
            <p:cNvSpPr/>
            <p:nvPr/>
          </p:nvSpPr>
          <p:spPr>
            <a:xfrm>
              <a:off x="10431862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1" name="object 931" descr=""/>
            <p:cNvSpPr/>
            <p:nvPr/>
          </p:nvSpPr>
          <p:spPr>
            <a:xfrm>
              <a:off x="10516573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2" name="object 932" descr=""/>
            <p:cNvSpPr/>
            <p:nvPr/>
          </p:nvSpPr>
          <p:spPr>
            <a:xfrm>
              <a:off x="10601285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3" name="object 933" descr=""/>
            <p:cNvSpPr/>
            <p:nvPr/>
          </p:nvSpPr>
          <p:spPr>
            <a:xfrm>
              <a:off x="10685997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4" name="object 934" descr=""/>
            <p:cNvSpPr/>
            <p:nvPr/>
          </p:nvSpPr>
          <p:spPr>
            <a:xfrm>
              <a:off x="10770708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5" name="object 935" descr=""/>
            <p:cNvSpPr/>
            <p:nvPr/>
          </p:nvSpPr>
          <p:spPr>
            <a:xfrm>
              <a:off x="10855419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6" name="object 936" descr=""/>
            <p:cNvSpPr/>
            <p:nvPr/>
          </p:nvSpPr>
          <p:spPr>
            <a:xfrm>
              <a:off x="10940130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7" name="object 937" descr=""/>
            <p:cNvSpPr/>
            <p:nvPr/>
          </p:nvSpPr>
          <p:spPr>
            <a:xfrm>
              <a:off x="11024842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8" name="object 938" descr=""/>
            <p:cNvSpPr/>
            <p:nvPr/>
          </p:nvSpPr>
          <p:spPr>
            <a:xfrm>
              <a:off x="11109554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9" name="object 939" descr=""/>
            <p:cNvSpPr/>
            <p:nvPr/>
          </p:nvSpPr>
          <p:spPr>
            <a:xfrm>
              <a:off x="11194266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0" name="object 940" descr=""/>
            <p:cNvSpPr/>
            <p:nvPr/>
          </p:nvSpPr>
          <p:spPr>
            <a:xfrm>
              <a:off x="11278977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1" name="object 941" descr=""/>
            <p:cNvSpPr/>
            <p:nvPr/>
          </p:nvSpPr>
          <p:spPr>
            <a:xfrm>
              <a:off x="11363689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2" name="object 942" descr=""/>
            <p:cNvSpPr/>
            <p:nvPr/>
          </p:nvSpPr>
          <p:spPr>
            <a:xfrm>
              <a:off x="11448401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3" name="object 943" descr=""/>
            <p:cNvSpPr/>
            <p:nvPr/>
          </p:nvSpPr>
          <p:spPr>
            <a:xfrm>
              <a:off x="11533112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4" name="object 944" descr=""/>
            <p:cNvSpPr/>
            <p:nvPr/>
          </p:nvSpPr>
          <p:spPr>
            <a:xfrm>
              <a:off x="9923592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5" name="object 945" descr=""/>
            <p:cNvSpPr/>
            <p:nvPr/>
          </p:nvSpPr>
          <p:spPr>
            <a:xfrm>
              <a:off x="10008304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6" name="object 946" descr=""/>
            <p:cNvSpPr/>
            <p:nvPr/>
          </p:nvSpPr>
          <p:spPr>
            <a:xfrm>
              <a:off x="10093016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7" name="object 947" descr=""/>
            <p:cNvSpPr/>
            <p:nvPr/>
          </p:nvSpPr>
          <p:spPr>
            <a:xfrm>
              <a:off x="10177727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8" name="object 948" descr=""/>
            <p:cNvSpPr/>
            <p:nvPr/>
          </p:nvSpPr>
          <p:spPr>
            <a:xfrm>
              <a:off x="10262439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9" name="object 949" descr=""/>
            <p:cNvSpPr/>
            <p:nvPr/>
          </p:nvSpPr>
          <p:spPr>
            <a:xfrm>
              <a:off x="10347150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0" name="object 950" descr=""/>
            <p:cNvSpPr/>
            <p:nvPr/>
          </p:nvSpPr>
          <p:spPr>
            <a:xfrm>
              <a:off x="10431862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1" name="object 951" descr=""/>
            <p:cNvSpPr/>
            <p:nvPr/>
          </p:nvSpPr>
          <p:spPr>
            <a:xfrm>
              <a:off x="10516573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2" name="object 952" descr=""/>
            <p:cNvSpPr/>
            <p:nvPr/>
          </p:nvSpPr>
          <p:spPr>
            <a:xfrm>
              <a:off x="10601285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3" name="object 953" descr=""/>
            <p:cNvSpPr/>
            <p:nvPr/>
          </p:nvSpPr>
          <p:spPr>
            <a:xfrm>
              <a:off x="10685997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4" name="object 954" descr=""/>
            <p:cNvSpPr/>
            <p:nvPr/>
          </p:nvSpPr>
          <p:spPr>
            <a:xfrm>
              <a:off x="10770708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5" name="object 955" descr=""/>
            <p:cNvSpPr/>
            <p:nvPr/>
          </p:nvSpPr>
          <p:spPr>
            <a:xfrm>
              <a:off x="10855419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6" name="object 956" descr=""/>
            <p:cNvSpPr/>
            <p:nvPr/>
          </p:nvSpPr>
          <p:spPr>
            <a:xfrm>
              <a:off x="10940130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7" name="object 957" descr=""/>
            <p:cNvSpPr/>
            <p:nvPr/>
          </p:nvSpPr>
          <p:spPr>
            <a:xfrm>
              <a:off x="11024842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8" name="object 958" descr=""/>
            <p:cNvSpPr/>
            <p:nvPr/>
          </p:nvSpPr>
          <p:spPr>
            <a:xfrm>
              <a:off x="11109554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9" name="object 959" descr=""/>
            <p:cNvSpPr/>
            <p:nvPr/>
          </p:nvSpPr>
          <p:spPr>
            <a:xfrm>
              <a:off x="11194266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60" name="object 960" descr=""/>
            <p:cNvSpPr/>
            <p:nvPr/>
          </p:nvSpPr>
          <p:spPr>
            <a:xfrm>
              <a:off x="11278977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61" name="object 961" descr=""/>
            <p:cNvSpPr/>
            <p:nvPr/>
          </p:nvSpPr>
          <p:spPr>
            <a:xfrm>
              <a:off x="11363689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62" name="object 962" descr=""/>
            <p:cNvSpPr/>
            <p:nvPr/>
          </p:nvSpPr>
          <p:spPr>
            <a:xfrm>
              <a:off x="11448401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63" name="object 963" descr=""/>
            <p:cNvSpPr/>
            <p:nvPr/>
          </p:nvSpPr>
          <p:spPr>
            <a:xfrm>
              <a:off x="11533112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64" name="object 964" descr=""/>
            <p:cNvSpPr/>
            <p:nvPr/>
          </p:nvSpPr>
          <p:spPr>
            <a:xfrm>
              <a:off x="9923592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65" name="object 965" descr=""/>
            <p:cNvSpPr/>
            <p:nvPr/>
          </p:nvSpPr>
          <p:spPr>
            <a:xfrm>
              <a:off x="10008304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66" name="object 966" descr=""/>
            <p:cNvSpPr/>
            <p:nvPr/>
          </p:nvSpPr>
          <p:spPr>
            <a:xfrm>
              <a:off x="10093016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67" name="object 967" descr=""/>
            <p:cNvSpPr/>
            <p:nvPr/>
          </p:nvSpPr>
          <p:spPr>
            <a:xfrm>
              <a:off x="10177727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68" name="object 968" descr=""/>
            <p:cNvSpPr/>
            <p:nvPr/>
          </p:nvSpPr>
          <p:spPr>
            <a:xfrm>
              <a:off x="10262439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69" name="object 969" descr=""/>
            <p:cNvSpPr/>
            <p:nvPr/>
          </p:nvSpPr>
          <p:spPr>
            <a:xfrm>
              <a:off x="10347150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70" name="object 970" descr=""/>
            <p:cNvSpPr/>
            <p:nvPr/>
          </p:nvSpPr>
          <p:spPr>
            <a:xfrm>
              <a:off x="10431862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71" name="object 971" descr=""/>
            <p:cNvSpPr/>
            <p:nvPr/>
          </p:nvSpPr>
          <p:spPr>
            <a:xfrm>
              <a:off x="10516573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72" name="object 972" descr=""/>
            <p:cNvSpPr/>
            <p:nvPr/>
          </p:nvSpPr>
          <p:spPr>
            <a:xfrm>
              <a:off x="10601285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73" name="object 973" descr=""/>
            <p:cNvSpPr/>
            <p:nvPr/>
          </p:nvSpPr>
          <p:spPr>
            <a:xfrm>
              <a:off x="10685997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74" name="object 974" descr=""/>
            <p:cNvSpPr/>
            <p:nvPr/>
          </p:nvSpPr>
          <p:spPr>
            <a:xfrm>
              <a:off x="10770708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75" name="object 975" descr=""/>
            <p:cNvSpPr/>
            <p:nvPr/>
          </p:nvSpPr>
          <p:spPr>
            <a:xfrm>
              <a:off x="10855419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76" name="object 976" descr=""/>
            <p:cNvSpPr/>
            <p:nvPr/>
          </p:nvSpPr>
          <p:spPr>
            <a:xfrm>
              <a:off x="10940130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77" name="object 977" descr=""/>
            <p:cNvSpPr/>
            <p:nvPr/>
          </p:nvSpPr>
          <p:spPr>
            <a:xfrm>
              <a:off x="11024842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78" name="object 978" descr=""/>
            <p:cNvSpPr/>
            <p:nvPr/>
          </p:nvSpPr>
          <p:spPr>
            <a:xfrm>
              <a:off x="11109554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79" name="object 979" descr=""/>
            <p:cNvSpPr/>
            <p:nvPr/>
          </p:nvSpPr>
          <p:spPr>
            <a:xfrm>
              <a:off x="11194266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80" name="object 980" descr=""/>
            <p:cNvSpPr/>
            <p:nvPr/>
          </p:nvSpPr>
          <p:spPr>
            <a:xfrm>
              <a:off x="11278977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81" name="object 981" descr=""/>
            <p:cNvSpPr/>
            <p:nvPr/>
          </p:nvSpPr>
          <p:spPr>
            <a:xfrm>
              <a:off x="11363689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82" name="object 982" descr=""/>
            <p:cNvSpPr/>
            <p:nvPr/>
          </p:nvSpPr>
          <p:spPr>
            <a:xfrm>
              <a:off x="11448401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83" name="object 983" descr=""/>
            <p:cNvSpPr/>
            <p:nvPr/>
          </p:nvSpPr>
          <p:spPr>
            <a:xfrm>
              <a:off x="11533112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84" name="object 984" descr=""/>
            <p:cNvSpPr/>
            <p:nvPr/>
          </p:nvSpPr>
          <p:spPr>
            <a:xfrm>
              <a:off x="9923592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85" name="object 985" descr=""/>
            <p:cNvSpPr/>
            <p:nvPr/>
          </p:nvSpPr>
          <p:spPr>
            <a:xfrm>
              <a:off x="10008304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86" name="object 986" descr=""/>
            <p:cNvSpPr/>
            <p:nvPr/>
          </p:nvSpPr>
          <p:spPr>
            <a:xfrm>
              <a:off x="10093016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87" name="object 987" descr=""/>
            <p:cNvSpPr/>
            <p:nvPr/>
          </p:nvSpPr>
          <p:spPr>
            <a:xfrm>
              <a:off x="10177727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88" name="object 988" descr=""/>
            <p:cNvSpPr/>
            <p:nvPr/>
          </p:nvSpPr>
          <p:spPr>
            <a:xfrm>
              <a:off x="10262439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89" name="object 989" descr=""/>
            <p:cNvSpPr/>
            <p:nvPr/>
          </p:nvSpPr>
          <p:spPr>
            <a:xfrm>
              <a:off x="10347150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90" name="object 990" descr=""/>
            <p:cNvSpPr/>
            <p:nvPr/>
          </p:nvSpPr>
          <p:spPr>
            <a:xfrm>
              <a:off x="10431862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91" name="object 991" descr=""/>
            <p:cNvSpPr/>
            <p:nvPr/>
          </p:nvSpPr>
          <p:spPr>
            <a:xfrm>
              <a:off x="10516573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92" name="object 992" descr=""/>
            <p:cNvSpPr/>
            <p:nvPr/>
          </p:nvSpPr>
          <p:spPr>
            <a:xfrm>
              <a:off x="10601285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93" name="object 993" descr=""/>
            <p:cNvSpPr/>
            <p:nvPr/>
          </p:nvSpPr>
          <p:spPr>
            <a:xfrm>
              <a:off x="10685997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94" name="object 994" descr=""/>
            <p:cNvSpPr/>
            <p:nvPr/>
          </p:nvSpPr>
          <p:spPr>
            <a:xfrm>
              <a:off x="10770708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95" name="object 995" descr=""/>
            <p:cNvSpPr/>
            <p:nvPr/>
          </p:nvSpPr>
          <p:spPr>
            <a:xfrm>
              <a:off x="10855419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96" name="object 996" descr=""/>
            <p:cNvSpPr/>
            <p:nvPr/>
          </p:nvSpPr>
          <p:spPr>
            <a:xfrm>
              <a:off x="10940130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97" name="object 997" descr=""/>
            <p:cNvSpPr/>
            <p:nvPr/>
          </p:nvSpPr>
          <p:spPr>
            <a:xfrm>
              <a:off x="11024842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98" name="object 998" descr=""/>
            <p:cNvSpPr/>
            <p:nvPr/>
          </p:nvSpPr>
          <p:spPr>
            <a:xfrm>
              <a:off x="11109554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99" name="object 999" descr=""/>
            <p:cNvSpPr/>
            <p:nvPr/>
          </p:nvSpPr>
          <p:spPr>
            <a:xfrm>
              <a:off x="11194266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00" name="object 1000" descr=""/>
            <p:cNvSpPr/>
            <p:nvPr/>
          </p:nvSpPr>
          <p:spPr>
            <a:xfrm>
              <a:off x="11278977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01" name="object 1001" descr=""/>
            <p:cNvSpPr/>
            <p:nvPr/>
          </p:nvSpPr>
          <p:spPr>
            <a:xfrm>
              <a:off x="11363689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02" name="object 1002" descr=""/>
            <p:cNvSpPr/>
            <p:nvPr/>
          </p:nvSpPr>
          <p:spPr>
            <a:xfrm>
              <a:off x="11448401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03" name="object 1003" descr=""/>
            <p:cNvSpPr/>
            <p:nvPr/>
          </p:nvSpPr>
          <p:spPr>
            <a:xfrm>
              <a:off x="11533112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04" name="object 1004" descr=""/>
            <p:cNvSpPr/>
            <p:nvPr/>
          </p:nvSpPr>
          <p:spPr>
            <a:xfrm>
              <a:off x="9923592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05" name="object 1005" descr=""/>
            <p:cNvSpPr/>
            <p:nvPr/>
          </p:nvSpPr>
          <p:spPr>
            <a:xfrm>
              <a:off x="10008304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06" name="object 1006" descr=""/>
            <p:cNvSpPr/>
            <p:nvPr/>
          </p:nvSpPr>
          <p:spPr>
            <a:xfrm>
              <a:off x="10093016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07" name="object 1007" descr=""/>
            <p:cNvSpPr/>
            <p:nvPr/>
          </p:nvSpPr>
          <p:spPr>
            <a:xfrm>
              <a:off x="10177727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08" name="object 1008" descr=""/>
            <p:cNvSpPr/>
            <p:nvPr/>
          </p:nvSpPr>
          <p:spPr>
            <a:xfrm>
              <a:off x="10262439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09" name="object 1009" descr=""/>
            <p:cNvSpPr/>
            <p:nvPr/>
          </p:nvSpPr>
          <p:spPr>
            <a:xfrm>
              <a:off x="10347150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10" name="object 1010" descr=""/>
            <p:cNvSpPr/>
            <p:nvPr/>
          </p:nvSpPr>
          <p:spPr>
            <a:xfrm>
              <a:off x="10431862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11" name="object 1011" descr=""/>
            <p:cNvSpPr/>
            <p:nvPr/>
          </p:nvSpPr>
          <p:spPr>
            <a:xfrm>
              <a:off x="10516573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12" name="object 1012" descr=""/>
            <p:cNvSpPr/>
            <p:nvPr/>
          </p:nvSpPr>
          <p:spPr>
            <a:xfrm>
              <a:off x="10601285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13" name="object 1013" descr=""/>
            <p:cNvSpPr/>
            <p:nvPr/>
          </p:nvSpPr>
          <p:spPr>
            <a:xfrm>
              <a:off x="10685997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14" name="object 1014" descr=""/>
            <p:cNvSpPr/>
            <p:nvPr/>
          </p:nvSpPr>
          <p:spPr>
            <a:xfrm>
              <a:off x="10770708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15" name="object 1015" descr=""/>
            <p:cNvSpPr/>
            <p:nvPr/>
          </p:nvSpPr>
          <p:spPr>
            <a:xfrm>
              <a:off x="10855419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16" name="object 1016" descr=""/>
            <p:cNvSpPr/>
            <p:nvPr/>
          </p:nvSpPr>
          <p:spPr>
            <a:xfrm>
              <a:off x="10940130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17" name="object 1017" descr=""/>
            <p:cNvSpPr/>
            <p:nvPr/>
          </p:nvSpPr>
          <p:spPr>
            <a:xfrm>
              <a:off x="11024842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18" name="object 1018" descr=""/>
            <p:cNvSpPr/>
            <p:nvPr/>
          </p:nvSpPr>
          <p:spPr>
            <a:xfrm>
              <a:off x="11109554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19" name="object 1019" descr=""/>
            <p:cNvSpPr/>
            <p:nvPr/>
          </p:nvSpPr>
          <p:spPr>
            <a:xfrm>
              <a:off x="11194266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20" name="object 1020" descr=""/>
            <p:cNvSpPr/>
            <p:nvPr/>
          </p:nvSpPr>
          <p:spPr>
            <a:xfrm>
              <a:off x="11278977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21" name="object 1021" descr=""/>
            <p:cNvSpPr/>
            <p:nvPr/>
          </p:nvSpPr>
          <p:spPr>
            <a:xfrm>
              <a:off x="11363689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22" name="object 1022" descr=""/>
            <p:cNvSpPr/>
            <p:nvPr/>
          </p:nvSpPr>
          <p:spPr>
            <a:xfrm>
              <a:off x="11448401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23" name="object 1023" descr=""/>
            <p:cNvSpPr/>
            <p:nvPr/>
          </p:nvSpPr>
          <p:spPr>
            <a:xfrm>
              <a:off x="11533112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24" name="object 1024" descr=""/>
            <p:cNvSpPr/>
            <p:nvPr/>
          </p:nvSpPr>
          <p:spPr>
            <a:xfrm>
              <a:off x="9923592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25" name="object 1025" descr=""/>
            <p:cNvSpPr/>
            <p:nvPr/>
          </p:nvSpPr>
          <p:spPr>
            <a:xfrm>
              <a:off x="10008304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26" name="object 1026" descr=""/>
            <p:cNvSpPr/>
            <p:nvPr/>
          </p:nvSpPr>
          <p:spPr>
            <a:xfrm>
              <a:off x="10093016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27" name="object 1027" descr=""/>
            <p:cNvSpPr/>
            <p:nvPr/>
          </p:nvSpPr>
          <p:spPr>
            <a:xfrm>
              <a:off x="10177727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28" name="object 1028" descr=""/>
            <p:cNvSpPr/>
            <p:nvPr/>
          </p:nvSpPr>
          <p:spPr>
            <a:xfrm>
              <a:off x="10262439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29" name="object 1029" descr=""/>
            <p:cNvSpPr/>
            <p:nvPr/>
          </p:nvSpPr>
          <p:spPr>
            <a:xfrm>
              <a:off x="10347150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30" name="object 1030" descr=""/>
            <p:cNvSpPr/>
            <p:nvPr/>
          </p:nvSpPr>
          <p:spPr>
            <a:xfrm>
              <a:off x="10431862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31" name="object 1031" descr=""/>
            <p:cNvSpPr/>
            <p:nvPr/>
          </p:nvSpPr>
          <p:spPr>
            <a:xfrm>
              <a:off x="10516573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32" name="object 1032" descr=""/>
            <p:cNvSpPr/>
            <p:nvPr/>
          </p:nvSpPr>
          <p:spPr>
            <a:xfrm>
              <a:off x="10601285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33" name="object 1033" descr=""/>
            <p:cNvSpPr/>
            <p:nvPr/>
          </p:nvSpPr>
          <p:spPr>
            <a:xfrm>
              <a:off x="10685997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34" name="object 1034" descr=""/>
            <p:cNvSpPr/>
            <p:nvPr/>
          </p:nvSpPr>
          <p:spPr>
            <a:xfrm>
              <a:off x="10770708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35" name="object 1035" descr=""/>
            <p:cNvSpPr/>
            <p:nvPr/>
          </p:nvSpPr>
          <p:spPr>
            <a:xfrm>
              <a:off x="10855419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36" name="object 1036" descr=""/>
            <p:cNvSpPr/>
            <p:nvPr/>
          </p:nvSpPr>
          <p:spPr>
            <a:xfrm>
              <a:off x="10940130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37" name="object 1037" descr=""/>
            <p:cNvSpPr/>
            <p:nvPr/>
          </p:nvSpPr>
          <p:spPr>
            <a:xfrm>
              <a:off x="11024842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38" name="object 1038" descr=""/>
            <p:cNvSpPr/>
            <p:nvPr/>
          </p:nvSpPr>
          <p:spPr>
            <a:xfrm>
              <a:off x="11109554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39" name="object 1039" descr=""/>
            <p:cNvSpPr/>
            <p:nvPr/>
          </p:nvSpPr>
          <p:spPr>
            <a:xfrm>
              <a:off x="11194266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40" name="object 1040" descr=""/>
            <p:cNvSpPr/>
            <p:nvPr/>
          </p:nvSpPr>
          <p:spPr>
            <a:xfrm>
              <a:off x="11278977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41" name="object 1041" descr=""/>
            <p:cNvSpPr/>
            <p:nvPr/>
          </p:nvSpPr>
          <p:spPr>
            <a:xfrm>
              <a:off x="11363689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42" name="object 1042" descr=""/>
            <p:cNvSpPr/>
            <p:nvPr/>
          </p:nvSpPr>
          <p:spPr>
            <a:xfrm>
              <a:off x="11448401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43" name="object 1043" descr=""/>
            <p:cNvSpPr/>
            <p:nvPr/>
          </p:nvSpPr>
          <p:spPr>
            <a:xfrm>
              <a:off x="11533112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44" name="object 1044" descr=""/>
            <p:cNvSpPr/>
            <p:nvPr/>
          </p:nvSpPr>
          <p:spPr>
            <a:xfrm>
              <a:off x="9923592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45" name="object 1045" descr=""/>
            <p:cNvSpPr/>
            <p:nvPr/>
          </p:nvSpPr>
          <p:spPr>
            <a:xfrm>
              <a:off x="10008304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46" name="object 1046" descr=""/>
            <p:cNvSpPr/>
            <p:nvPr/>
          </p:nvSpPr>
          <p:spPr>
            <a:xfrm>
              <a:off x="10093016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47" name="object 1047" descr=""/>
            <p:cNvSpPr/>
            <p:nvPr/>
          </p:nvSpPr>
          <p:spPr>
            <a:xfrm>
              <a:off x="10177727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48" name="object 1048" descr=""/>
            <p:cNvSpPr/>
            <p:nvPr/>
          </p:nvSpPr>
          <p:spPr>
            <a:xfrm>
              <a:off x="10262439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49" name="object 1049" descr=""/>
            <p:cNvSpPr/>
            <p:nvPr/>
          </p:nvSpPr>
          <p:spPr>
            <a:xfrm>
              <a:off x="10347150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50" name="object 1050" descr=""/>
            <p:cNvSpPr/>
            <p:nvPr/>
          </p:nvSpPr>
          <p:spPr>
            <a:xfrm>
              <a:off x="10431862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51" name="object 1051" descr=""/>
            <p:cNvSpPr/>
            <p:nvPr/>
          </p:nvSpPr>
          <p:spPr>
            <a:xfrm>
              <a:off x="10516573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52" name="object 1052" descr=""/>
            <p:cNvSpPr/>
            <p:nvPr/>
          </p:nvSpPr>
          <p:spPr>
            <a:xfrm>
              <a:off x="10601285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53" name="object 1053" descr=""/>
            <p:cNvSpPr/>
            <p:nvPr/>
          </p:nvSpPr>
          <p:spPr>
            <a:xfrm>
              <a:off x="10685997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54" name="object 1054" descr=""/>
            <p:cNvSpPr/>
            <p:nvPr/>
          </p:nvSpPr>
          <p:spPr>
            <a:xfrm>
              <a:off x="10770708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55" name="object 1055" descr=""/>
            <p:cNvSpPr/>
            <p:nvPr/>
          </p:nvSpPr>
          <p:spPr>
            <a:xfrm>
              <a:off x="10855419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56" name="object 1056" descr=""/>
            <p:cNvSpPr/>
            <p:nvPr/>
          </p:nvSpPr>
          <p:spPr>
            <a:xfrm>
              <a:off x="10940130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57" name="object 1057" descr=""/>
            <p:cNvSpPr/>
            <p:nvPr/>
          </p:nvSpPr>
          <p:spPr>
            <a:xfrm>
              <a:off x="11024842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58" name="object 1058" descr=""/>
            <p:cNvSpPr/>
            <p:nvPr/>
          </p:nvSpPr>
          <p:spPr>
            <a:xfrm>
              <a:off x="11109554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59" name="object 1059" descr=""/>
            <p:cNvSpPr/>
            <p:nvPr/>
          </p:nvSpPr>
          <p:spPr>
            <a:xfrm>
              <a:off x="11194266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60" name="object 1060" descr=""/>
            <p:cNvSpPr/>
            <p:nvPr/>
          </p:nvSpPr>
          <p:spPr>
            <a:xfrm>
              <a:off x="11278977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61" name="object 1061" descr=""/>
            <p:cNvSpPr/>
            <p:nvPr/>
          </p:nvSpPr>
          <p:spPr>
            <a:xfrm>
              <a:off x="11363689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62" name="object 1062" descr=""/>
            <p:cNvSpPr/>
            <p:nvPr/>
          </p:nvSpPr>
          <p:spPr>
            <a:xfrm>
              <a:off x="11448401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63" name="object 1063" descr=""/>
            <p:cNvSpPr/>
            <p:nvPr/>
          </p:nvSpPr>
          <p:spPr>
            <a:xfrm>
              <a:off x="11533112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64" name="object 1064" descr=""/>
            <p:cNvSpPr/>
            <p:nvPr/>
          </p:nvSpPr>
          <p:spPr>
            <a:xfrm>
              <a:off x="9923592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65" name="object 1065" descr=""/>
            <p:cNvSpPr/>
            <p:nvPr/>
          </p:nvSpPr>
          <p:spPr>
            <a:xfrm>
              <a:off x="10008304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66" name="object 1066" descr=""/>
            <p:cNvSpPr/>
            <p:nvPr/>
          </p:nvSpPr>
          <p:spPr>
            <a:xfrm>
              <a:off x="10093016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67" name="object 1067" descr=""/>
            <p:cNvSpPr/>
            <p:nvPr/>
          </p:nvSpPr>
          <p:spPr>
            <a:xfrm>
              <a:off x="10177727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68" name="object 1068" descr=""/>
            <p:cNvSpPr/>
            <p:nvPr/>
          </p:nvSpPr>
          <p:spPr>
            <a:xfrm>
              <a:off x="10262439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69" name="object 1069" descr=""/>
            <p:cNvSpPr/>
            <p:nvPr/>
          </p:nvSpPr>
          <p:spPr>
            <a:xfrm>
              <a:off x="10347150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70" name="object 1070" descr=""/>
            <p:cNvSpPr/>
            <p:nvPr/>
          </p:nvSpPr>
          <p:spPr>
            <a:xfrm>
              <a:off x="10431862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71" name="object 1071" descr=""/>
            <p:cNvSpPr/>
            <p:nvPr/>
          </p:nvSpPr>
          <p:spPr>
            <a:xfrm>
              <a:off x="10516573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72" name="object 1072" descr=""/>
            <p:cNvSpPr/>
            <p:nvPr/>
          </p:nvSpPr>
          <p:spPr>
            <a:xfrm>
              <a:off x="10601285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73" name="object 1073" descr=""/>
            <p:cNvSpPr/>
            <p:nvPr/>
          </p:nvSpPr>
          <p:spPr>
            <a:xfrm>
              <a:off x="10685997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74" name="object 1074" descr=""/>
            <p:cNvSpPr/>
            <p:nvPr/>
          </p:nvSpPr>
          <p:spPr>
            <a:xfrm>
              <a:off x="10770708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75" name="object 1075" descr=""/>
            <p:cNvSpPr/>
            <p:nvPr/>
          </p:nvSpPr>
          <p:spPr>
            <a:xfrm>
              <a:off x="10855419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76" name="object 1076" descr=""/>
            <p:cNvSpPr/>
            <p:nvPr/>
          </p:nvSpPr>
          <p:spPr>
            <a:xfrm>
              <a:off x="10940130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77" name="object 1077" descr=""/>
            <p:cNvSpPr/>
            <p:nvPr/>
          </p:nvSpPr>
          <p:spPr>
            <a:xfrm>
              <a:off x="11024842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78" name="object 1078" descr=""/>
            <p:cNvSpPr/>
            <p:nvPr/>
          </p:nvSpPr>
          <p:spPr>
            <a:xfrm>
              <a:off x="11109554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79" name="object 1079" descr=""/>
            <p:cNvSpPr/>
            <p:nvPr/>
          </p:nvSpPr>
          <p:spPr>
            <a:xfrm>
              <a:off x="11194266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80" name="object 1080" descr=""/>
            <p:cNvSpPr/>
            <p:nvPr/>
          </p:nvSpPr>
          <p:spPr>
            <a:xfrm>
              <a:off x="11278977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81" name="object 1081" descr=""/>
            <p:cNvSpPr/>
            <p:nvPr/>
          </p:nvSpPr>
          <p:spPr>
            <a:xfrm>
              <a:off x="11363689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82" name="object 1082" descr=""/>
            <p:cNvSpPr/>
            <p:nvPr/>
          </p:nvSpPr>
          <p:spPr>
            <a:xfrm>
              <a:off x="11448401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83" name="object 1083" descr=""/>
            <p:cNvSpPr/>
            <p:nvPr/>
          </p:nvSpPr>
          <p:spPr>
            <a:xfrm>
              <a:off x="11533112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84" name="object 1084" descr=""/>
            <p:cNvSpPr/>
            <p:nvPr/>
          </p:nvSpPr>
          <p:spPr>
            <a:xfrm>
              <a:off x="9923592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85" name="object 1085" descr=""/>
            <p:cNvSpPr/>
            <p:nvPr/>
          </p:nvSpPr>
          <p:spPr>
            <a:xfrm>
              <a:off x="10008304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86" name="object 1086" descr=""/>
            <p:cNvSpPr/>
            <p:nvPr/>
          </p:nvSpPr>
          <p:spPr>
            <a:xfrm>
              <a:off x="10093016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87" name="object 1087" descr=""/>
            <p:cNvSpPr/>
            <p:nvPr/>
          </p:nvSpPr>
          <p:spPr>
            <a:xfrm>
              <a:off x="10177727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88" name="object 1088" descr=""/>
            <p:cNvSpPr/>
            <p:nvPr/>
          </p:nvSpPr>
          <p:spPr>
            <a:xfrm>
              <a:off x="10262439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89" name="object 1089" descr=""/>
            <p:cNvSpPr/>
            <p:nvPr/>
          </p:nvSpPr>
          <p:spPr>
            <a:xfrm>
              <a:off x="10347150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90" name="object 1090" descr=""/>
            <p:cNvSpPr/>
            <p:nvPr/>
          </p:nvSpPr>
          <p:spPr>
            <a:xfrm>
              <a:off x="10431862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91" name="object 1091" descr=""/>
            <p:cNvSpPr/>
            <p:nvPr/>
          </p:nvSpPr>
          <p:spPr>
            <a:xfrm>
              <a:off x="10516573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92" name="object 1092" descr=""/>
            <p:cNvSpPr/>
            <p:nvPr/>
          </p:nvSpPr>
          <p:spPr>
            <a:xfrm>
              <a:off x="10601285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93" name="object 1093" descr=""/>
            <p:cNvSpPr/>
            <p:nvPr/>
          </p:nvSpPr>
          <p:spPr>
            <a:xfrm>
              <a:off x="10685997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94" name="object 1094" descr=""/>
            <p:cNvSpPr/>
            <p:nvPr/>
          </p:nvSpPr>
          <p:spPr>
            <a:xfrm>
              <a:off x="10770708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95" name="object 1095" descr=""/>
            <p:cNvSpPr/>
            <p:nvPr/>
          </p:nvSpPr>
          <p:spPr>
            <a:xfrm>
              <a:off x="10855419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96" name="object 1096" descr=""/>
            <p:cNvSpPr/>
            <p:nvPr/>
          </p:nvSpPr>
          <p:spPr>
            <a:xfrm>
              <a:off x="10940130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97" name="object 1097" descr=""/>
            <p:cNvSpPr/>
            <p:nvPr/>
          </p:nvSpPr>
          <p:spPr>
            <a:xfrm>
              <a:off x="11024842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98" name="object 1098" descr=""/>
            <p:cNvSpPr/>
            <p:nvPr/>
          </p:nvSpPr>
          <p:spPr>
            <a:xfrm>
              <a:off x="11109554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99" name="object 1099" descr=""/>
            <p:cNvSpPr/>
            <p:nvPr/>
          </p:nvSpPr>
          <p:spPr>
            <a:xfrm>
              <a:off x="11194266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00" name="object 1100" descr=""/>
            <p:cNvSpPr/>
            <p:nvPr/>
          </p:nvSpPr>
          <p:spPr>
            <a:xfrm>
              <a:off x="11278977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01" name="object 1101" descr=""/>
            <p:cNvSpPr/>
            <p:nvPr/>
          </p:nvSpPr>
          <p:spPr>
            <a:xfrm>
              <a:off x="11363689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02" name="object 1102" descr=""/>
            <p:cNvSpPr/>
            <p:nvPr/>
          </p:nvSpPr>
          <p:spPr>
            <a:xfrm>
              <a:off x="11448401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03" name="object 1103" descr=""/>
            <p:cNvSpPr/>
            <p:nvPr/>
          </p:nvSpPr>
          <p:spPr>
            <a:xfrm>
              <a:off x="11533112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04" name="object 1104" descr=""/>
            <p:cNvSpPr/>
            <p:nvPr/>
          </p:nvSpPr>
          <p:spPr>
            <a:xfrm>
              <a:off x="9923592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05" name="object 1105" descr=""/>
            <p:cNvSpPr/>
            <p:nvPr/>
          </p:nvSpPr>
          <p:spPr>
            <a:xfrm>
              <a:off x="10008304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06" name="object 1106" descr=""/>
            <p:cNvSpPr/>
            <p:nvPr/>
          </p:nvSpPr>
          <p:spPr>
            <a:xfrm>
              <a:off x="10093016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07" name="object 1107" descr=""/>
            <p:cNvSpPr/>
            <p:nvPr/>
          </p:nvSpPr>
          <p:spPr>
            <a:xfrm>
              <a:off x="10177727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08" name="object 1108" descr=""/>
            <p:cNvSpPr/>
            <p:nvPr/>
          </p:nvSpPr>
          <p:spPr>
            <a:xfrm>
              <a:off x="10262439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09" name="object 1109" descr=""/>
            <p:cNvSpPr/>
            <p:nvPr/>
          </p:nvSpPr>
          <p:spPr>
            <a:xfrm>
              <a:off x="10347150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10" name="object 1110" descr=""/>
            <p:cNvSpPr/>
            <p:nvPr/>
          </p:nvSpPr>
          <p:spPr>
            <a:xfrm>
              <a:off x="10431862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11" name="object 1111" descr=""/>
            <p:cNvSpPr/>
            <p:nvPr/>
          </p:nvSpPr>
          <p:spPr>
            <a:xfrm>
              <a:off x="10516573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12" name="object 1112" descr=""/>
            <p:cNvSpPr/>
            <p:nvPr/>
          </p:nvSpPr>
          <p:spPr>
            <a:xfrm>
              <a:off x="10601285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13" name="object 1113" descr=""/>
            <p:cNvSpPr/>
            <p:nvPr/>
          </p:nvSpPr>
          <p:spPr>
            <a:xfrm>
              <a:off x="10685997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14" name="object 1114" descr=""/>
            <p:cNvSpPr/>
            <p:nvPr/>
          </p:nvSpPr>
          <p:spPr>
            <a:xfrm>
              <a:off x="10770708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15" name="object 1115" descr=""/>
            <p:cNvSpPr/>
            <p:nvPr/>
          </p:nvSpPr>
          <p:spPr>
            <a:xfrm>
              <a:off x="10855419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16" name="object 1116" descr=""/>
            <p:cNvSpPr/>
            <p:nvPr/>
          </p:nvSpPr>
          <p:spPr>
            <a:xfrm>
              <a:off x="10940130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17" name="object 1117" descr=""/>
            <p:cNvSpPr/>
            <p:nvPr/>
          </p:nvSpPr>
          <p:spPr>
            <a:xfrm>
              <a:off x="11024842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18" name="object 1118" descr=""/>
            <p:cNvSpPr/>
            <p:nvPr/>
          </p:nvSpPr>
          <p:spPr>
            <a:xfrm>
              <a:off x="11109554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19" name="object 1119" descr=""/>
            <p:cNvSpPr/>
            <p:nvPr/>
          </p:nvSpPr>
          <p:spPr>
            <a:xfrm>
              <a:off x="11194266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20" name="object 1120" descr=""/>
            <p:cNvSpPr/>
            <p:nvPr/>
          </p:nvSpPr>
          <p:spPr>
            <a:xfrm>
              <a:off x="11278977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21" name="object 1121" descr=""/>
            <p:cNvSpPr/>
            <p:nvPr/>
          </p:nvSpPr>
          <p:spPr>
            <a:xfrm>
              <a:off x="11363689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22" name="object 1122" descr=""/>
            <p:cNvSpPr/>
            <p:nvPr/>
          </p:nvSpPr>
          <p:spPr>
            <a:xfrm>
              <a:off x="11448401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23" name="object 1123" descr=""/>
            <p:cNvSpPr/>
            <p:nvPr/>
          </p:nvSpPr>
          <p:spPr>
            <a:xfrm>
              <a:off x="11533112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24" name="object 1124" descr=""/>
            <p:cNvSpPr/>
            <p:nvPr/>
          </p:nvSpPr>
          <p:spPr>
            <a:xfrm>
              <a:off x="9923592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25" name="object 1125" descr=""/>
            <p:cNvSpPr/>
            <p:nvPr/>
          </p:nvSpPr>
          <p:spPr>
            <a:xfrm>
              <a:off x="10008304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26" name="object 1126" descr=""/>
            <p:cNvSpPr/>
            <p:nvPr/>
          </p:nvSpPr>
          <p:spPr>
            <a:xfrm>
              <a:off x="10093016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27" name="object 1127" descr=""/>
            <p:cNvSpPr/>
            <p:nvPr/>
          </p:nvSpPr>
          <p:spPr>
            <a:xfrm>
              <a:off x="10177727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28" name="object 1128" descr=""/>
            <p:cNvSpPr/>
            <p:nvPr/>
          </p:nvSpPr>
          <p:spPr>
            <a:xfrm>
              <a:off x="10262439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29" name="object 1129" descr=""/>
            <p:cNvSpPr/>
            <p:nvPr/>
          </p:nvSpPr>
          <p:spPr>
            <a:xfrm>
              <a:off x="10347150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30" name="object 1130" descr=""/>
            <p:cNvSpPr/>
            <p:nvPr/>
          </p:nvSpPr>
          <p:spPr>
            <a:xfrm>
              <a:off x="10431862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31" name="object 1131" descr=""/>
            <p:cNvSpPr/>
            <p:nvPr/>
          </p:nvSpPr>
          <p:spPr>
            <a:xfrm>
              <a:off x="10516573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32" name="object 1132" descr=""/>
            <p:cNvSpPr/>
            <p:nvPr/>
          </p:nvSpPr>
          <p:spPr>
            <a:xfrm>
              <a:off x="10601285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33" name="object 1133" descr=""/>
            <p:cNvSpPr/>
            <p:nvPr/>
          </p:nvSpPr>
          <p:spPr>
            <a:xfrm>
              <a:off x="10685997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34" name="object 1134" descr=""/>
            <p:cNvSpPr/>
            <p:nvPr/>
          </p:nvSpPr>
          <p:spPr>
            <a:xfrm>
              <a:off x="10770708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35" name="object 1135" descr=""/>
            <p:cNvSpPr/>
            <p:nvPr/>
          </p:nvSpPr>
          <p:spPr>
            <a:xfrm>
              <a:off x="10855419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36" name="object 1136" descr=""/>
            <p:cNvSpPr/>
            <p:nvPr/>
          </p:nvSpPr>
          <p:spPr>
            <a:xfrm>
              <a:off x="10940130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37" name="object 1137" descr=""/>
            <p:cNvSpPr/>
            <p:nvPr/>
          </p:nvSpPr>
          <p:spPr>
            <a:xfrm>
              <a:off x="11024842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38" name="object 1138" descr=""/>
            <p:cNvSpPr/>
            <p:nvPr/>
          </p:nvSpPr>
          <p:spPr>
            <a:xfrm>
              <a:off x="11109554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39" name="object 1139" descr=""/>
            <p:cNvSpPr/>
            <p:nvPr/>
          </p:nvSpPr>
          <p:spPr>
            <a:xfrm>
              <a:off x="11194266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40" name="object 1140" descr=""/>
            <p:cNvSpPr/>
            <p:nvPr/>
          </p:nvSpPr>
          <p:spPr>
            <a:xfrm>
              <a:off x="11278977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41" name="object 1141" descr=""/>
            <p:cNvSpPr/>
            <p:nvPr/>
          </p:nvSpPr>
          <p:spPr>
            <a:xfrm>
              <a:off x="11363689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42" name="object 1142" descr=""/>
            <p:cNvSpPr/>
            <p:nvPr/>
          </p:nvSpPr>
          <p:spPr>
            <a:xfrm>
              <a:off x="11448401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43" name="object 1143" descr=""/>
            <p:cNvSpPr/>
            <p:nvPr/>
          </p:nvSpPr>
          <p:spPr>
            <a:xfrm>
              <a:off x="11533112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44" name="object 1144" descr=""/>
            <p:cNvSpPr/>
            <p:nvPr/>
          </p:nvSpPr>
          <p:spPr>
            <a:xfrm>
              <a:off x="9923592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45" name="object 1145" descr=""/>
            <p:cNvSpPr/>
            <p:nvPr/>
          </p:nvSpPr>
          <p:spPr>
            <a:xfrm>
              <a:off x="10008304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46" name="object 1146" descr=""/>
            <p:cNvSpPr/>
            <p:nvPr/>
          </p:nvSpPr>
          <p:spPr>
            <a:xfrm>
              <a:off x="10093016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47" name="object 1147" descr=""/>
            <p:cNvSpPr/>
            <p:nvPr/>
          </p:nvSpPr>
          <p:spPr>
            <a:xfrm>
              <a:off x="10177727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48" name="object 1148" descr=""/>
            <p:cNvSpPr/>
            <p:nvPr/>
          </p:nvSpPr>
          <p:spPr>
            <a:xfrm>
              <a:off x="10262439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49" name="object 1149" descr=""/>
            <p:cNvSpPr/>
            <p:nvPr/>
          </p:nvSpPr>
          <p:spPr>
            <a:xfrm>
              <a:off x="10347150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50" name="object 1150" descr=""/>
            <p:cNvSpPr/>
            <p:nvPr/>
          </p:nvSpPr>
          <p:spPr>
            <a:xfrm>
              <a:off x="10431862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51" name="object 1151" descr=""/>
            <p:cNvSpPr/>
            <p:nvPr/>
          </p:nvSpPr>
          <p:spPr>
            <a:xfrm>
              <a:off x="10516573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52" name="object 1152" descr=""/>
            <p:cNvSpPr/>
            <p:nvPr/>
          </p:nvSpPr>
          <p:spPr>
            <a:xfrm>
              <a:off x="10601285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53" name="object 1153" descr=""/>
            <p:cNvSpPr/>
            <p:nvPr/>
          </p:nvSpPr>
          <p:spPr>
            <a:xfrm>
              <a:off x="10685997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54" name="object 1154" descr=""/>
            <p:cNvSpPr/>
            <p:nvPr/>
          </p:nvSpPr>
          <p:spPr>
            <a:xfrm>
              <a:off x="10770708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55" name="object 1155" descr=""/>
            <p:cNvSpPr/>
            <p:nvPr/>
          </p:nvSpPr>
          <p:spPr>
            <a:xfrm>
              <a:off x="10855419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56" name="object 1156" descr=""/>
            <p:cNvSpPr/>
            <p:nvPr/>
          </p:nvSpPr>
          <p:spPr>
            <a:xfrm>
              <a:off x="10940130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57" name="object 1157" descr=""/>
            <p:cNvSpPr/>
            <p:nvPr/>
          </p:nvSpPr>
          <p:spPr>
            <a:xfrm>
              <a:off x="11024842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58" name="object 1158" descr=""/>
            <p:cNvSpPr/>
            <p:nvPr/>
          </p:nvSpPr>
          <p:spPr>
            <a:xfrm>
              <a:off x="11109554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59" name="object 1159" descr=""/>
            <p:cNvSpPr/>
            <p:nvPr/>
          </p:nvSpPr>
          <p:spPr>
            <a:xfrm>
              <a:off x="11194266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60" name="object 1160" descr=""/>
            <p:cNvSpPr/>
            <p:nvPr/>
          </p:nvSpPr>
          <p:spPr>
            <a:xfrm>
              <a:off x="11278977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61" name="object 1161" descr=""/>
            <p:cNvSpPr/>
            <p:nvPr/>
          </p:nvSpPr>
          <p:spPr>
            <a:xfrm>
              <a:off x="11363689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62" name="object 1162" descr=""/>
            <p:cNvSpPr/>
            <p:nvPr/>
          </p:nvSpPr>
          <p:spPr>
            <a:xfrm>
              <a:off x="11448401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63" name="object 1163" descr=""/>
            <p:cNvSpPr/>
            <p:nvPr/>
          </p:nvSpPr>
          <p:spPr>
            <a:xfrm>
              <a:off x="11533112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64" name="object 1164" descr=""/>
            <p:cNvSpPr/>
            <p:nvPr/>
          </p:nvSpPr>
          <p:spPr>
            <a:xfrm>
              <a:off x="9923592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65" name="object 1165" descr=""/>
            <p:cNvSpPr/>
            <p:nvPr/>
          </p:nvSpPr>
          <p:spPr>
            <a:xfrm>
              <a:off x="10008304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66" name="object 1166" descr=""/>
            <p:cNvSpPr/>
            <p:nvPr/>
          </p:nvSpPr>
          <p:spPr>
            <a:xfrm>
              <a:off x="10093016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67" name="object 1167" descr=""/>
            <p:cNvSpPr/>
            <p:nvPr/>
          </p:nvSpPr>
          <p:spPr>
            <a:xfrm>
              <a:off x="10177727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68" name="object 1168" descr=""/>
            <p:cNvSpPr/>
            <p:nvPr/>
          </p:nvSpPr>
          <p:spPr>
            <a:xfrm>
              <a:off x="10262439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69" name="object 1169" descr=""/>
            <p:cNvSpPr/>
            <p:nvPr/>
          </p:nvSpPr>
          <p:spPr>
            <a:xfrm>
              <a:off x="10347150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70" name="object 1170" descr=""/>
            <p:cNvSpPr/>
            <p:nvPr/>
          </p:nvSpPr>
          <p:spPr>
            <a:xfrm>
              <a:off x="10431862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71" name="object 1171" descr=""/>
            <p:cNvSpPr/>
            <p:nvPr/>
          </p:nvSpPr>
          <p:spPr>
            <a:xfrm>
              <a:off x="10516573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72" name="object 1172" descr=""/>
            <p:cNvSpPr/>
            <p:nvPr/>
          </p:nvSpPr>
          <p:spPr>
            <a:xfrm>
              <a:off x="10601285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73" name="object 1173" descr=""/>
            <p:cNvSpPr/>
            <p:nvPr/>
          </p:nvSpPr>
          <p:spPr>
            <a:xfrm>
              <a:off x="10685997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74" name="object 1174" descr=""/>
            <p:cNvSpPr/>
            <p:nvPr/>
          </p:nvSpPr>
          <p:spPr>
            <a:xfrm>
              <a:off x="10770708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75" name="object 1175" descr=""/>
            <p:cNvSpPr/>
            <p:nvPr/>
          </p:nvSpPr>
          <p:spPr>
            <a:xfrm>
              <a:off x="10855419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76" name="object 1176" descr=""/>
            <p:cNvSpPr/>
            <p:nvPr/>
          </p:nvSpPr>
          <p:spPr>
            <a:xfrm>
              <a:off x="10940130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77" name="object 1177" descr=""/>
            <p:cNvSpPr/>
            <p:nvPr/>
          </p:nvSpPr>
          <p:spPr>
            <a:xfrm>
              <a:off x="11024842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78" name="object 1178" descr=""/>
            <p:cNvSpPr/>
            <p:nvPr/>
          </p:nvSpPr>
          <p:spPr>
            <a:xfrm>
              <a:off x="11109554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79" name="object 1179" descr=""/>
            <p:cNvSpPr/>
            <p:nvPr/>
          </p:nvSpPr>
          <p:spPr>
            <a:xfrm>
              <a:off x="11194266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80" name="object 1180" descr=""/>
            <p:cNvSpPr/>
            <p:nvPr/>
          </p:nvSpPr>
          <p:spPr>
            <a:xfrm>
              <a:off x="11278977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81" name="object 1181" descr=""/>
            <p:cNvSpPr/>
            <p:nvPr/>
          </p:nvSpPr>
          <p:spPr>
            <a:xfrm>
              <a:off x="11363689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82" name="object 1182" descr=""/>
            <p:cNvSpPr/>
            <p:nvPr/>
          </p:nvSpPr>
          <p:spPr>
            <a:xfrm>
              <a:off x="11448401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83" name="object 1183" descr=""/>
            <p:cNvSpPr/>
            <p:nvPr/>
          </p:nvSpPr>
          <p:spPr>
            <a:xfrm>
              <a:off x="11533112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84" name="object 1184" descr=""/>
            <p:cNvSpPr/>
            <p:nvPr/>
          </p:nvSpPr>
          <p:spPr>
            <a:xfrm>
              <a:off x="9923592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85" name="object 1185" descr=""/>
            <p:cNvSpPr/>
            <p:nvPr/>
          </p:nvSpPr>
          <p:spPr>
            <a:xfrm>
              <a:off x="10008304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86" name="object 1186" descr=""/>
            <p:cNvSpPr/>
            <p:nvPr/>
          </p:nvSpPr>
          <p:spPr>
            <a:xfrm>
              <a:off x="10093016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87" name="object 1187" descr=""/>
            <p:cNvSpPr/>
            <p:nvPr/>
          </p:nvSpPr>
          <p:spPr>
            <a:xfrm>
              <a:off x="10177727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88" name="object 1188" descr=""/>
            <p:cNvSpPr/>
            <p:nvPr/>
          </p:nvSpPr>
          <p:spPr>
            <a:xfrm>
              <a:off x="10262439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89" name="object 1189" descr=""/>
            <p:cNvSpPr/>
            <p:nvPr/>
          </p:nvSpPr>
          <p:spPr>
            <a:xfrm>
              <a:off x="10347150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90" name="object 1190" descr=""/>
            <p:cNvSpPr/>
            <p:nvPr/>
          </p:nvSpPr>
          <p:spPr>
            <a:xfrm>
              <a:off x="10431862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91" name="object 1191" descr=""/>
            <p:cNvSpPr/>
            <p:nvPr/>
          </p:nvSpPr>
          <p:spPr>
            <a:xfrm>
              <a:off x="10516573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92" name="object 1192" descr=""/>
            <p:cNvSpPr/>
            <p:nvPr/>
          </p:nvSpPr>
          <p:spPr>
            <a:xfrm>
              <a:off x="10601285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93" name="object 1193" descr=""/>
            <p:cNvSpPr/>
            <p:nvPr/>
          </p:nvSpPr>
          <p:spPr>
            <a:xfrm>
              <a:off x="10685997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94" name="object 1194" descr=""/>
            <p:cNvSpPr/>
            <p:nvPr/>
          </p:nvSpPr>
          <p:spPr>
            <a:xfrm>
              <a:off x="10770708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95" name="object 1195" descr=""/>
            <p:cNvSpPr/>
            <p:nvPr/>
          </p:nvSpPr>
          <p:spPr>
            <a:xfrm>
              <a:off x="10855419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96" name="object 1196" descr=""/>
            <p:cNvSpPr/>
            <p:nvPr/>
          </p:nvSpPr>
          <p:spPr>
            <a:xfrm>
              <a:off x="10940130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97" name="object 1197" descr=""/>
            <p:cNvSpPr/>
            <p:nvPr/>
          </p:nvSpPr>
          <p:spPr>
            <a:xfrm>
              <a:off x="11024842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98" name="object 1198" descr=""/>
            <p:cNvSpPr/>
            <p:nvPr/>
          </p:nvSpPr>
          <p:spPr>
            <a:xfrm>
              <a:off x="11109554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99" name="object 1199" descr=""/>
            <p:cNvSpPr/>
            <p:nvPr/>
          </p:nvSpPr>
          <p:spPr>
            <a:xfrm>
              <a:off x="11194266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00" name="object 1200" descr=""/>
            <p:cNvSpPr/>
            <p:nvPr/>
          </p:nvSpPr>
          <p:spPr>
            <a:xfrm>
              <a:off x="11278977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01" name="object 1201" descr=""/>
            <p:cNvSpPr/>
            <p:nvPr/>
          </p:nvSpPr>
          <p:spPr>
            <a:xfrm>
              <a:off x="11363689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02" name="object 1202" descr=""/>
            <p:cNvSpPr/>
            <p:nvPr/>
          </p:nvSpPr>
          <p:spPr>
            <a:xfrm>
              <a:off x="11448401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03" name="object 1203" descr=""/>
            <p:cNvSpPr/>
            <p:nvPr/>
          </p:nvSpPr>
          <p:spPr>
            <a:xfrm>
              <a:off x="11533112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04" name="object 1204" descr=""/>
            <p:cNvSpPr/>
            <p:nvPr/>
          </p:nvSpPr>
          <p:spPr>
            <a:xfrm>
              <a:off x="9923592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05" name="object 1205" descr=""/>
            <p:cNvSpPr/>
            <p:nvPr/>
          </p:nvSpPr>
          <p:spPr>
            <a:xfrm>
              <a:off x="10008304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06" name="object 1206" descr=""/>
            <p:cNvSpPr/>
            <p:nvPr/>
          </p:nvSpPr>
          <p:spPr>
            <a:xfrm>
              <a:off x="10093016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07" name="object 1207" descr=""/>
            <p:cNvSpPr/>
            <p:nvPr/>
          </p:nvSpPr>
          <p:spPr>
            <a:xfrm>
              <a:off x="10177727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08" name="object 1208" descr=""/>
            <p:cNvSpPr/>
            <p:nvPr/>
          </p:nvSpPr>
          <p:spPr>
            <a:xfrm>
              <a:off x="10262439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09" name="object 1209" descr=""/>
            <p:cNvSpPr/>
            <p:nvPr/>
          </p:nvSpPr>
          <p:spPr>
            <a:xfrm>
              <a:off x="10347150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10" name="object 1210" descr=""/>
            <p:cNvSpPr/>
            <p:nvPr/>
          </p:nvSpPr>
          <p:spPr>
            <a:xfrm>
              <a:off x="10431862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11" name="object 1211" descr=""/>
            <p:cNvSpPr/>
            <p:nvPr/>
          </p:nvSpPr>
          <p:spPr>
            <a:xfrm>
              <a:off x="10516573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12" name="object 1212" descr=""/>
            <p:cNvSpPr/>
            <p:nvPr/>
          </p:nvSpPr>
          <p:spPr>
            <a:xfrm>
              <a:off x="10601285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13" name="object 1213" descr=""/>
            <p:cNvSpPr/>
            <p:nvPr/>
          </p:nvSpPr>
          <p:spPr>
            <a:xfrm>
              <a:off x="10685997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14" name="object 1214" descr=""/>
            <p:cNvSpPr/>
            <p:nvPr/>
          </p:nvSpPr>
          <p:spPr>
            <a:xfrm>
              <a:off x="10770708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15" name="object 1215" descr=""/>
            <p:cNvSpPr/>
            <p:nvPr/>
          </p:nvSpPr>
          <p:spPr>
            <a:xfrm>
              <a:off x="10855419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16" name="object 1216" descr=""/>
            <p:cNvSpPr/>
            <p:nvPr/>
          </p:nvSpPr>
          <p:spPr>
            <a:xfrm>
              <a:off x="10940130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17" name="object 1217" descr=""/>
            <p:cNvSpPr/>
            <p:nvPr/>
          </p:nvSpPr>
          <p:spPr>
            <a:xfrm>
              <a:off x="11024842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18" name="object 1218" descr=""/>
            <p:cNvSpPr/>
            <p:nvPr/>
          </p:nvSpPr>
          <p:spPr>
            <a:xfrm>
              <a:off x="11109554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19" name="object 1219" descr=""/>
            <p:cNvSpPr/>
            <p:nvPr/>
          </p:nvSpPr>
          <p:spPr>
            <a:xfrm>
              <a:off x="11194266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20" name="object 1220" descr=""/>
            <p:cNvSpPr/>
            <p:nvPr/>
          </p:nvSpPr>
          <p:spPr>
            <a:xfrm>
              <a:off x="11278977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21" name="object 1221" descr=""/>
            <p:cNvSpPr/>
            <p:nvPr/>
          </p:nvSpPr>
          <p:spPr>
            <a:xfrm>
              <a:off x="11363689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22" name="object 1222" descr=""/>
            <p:cNvSpPr/>
            <p:nvPr/>
          </p:nvSpPr>
          <p:spPr>
            <a:xfrm>
              <a:off x="11448401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23" name="object 1223" descr=""/>
            <p:cNvSpPr/>
            <p:nvPr/>
          </p:nvSpPr>
          <p:spPr>
            <a:xfrm>
              <a:off x="11533112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24" name="object 1224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923592" y="4170909"/>
              <a:ext cx="1694231" cy="1694231"/>
            </a:xfrm>
            <a:prstGeom prst="rect">
              <a:avLst/>
            </a:prstGeom>
          </p:spPr>
        </p:pic>
      </p:grpSp>
      <p:grpSp>
        <p:nvGrpSpPr>
          <p:cNvPr id="1225" name="object 1225" descr=""/>
          <p:cNvGrpSpPr/>
          <p:nvPr/>
        </p:nvGrpSpPr>
        <p:grpSpPr>
          <a:xfrm>
            <a:off x="11913218" y="4169848"/>
            <a:ext cx="1696720" cy="1696720"/>
            <a:chOff x="11913218" y="4169848"/>
            <a:chExt cx="1696720" cy="1696720"/>
          </a:xfrm>
        </p:grpSpPr>
        <p:sp>
          <p:nvSpPr>
            <p:cNvPr id="1226" name="object 1226" descr=""/>
            <p:cNvSpPr/>
            <p:nvPr/>
          </p:nvSpPr>
          <p:spPr>
            <a:xfrm>
              <a:off x="11914276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27" name="object 1227" descr=""/>
            <p:cNvSpPr/>
            <p:nvPr/>
          </p:nvSpPr>
          <p:spPr>
            <a:xfrm>
              <a:off x="11998987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28" name="object 1228" descr=""/>
            <p:cNvSpPr/>
            <p:nvPr/>
          </p:nvSpPr>
          <p:spPr>
            <a:xfrm>
              <a:off x="12083699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29" name="object 1229" descr=""/>
            <p:cNvSpPr/>
            <p:nvPr/>
          </p:nvSpPr>
          <p:spPr>
            <a:xfrm>
              <a:off x="12168411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30" name="object 1230" descr=""/>
            <p:cNvSpPr/>
            <p:nvPr/>
          </p:nvSpPr>
          <p:spPr>
            <a:xfrm>
              <a:off x="12253123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31" name="object 1231" descr=""/>
            <p:cNvSpPr/>
            <p:nvPr/>
          </p:nvSpPr>
          <p:spPr>
            <a:xfrm>
              <a:off x="12337834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32" name="object 1232" descr=""/>
            <p:cNvSpPr/>
            <p:nvPr/>
          </p:nvSpPr>
          <p:spPr>
            <a:xfrm>
              <a:off x="12422545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33" name="object 1233" descr=""/>
            <p:cNvSpPr/>
            <p:nvPr/>
          </p:nvSpPr>
          <p:spPr>
            <a:xfrm>
              <a:off x="12507257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34" name="object 1234" descr=""/>
            <p:cNvSpPr/>
            <p:nvPr/>
          </p:nvSpPr>
          <p:spPr>
            <a:xfrm>
              <a:off x="12591968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35" name="object 1235" descr=""/>
            <p:cNvSpPr/>
            <p:nvPr/>
          </p:nvSpPr>
          <p:spPr>
            <a:xfrm>
              <a:off x="12676680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36" name="object 1236" descr=""/>
            <p:cNvSpPr/>
            <p:nvPr/>
          </p:nvSpPr>
          <p:spPr>
            <a:xfrm>
              <a:off x="12761391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37" name="object 1237" descr=""/>
            <p:cNvSpPr/>
            <p:nvPr/>
          </p:nvSpPr>
          <p:spPr>
            <a:xfrm>
              <a:off x="12846103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38" name="object 1238" descr=""/>
            <p:cNvSpPr/>
            <p:nvPr/>
          </p:nvSpPr>
          <p:spPr>
            <a:xfrm>
              <a:off x="12930814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39" name="object 1239" descr=""/>
            <p:cNvSpPr/>
            <p:nvPr/>
          </p:nvSpPr>
          <p:spPr>
            <a:xfrm>
              <a:off x="13015526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40" name="object 1240" descr=""/>
            <p:cNvSpPr/>
            <p:nvPr/>
          </p:nvSpPr>
          <p:spPr>
            <a:xfrm>
              <a:off x="13100237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41" name="object 1241" descr=""/>
            <p:cNvSpPr/>
            <p:nvPr/>
          </p:nvSpPr>
          <p:spPr>
            <a:xfrm>
              <a:off x="13184949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42" name="object 1242" descr=""/>
            <p:cNvSpPr/>
            <p:nvPr/>
          </p:nvSpPr>
          <p:spPr>
            <a:xfrm>
              <a:off x="13269662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43" name="object 1243" descr=""/>
            <p:cNvSpPr/>
            <p:nvPr/>
          </p:nvSpPr>
          <p:spPr>
            <a:xfrm>
              <a:off x="13354371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44" name="object 1244" descr=""/>
            <p:cNvSpPr/>
            <p:nvPr/>
          </p:nvSpPr>
          <p:spPr>
            <a:xfrm>
              <a:off x="13439084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45" name="object 1245" descr=""/>
            <p:cNvSpPr/>
            <p:nvPr/>
          </p:nvSpPr>
          <p:spPr>
            <a:xfrm>
              <a:off x="13523795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46" name="object 1246" descr=""/>
            <p:cNvSpPr/>
            <p:nvPr/>
          </p:nvSpPr>
          <p:spPr>
            <a:xfrm>
              <a:off x="11914276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47" name="object 1247" descr=""/>
            <p:cNvSpPr/>
            <p:nvPr/>
          </p:nvSpPr>
          <p:spPr>
            <a:xfrm>
              <a:off x="11998987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48" name="object 1248" descr=""/>
            <p:cNvSpPr/>
            <p:nvPr/>
          </p:nvSpPr>
          <p:spPr>
            <a:xfrm>
              <a:off x="12083699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49" name="object 1249" descr=""/>
            <p:cNvSpPr/>
            <p:nvPr/>
          </p:nvSpPr>
          <p:spPr>
            <a:xfrm>
              <a:off x="12168411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50" name="object 1250" descr=""/>
            <p:cNvSpPr/>
            <p:nvPr/>
          </p:nvSpPr>
          <p:spPr>
            <a:xfrm>
              <a:off x="12253123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51" name="object 1251" descr=""/>
            <p:cNvSpPr/>
            <p:nvPr/>
          </p:nvSpPr>
          <p:spPr>
            <a:xfrm>
              <a:off x="12337834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52" name="object 1252" descr=""/>
            <p:cNvSpPr/>
            <p:nvPr/>
          </p:nvSpPr>
          <p:spPr>
            <a:xfrm>
              <a:off x="12422545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53" name="object 1253" descr=""/>
            <p:cNvSpPr/>
            <p:nvPr/>
          </p:nvSpPr>
          <p:spPr>
            <a:xfrm>
              <a:off x="12507257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54" name="object 1254" descr=""/>
            <p:cNvSpPr/>
            <p:nvPr/>
          </p:nvSpPr>
          <p:spPr>
            <a:xfrm>
              <a:off x="12591968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55" name="object 1255" descr=""/>
            <p:cNvSpPr/>
            <p:nvPr/>
          </p:nvSpPr>
          <p:spPr>
            <a:xfrm>
              <a:off x="12676680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56" name="object 1256" descr=""/>
            <p:cNvSpPr/>
            <p:nvPr/>
          </p:nvSpPr>
          <p:spPr>
            <a:xfrm>
              <a:off x="12761391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57" name="object 1257" descr=""/>
            <p:cNvSpPr/>
            <p:nvPr/>
          </p:nvSpPr>
          <p:spPr>
            <a:xfrm>
              <a:off x="12846103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58" name="object 1258" descr=""/>
            <p:cNvSpPr/>
            <p:nvPr/>
          </p:nvSpPr>
          <p:spPr>
            <a:xfrm>
              <a:off x="12930814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59" name="object 1259" descr=""/>
            <p:cNvSpPr/>
            <p:nvPr/>
          </p:nvSpPr>
          <p:spPr>
            <a:xfrm>
              <a:off x="13015526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60" name="object 1260" descr=""/>
            <p:cNvSpPr/>
            <p:nvPr/>
          </p:nvSpPr>
          <p:spPr>
            <a:xfrm>
              <a:off x="13100237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61" name="object 1261" descr=""/>
            <p:cNvSpPr/>
            <p:nvPr/>
          </p:nvSpPr>
          <p:spPr>
            <a:xfrm>
              <a:off x="13184949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62" name="object 1262" descr=""/>
            <p:cNvSpPr/>
            <p:nvPr/>
          </p:nvSpPr>
          <p:spPr>
            <a:xfrm>
              <a:off x="13269662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63" name="object 1263" descr=""/>
            <p:cNvSpPr/>
            <p:nvPr/>
          </p:nvSpPr>
          <p:spPr>
            <a:xfrm>
              <a:off x="13354371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64" name="object 1264" descr=""/>
            <p:cNvSpPr/>
            <p:nvPr/>
          </p:nvSpPr>
          <p:spPr>
            <a:xfrm>
              <a:off x="13439084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65" name="object 1265" descr=""/>
            <p:cNvSpPr/>
            <p:nvPr/>
          </p:nvSpPr>
          <p:spPr>
            <a:xfrm>
              <a:off x="13523795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66" name="object 1266" descr=""/>
            <p:cNvSpPr/>
            <p:nvPr/>
          </p:nvSpPr>
          <p:spPr>
            <a:xfrm>
              <a:off x="11914276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67" name="object 1267" descr=""/>
            <p:cNvSpPr/>
            <p:nvPr/>
          </p:nvSpPr>
          <p:spPr>
            <a:xfrm>
              <a:off x="11998987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68" name="object 1268" descr=""/>
            <p:cNvSpPr/>
            <p:nvPr/>
          </p:nvSpPr>
          <p:spPr>
            <a:xfrm>
              <a:off x="12083699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69" name="object 1269" descr=""/>
            <p:cNvSpPr/>
            <p:nvPr/>
          </p:nvSpPr>
          <p:spPr>
            <a:xfrm>
              <a:off x="12168411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70" name="object 1270" descr=""/>
            <p:cNvSpPr/>
            <p:nvPr/>
          </p:nvSpPr>
          <p:spPr>
            <a:xfrm>
              <a:off x="12253123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71" name="object 1271" descr=""/>
            <p:cNvSpPr/>
            <p:nvPr/>
          </p:nvSpPr>
          <p:spPr>
            <a:xfrm>
              <a:off x="12337834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72" name="object 1272" descr=""/>
            <p:cNvSpPr/>
            <p:nvPr/>
          </p:nvSpPr>
          <p:spPr>
            <a:xfrm>
              <a:off x="12422545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73" name="object 1273" descr=""/>
            <p:cNvSpPr/>
            <p:nvPr/>
          </p:nvSpPr>
          <p:spPr>
            <a:xfrm>
              <a:off x="12507257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74" name="object 1274" descr=""/>
            <p:cNvSpPr/>
            <p:nvPr/>
          </p:nvSpPr>
          <p:spPr>
            <a:xfrm>
              <a:off x="12591968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75" name="object 1275" descr=""/>
            <p:cNvSpPr/>
            <p:nvPr/>
          </p:nvSpPr>
          <p:spPr>
            <a:xfrm>
              <a:off x="12676680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76" name="object 1276" descr=""/>
            <p:cNvSpPr/>
            <p:nvPr/>
          </p:nvSpPr>
          <p:spPr>
            <a:xfrm>
              <a:off x="12761391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77" name="object 1277" descr=""/>
            <p:cNvSpPr/>
            <p:nvPr/>
          </p:nvSpPr>
          <p:spPr>
            <a:xfrm>
              <a:off x="12846103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78" name="object 1278" descr=""/>
            <p:cNvSpPr/>
            <p:nvPr/>
          </p:nvSpPr>
          <p:spPr>
            <a:xfrm>
              <a:off x="12930814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79" name="object 1279" descr=""/>
            <p:cNvSpPr/>
            <p:nvPr/>
          </p:nvSpPr>
          <p:spPr>
            <a:xfrm>
              <a:off x="13015526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80" name="object 1280" descr=""/>
            <p:cNvSpPr/>
            <p:nvPr/>
          </p:nvSpPr>
          <p:spPr>
            <a:xfrm>
              <a:off x="13100237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81" name="object 1281" descr=""/>
            <p:cNvSpPr/>
            <p:nvPr/>
          </p:nvSpPr>
          <p:spPr>
            <a:xfrm>
              <a:off x="13184949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82" name="object 1282" descr=""/>
            <p:cNvSpPr/>
            <p:nvPr/>
          </p:nvSpPr>
          <p:spPr>
            <a:xfrm>
              <a:off x="13269662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83" name="object 1283" descr=""/>
            <p:cNvSpPr/>
            <p:nvPr/>
          </p:nvSpPr>
          <p:spPr>
            <a:xfrm>
              <a:off x="13354371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84" name="object 1284" descr=""/>
            <p:cNvSpPr/>
            <p:nvPr/>
          </p:nvSpPr>
          <p:spPr>
            <a:xfrm>
              <a:off x="13439084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85" name="object 1285" descr=""/>
            <p:cNvSpPr/>
            <p:nvPr/>
          </p:nvSpPr>
          <p:spPr>
            <a:xfrm>
              <a:off x="13523795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86" name="object 1286" descr=""/>
            <p:cNvSpPr/>
            <p:nvPr/>
          </p:nvSpPr>
          <p:spPr>
            <a:xfrm>
              <a:off x="11914276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87" name="object 1287" descr=""/>
            <p:cNvSpPr/>
            <p:nvPr/>
          </p:nvSpPr>
          <p:spPr>
            <a:xfrm>
              <a:off x="11998987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88" name="object 1288" descr=""/>
            <p:cNvSpPr/>
            <p:nvPr/>
          </p:nvSpPr>
          <p:spPr>
            <a:xfrm>
              <a:off x="12083699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89" name="object 1289" descr=""/>
            <p:cNvSpPr/>
            <p:nvPr/>
          </p:nvSpPr>
          <p:spPr>
            <a:xfrm>
              <a:off x="12168411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90" name="object 1290" descr=""/>
            <p:cNvSpPr/>
            <p:nvPr/>
          </p:nvSpPr>
          <p:spPr>
            <a:xfrm>
              <a:off x="12253123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91" name="object 1291" descr=""/>
            <p:cNvSpPr/>
            <p:nvPr/>
          </p:nvSpPr>
          <p:spPr>
            <a:xfrm>
              <a:off x="12337834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92" name="object 1292" descr=""/>
            <p:cNvSpPr/>
            <p:nvPr/>
          </p:nvSpPr>
          <p:spPr>
            <a:xfrm>
              <a:off x="12422545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93" name="object 1293" descr=""/>
            <p:cNvSpPr/>
            <p:nvPr/>
          </p:nvSpPr>
          <p:spPr>
            <a:xfrm>
              <a:off x="12507257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94" name="object 1294" descr=""/>
            <p:cNvSpPr/>
            <p:nvPr/>
          </p:nvSpPr>
          <p:spPr>
            <a:xfrm>
              <a:off x="12591968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95" name="object 1295" descr=""/>
            <p:cNvSpPr/>
            <p:nvPr/>
          </p:nvSpPr>
          <p:spPr>
            <a:xfrm>
              <a:off x="12676680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96" name="object 1296" descr=""/>
            <p:cNvSpPr/>
            <p:nvPr/>
          </p:nvSpPr>
          <p:spPr>
            <a:xfrm>
              <a:off x="12761391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97" name="object 1297" descr=""/>
            <p:cNvSpPr/>
            <p:nvPr/>
          </p:nvSpPr>
          <p:spPr>
            <a:xfrm>
              <a:off x="12846103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98" name="object 1298" descr=""/>
            <p:cNvSpPr/>
            <p:nvPr/>
          </p:nvSpPr>
          <p:spPr>
            <a:xfrm>
              <a:off x="12930814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99" name="object 1299" descr=""/>
            <p:cNvSpPr/>
            <p:nvPr/>
          </p:nvSpPr>
          <p:spPr>
            <a:xfrm>
              <a:off x="13015526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00" name="object 1300" descr=""/>
            <p:cNvSpPr/>
            <p:nvPr/>
          </p:nvSpPr>
          <p:spPr>
            <a:xfrm>
              <a:off x="13100237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01" name="object 1301" descr=""/>
            <p:cNvSpPr/>
            <p:nvPr/>
          </p:nvSpPr>
          <p:spPr>
            <a:xfrm>
              <a:off x="13184949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02" name="object 1302" descr=""/>
            <p:cNvSpPr/>
            <p:nvPr/>
          </p:nvSpPr>
          <p:spPr>
            <a:xfrm>
              <a:off x="13269662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03" name="object 1303" descr=""/>
            <p:cNvSpPr/>
            <p:nvPr/>
          </p:nvSpPr>
          <p:spPr>
            <a:xfrm>
              <a:off x="13354371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04" name="object 1304" descr=""/>
            <p:cNvSpPr/>
            <p:nvPr/>
          </p:nvSpPr>
          <p:spPr>
            <a:xfrm>
              <a:off x="13439084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05" name="object 1305" descr=""/>
            <p:cNvSpPr/>
            <p:nvPr/>
          </p:nvSpPr>
          <p:spPr>
            <a:xfrm>
              <a:off x="13523795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06" name="object 1306" descr=""/>
            <p:cNvSpPr/>
            <p:nvPr/>
          </p:nvSpPr>
          <p:spPr>
            <a:xfrm>
              <a:off x="11914276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07" name="object 1307" descr=""/>
            <p:cNvSpPr/>
            <p:nvPr/>
          </p:nvSpPr>
          <p:spPr>
            <a:xfrm>
              <a:off x="11998987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08" name="object 1308" descr=""/>
            <p:cNvSpPr/>
            <p:nvPr/>
          </p:nvSpPr>
          <p:spPr>
            <a:xfrm>
              <a:off x="12083699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09" name="object 1309" descr=""/>
            <p:cNvSpPr/>
            <p:nvPr/>
          </p:nvSpPr>
          <p:spPr>
            <a:xfrm>
              <a:off x="12168411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10" name="object 1310" descr=""/>
            <p:cNvSpPr/>
            <p:nvPr/>
          </p:nvSpPr>
          <p:spPr>
            <a:xfrm>
              <a:off x="12253123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11" name="object 1311" descr=""/>
            <p:cNvSpPr/>
            <p:nvPr/>
          </p:nvSpPr>
          <p:spPr>
            <a:xfrm>
              <a:off x="12337834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12" name="object 1312" descr=""/>
            <p:cNvSpPr/>
            <p:nvPr/>
          </p:nvSpPr>
          <p:spPr>
            <a:xfrm>
              <a:off x="12422545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13" name="object 1313" descr=""/>
            <p:cNvSpPr/>
            <p:nvPr/>
          </p:nvSpPr>
          <p:spPr>
            <a:xfrm>
              <a:off x="12507257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14" name="object 1314" descr=""/>
            <p:cNvSpPr/>
            <p:nvPr/>
          </p:nvSpPr>
          <p:spPr>
            <a:xfrm>
              <a:off x="12591968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15" name="object 1315" descr=""/>
            <p:cNvSpPr/>
            <p:nvPr/>
          </p:nvSpPr>
          <p:spPr>
            <a:xfrm>
              <a:off x="12676680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16" name="object 1316" descr=""/>
            <p:cNvSpPr/>
            <p:nvPr/>
          </p:nvSpPr>
          <p:spPr>
            <a:xfrm>
              <a:off x="12761391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17" name="object 1317" descr=""/>
            <p:cNvSpPr/>
            <p:nvPr/>
          </p:nvSpPr>
          <p:spPr>
            <a:xfrm>
              <a:off x="12846103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18" name="object 1318" descr=""/>
            <p:cNvSpPr/>
            <p:nvPr/>
          </p:nvSpPr>
          <p:spPr>
            <a:xfrm>
              <a:off x="12930814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19" name="object 1319" descr=""/>
            <p:cNvSpPr/>
            <p:nvPr/>
          </p:nvSpPr>
          <p:spPr>
            <a:xfrm>
              <a:off x="13015526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20" name="object 1320" descr=""/>
            <p:cNvSpPr/>
            <p:nvPr/>
          </p:nvSpPr>
          <p:spPr>
            <a:xfrm>
              <a:off x="13100237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21" name="object 1321" descr=""/>
            <p:cNvSpPr/>
            <p:nvPr/>
          </p:nvSpPr>
          <p:spPr>
            <a:xfrm>
              <a:off x="13184949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22" name="object 1322" descr=""/>
            <p:cNvSpPr/>
            <p:nvPr/>
          </p:nvSpPr>
          <p:spPr>
            <a:xfrm>
              <a:off x="13269662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23" name="object 1323" descr=""/>
            <p:cNvSpPr/>
            <p:nvPr/>
          </p:nvSpPr>
          <p:spPr>
            <a:xfrm>
              <a:off x="13354371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24" name="object 1324" descr=""/>
            <p:cNvSpPr/>
            <p:nvPr/>
          </p:nvSpPr>
          <p:spPr>
            <a:xfrm>
              <a:off x="13439084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25" name="object 1325" descr=""/>
            <p:cNvSpPr/>
            <p:nvPr/>
          </p:nvSpPr>
          <p:spPr>
            <a:xfrm>
              <a:off x="13523795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26" name="object 1326" descr=""/>
            <p:cNvSpPr/>
            <p:nvPr/>
          </p:nvSpPr>
          <p:spPr>
            <a:xfrm>
              <a:off x="11914276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27" name="object 1327" descr=""/>
            <p:cNvSpPr/>
            <p:nvPr/>
          </p:nvSpPr>
          <p:spPr>
            <a:xfrm>
              <a:off x="11998987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28" name="object 1328" descr=""/>
            <p:cNvSpPr/>
            <p:nvPr/>
          </p:nvSpPr>
          <p:spPr>
            <a:xfrm>
              <a:off x="12083699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29" name="object 1329" descr=""/>
            <p:cNvSpPr/>
            <p:nvPr/>
          </p:nvSpPr>
          <p:spPr>
            <a:xfrm>
              <a:off x="12168411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30" name="object 1330" descr=""/>
            <p:cNvSpPr/>
            <p:nvPr/>
          </p:nvSpPr>
          <p:spPr>
            <a:xfrm>
              <a:off x="12253123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31" name="object 1331" descr=""/>
            <p:cNvSpPr/>
            <p:nvPr/>
          </p:nvSpPr>
          <p:spPr>
            <a:xfrm>
              <a:off x="12337834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32" name="object 1332" descr=""/>
            <p:cNvSpPr/>
            <p:nvPr/>
          </p:nvSpPr>
          <p:spPr>
            <a:xfrm>
              <a:off x="12422545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33" name="object 1333" descr=""/>
            <p:cNvSpPr/>
            <p:nvPr/>
          </p:nvSpPr>
          <p:spPr>
            <a:xfrm>
              <a:off x="12507257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34" name="object 1334" descr=""/>
            <p:cNvSpPr/>
            <p:nvPr/>
          </p:nvSpPr>
          <p:spPr>
            <a:xfrm>
              <a:off x="12591968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35" name="object 1335" descr=""/>
            <p:cNvSpPr/>
            <p:nvPr/>
          </p:nvSpPr>
          <p:spPr>
            <a:xfrm>
              <a:off x="12676680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36" name="object 1336" descr=""/>
            <p:cNvSpPr/>
            <p:nvPr/>
          </p:nvSpPr>
          <p:spPr>
            <a:xfrm>
              <a:off x="12761391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37" name="object 1337" descr=""/>
            <p:cNvSpPr/>
            <p:nvPr/>
          </p:nvSpPr>
          <p:spPr>
            <a:xfrm>
              <a:off x="12846103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38" name="object 1338" descr=""/>
            <p:cNvSpPr/>
            <p:nvPr/>
          </p:nvSpPr>
          <p:spPr>
            <a:xfrm>
              <a:off x="12930814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39" name="object 1339" descr=""/>
            <p:cNvSpPr/>
            <p:nvPr/>
          </p:nvSpPr>
          <p:spPr>
            <a:xfrm>
              <a:off x="13015526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40" name="object 1340" descr=""/>
            <p:cNvSpPr/>
            <p:nvPr/>
          </p:nvSpPr>
          <p:spPr>
            <a:xfrm>
              <a:off x="13100237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41" name="object 1341" descr=""/>
            <p:cNvSpPr/>
            <p:nvPr/>
          </p:nvSpPr>
          <p:spPr>
            <a:xfrm>
              <a:off x="13184949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42" name="object 1342" descr=""/>
            <p:cNvSpPr/>
            <p:nvPr/>
          </p:nvSpPr>
          <p:spPr>
            <a:xfrm>
              <a:off x="13269662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43" name="object 1343" descr=""/>
            <p:cNvSpPr/>
            <p:nvPr/>
          </p:nvSpPr>
          <p:spPr>
            <a:xfrm>
              <a:off x="13354371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44" name="object 1344" descr=""/>
            <p:cNvSpPr/>
            <p:nvPr/>
          </p:nvSpPr>
          <p:spPr>
            <a:xfrm>
              <a:off x="13439084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45" name="object 1345" descr=""/>
            <p:cNvSpPr/>
            <p:nvPr/>
          </p:nvSpPr>
          <p:spPr>
            <a:xfrm>
              <a:off x="13523795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46" name="object 1346" descr=""/>
            <p:cNvSpPr/>
            <p:nvPr/>
          </p:nvSpPr>
          <p:spPr>
            <a:xfrm>
              <a:off x="11914276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47" name="object 1347" descr=""/>
            <p:cNvSpPr/>
            <p:nvPr/>
          </p:nvSpPr>
          <p:spPr>
            <a:xfrm>
              <a:off x="11998987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48" name="object 1348" descr=""/>
            <p:cNvSpPr/>
            <p:nvPr/>
          </p:nvSpPr>
          <p:spPr>
            <a:xfrm>
              <a:off x="12083699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49" name="object 1349" descr=""/>
            <p:cNvSpPr/>
            <p:nvPr/>
          </p:nvSpPr>
          <p:spPr>
            <a:xfrm>
              <a:off x="12168411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50" name="object 1350" descr=""/>
            <p:cNvSpPr/>
            <p:nvPr/>
          </p:nvSpPr>
          <p:spPr>
            <a:xfrm>
              <a:off x="12253123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51" name="object 1351" descr=""/>
            <p:cNvSpPr/>
            <p:nvPr/>
          </p:nvSpPr>
          <p:spPr>
            <a:xfrm>
              <a:off x="12337834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52" name="object 1352" descr=""/>
            <p:cNvSpPr/>
            <p:nvPr/>
          </p:nvSpPr>
          <p:spPr>
            <a:xfrm>
              <a:off x="12422545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53" name="object 1353" descr=""/>
            <p:cNvSpPr/>
            <p:nvPr/>
          </p:nvSpPr>
          <p:spPr>
            <a:xfrm>
              <a:off x="12507257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54" name="object 1354" descr=""/>
            <p:cNvSpPr/>
            <p:nvPr/>
          </p:nvSpPr>
          <p:spPr>
            <a:xfrm>
              <a:off x="12591968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55" name="object 1355" descr=""/>
            <p:cNvSpPr/>
            <p:nvPr/>
          </p:nvSpPr>
          <p:spPr>
            <a:xfrm>
              <a:off x="12676680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56" name="object 1356" descr=""/>
            <p:cNvSpPr/>
            <p:nvPr/>
          </p:nvSpPr>
          <p:spPr>
            <a:xfrm>
              <a:off x="12761391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57" name="object 1357" descr=""/>
            <p:cNvSpPr/>
            <p:nvPr/>
          </p:nvSpPr>
          <p:spPr>
            <a:xfrm>
              <a:off x="12846103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58" name="object 1358" descr=""/>
            <p:cNvSpPr/>
            <p:nvPr/>
          </p:nvSpPr>
          <p:spPr>
            <a:xfrm>
              <a:off x="12930814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59" name="object 1359" descr=""/>
            <p:cNvSpPr/>
            <p:nvPr/>
          </p:nvSpPr>
          <p:spPr>
            <a:xfrm>
              <a:off x="13015526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60" name="object 1360" descr=""/>
            <p:cNvSpPr/>
            <p:nvPr/>
          </p:nvSpPr>
          <p:spPr>
            <a:xfrm>
              <a:off x="13100237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61" name="object 1361" descr=""/>
            <p:cNvSpPr/>
            <p:nvPr/>
          </p:nvSpPr>
          <p:spPr>
            <a:xfrm>
              <a:off x="13184949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62" name="object 1362" descr=""/>
            <p:cNvSpPr/>
            <p:nvPr/>
          </p:nvSpPr>
          <p:spPr>
            <a:xfrm>
              <a:off x="13269662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63" name="object 1363" descr=""/>
            <p:cNvSpPr/>
            <p:nvPr/>
          </p:nvSpPr>
          <p:spPr>
            <a:xfrm>
              <a:off x="13354371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64" name="object 1364" descr=""/>
            <p:cNvSpPr/>
            <p:nvPr/>
          </p:nvSpPr>
          <p:spPr>
            <a:xfrm>
              <a:off x="13439084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65" name="object 1365" descr=""/>
            <p:cNvSpPr/>
            <p:nvPr/>
          </p:nvSpPr>
          <p:spPr>
            <a:xfrm>
              <a:off x="13523795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66" name="object 1366" descr=""/>
            <p:cNvSpPr/>
            <p:nvPr/>
          </p:nvSpPr>
          <p:spPr>
            <a:xfrm>
              <a:off x="11914276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67" name="object 1367" descr=""/>
            <p:cNvSpPr/>
            <p:nvPr/>
          </p:nvSpPr>
          <p:spPr>
            <a:xfrm>
              <a:off x="11998987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68" name="object 1368" descr=""/>
            <p:cNvSpPr/>
            <p:nvPr/>
          </p:nvSpPr>
          <p:spPr>
            <a:xfrm>
              <a:off x="12083699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69" name="object 1369" descr=""/>
            <p:cNvSpPr/>
            <p:nvPr/>
          </p:nvSpPr>
          <p:spPr>
            <a:xfrm>
              <a:off x="12168411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70" name="object 1370" descr=""/>
            <p:cNvSpPr/>
            <p:nvPr/>
          </p:nvSpPr>
          <p:spPr>
            <a:xfrm>
              <a:off x="12253123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71" name="object 1371" descr=""/>
            <p:cNvSpPr/>
            <p:nvPr/>
          </p:nvSpPr>
          <p:spPr>
            <a:xfrm>
              <a:off x="12337834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72" name="object 1372" descr=""/>
            <p:cNvSpPr/>
            <p:nvPr/>
          </p:nvSpPr>
          <p:spPr>
            <a:xfrm>
              <a:off x="12422545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73" name="object 1373" descr=""/>
            <p:cNvSpPr/>
            <p:nvPr/>
          </p:nvSpPr>
          <p:spPr>
            <a:xfrm>
              <a:off x="12507257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74" name="object 1374" descr=""/>
            <p:cNvSpPr/>
            <p:nvPr/>
          </p:nvSpPr>
          <p:spPr>
            <a:xfrm>
              <a:off x="12591968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75" name="object 1375" descr=""/>
            <p:cNvSpPr/>
            <p:nvPr/>
          </p:nvSpPr>
          <p:spPr>
            <a:xfrm>
              <a:off x="12676680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76" name="object 1376" descr=""/>
            <p:cNvSpPr/>
            <p:nvPr/>
          </p:nvSpPr>
          <p:spPr>
            <a:xfrm>
              <a:off x="12761391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77" name="object 1377" descr=""/>
            <p:cNvSpPr/>
            <p:nvPr/>
          </p:nvSpPr>
          <p:spPr>
            <a:xfrm>
              <a:off x="12846103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78" name="object 1378" descr=""/>
            <p:cNvSpPr/>
            <p:nvPr/>
          </p:nvSpPr>
          <p:spPr>
            <a:xfrm>
              <a:off x="12930814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79" name="object 1379" descr=""/>
            <p:cNvSpPr/>
            <p:nvPr/>
          </p:nvSpPr>
          <p:spPr>
            <a:xfrm>
              <a:off x="13015526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80" name="object 1380" descr=""/>
            <p:cNvSpPr/>
            <p:nvPr/>
          </p:nvSpPr>
          <p:spPr>
            <a:xfrm>
              <a:off x="13100237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81" name="object 1381" descr=""/>
            <p:cNvSpPr/>
            <p:nvPr/>
          </p:nvSpPr>
          <p:spPr>
            <a:xfrm>
              <a:off x="13184949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82" name="object 1382" descr=""/>
            <p:cNvSpPr/>
            <p:nvPr/>
          </p:nvSpPr>
          <p:spPr>
            <a:xfrm>
              <a:off x="13269662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83" name="object 1383" descr=""/>
            <p:cNvSpPr/>
            <p:nvPr/>
          </p:nvSpPr>
          <p:spPr>
            <a:xfrm>
              <a:off x="13354371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84" name="object 1384" descr=""/>
            <p:cNvSpPr/>
            <p:nvPr/>
          </p:nvSpPr>
          <p:spPr>
            <a:xfrm>
              <a:off x="13439084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85" name="object 1385" descr=""/>
            <p:cNvSpPr/>
            <p:nvPr/>
          </p:nvSpPr>
          <p:spPr>
            <a:xfrm>
              <a:off x="13523795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86" name="object 1386" descr=""/>
            <p:cNvSpPr/>
            <p:nvPr/>
          </p:nvSpPr>
          <p:spPr>
            <a:xfrm>
              <a:off x="11914276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87" name="object 1387" descr=""/>
            <p:cNvSpPr/>
            <p:nvPr/>
          </p:nvSpPr>
          <p:spPr>
            <a:xfrm>
              <a:off x="11998987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88" name="object 1388" descr=""/>
            <p:cNvSpPr/>
            <p:nvPr/>
          </p:nvSpPr>
          <p:spPr>
            <a:xfrm>
              <a:off x="12083699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89" name="object 1389" descr=""/>
            <p:cNvSpPr/>
            <p:nvPr/>
          </p:nvSpPr>
          <p:spPr>
            <a:xfrm>
              <a:off x="12168411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90" name="object 1390" descr=""/>
            <p:cNvSpPr/>
            <p:nvPr/>
          </p:nvSpPr>
          <p:spPr>
            <a:xfrm>
              <a:off x="12253123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91" name="object 1391" descr=""/>
            <p:cNvSpPr/>
            <p:nvPr/>
          </p:nvSpPr>
          <p:spPr>
            <a:xfrm>
              <a:off x="12337834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92" name="object 1392" descr=""/>
            <p:cNvSpPr/>
            <p:nvPr/>
          </p:nvSpPr>
          <p:spPr>
            <a:xfrm>
              <a:off x="12422545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93" name="object 1393" descr=""/>
            <p:cNvSpPr/>
            <p:nvPr/>
          </p:nvSpPr>
          <p:spPr>
            <a:xfrm>
              <a:off x="12507257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94" name="object 1394" descr=""/>
            <p:cNvSpPr/>
            <p:nvPr/>
          </p:nvSpPr>
          <p:spPr>
            <a:xfrm>
              <a:off x="12591968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95" name="object 1395" descr=""/>
            <p:cNvSpPr/>
            <p:nvPr/>
          </p:nvSpPr>
          <p:spPr>
            <a:xfrm>
              <a:off x="12676680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96" name="object 1396" descr=""/>
            <p:cNvSpPr/>
            <p:nvPr/>
          </p:nvSpPr>
          <p:spPr>
            <a:xfrm>
              <a:off x="12761391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97" name="object 1397" descr=""/>
            <p:cNvSpPr/>
            <p:nvPr/>
          </p:nvSpPr>
          <p:spPr>
            <a:xfrm>
              <a:off x="12846103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98" name="object 1398" descr=""/>
            <p:cNvSpPr/>
            <p:nvPr/>
          </p:nvSpPr>
          <p:spPr>
            <a:xfrm>
              <a:off x="12930814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99" name="object 1399" descr=""/>
            <p:cNvSpPr/>
            <p:nvPr/>
          </p:nvSpPr>
          <p:spPr>
            <a:xfrm>
              <a:off x="13015526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00" name="object 1400" descr=""/>
            <p:cNvSpPr/>
            <p:nvPr/>
          </p:nvSpPr>
          <p:spPr>
            <a:xfrm>
              <a:off x="13100237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01" name="object 1401" descr=""/>
            <p:cNvSpPr/>
            <p:nvPr/>
          </p:nvSpPr>
          <p:spPr>
            <a:xfrm>
              <a:off x="13184949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02" name="object 1402" descr=""/>
            <p:cNvSpPr/>
            <p:nvPr/>
          </p:nvSpPr>
          <p:spPr>
            <a:xfrm>
              <a:off x="13269662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03" name="object 1403" descr=""/>
            <p:cNvSpPr/>
            <p:nvPr/>
          </p:nvSpPr>
          <p:spPr>
            <a:xfrm>
              <a:off x="13354371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04" name="object 1404" descr=""/>
            <p:cNvSpPr/>
            <p:nvPr/>
          </p:nvSpPr>
          <p:spPr>
            <a:xfrm>
              <a:off x="13439084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05" name="object 1405" descr=""/>
            <p:cNvSpPr/>
            <p:nvPr/>
          </p:nvSpPr>
          <p:spPr>
            <a:xfrm>
              <a:off x="13523795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06" name="object 1406" descr=""/>
            <p:cNvSpPr/>
            <p:nvPr/>
          </p:nvSpPr>
          <p:spPr>
            <a:xfrm>
              <a:off x="11914276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07" name="object 1407" descr=""/>
            <p:cNvSpPr/>
            <p:nvPr/>
          </p:nvSpPr>
          <p:spPr>
            <a:xfrm>
              <a:off x="11998987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08" name="object 1408" descr=""/>
            <p:cNvSpPr/>
            <p:nvPr/>
          </p:nvSpPr>
          <p:spPr>
            <a:xfrm>
              <a:off x="12083699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09" name="object 1409" descr=""/>
            <p:cNvSpPr/>
            <p:nvPr/>
          </p:nvSpPr>
          <p:spPr>
            <a:xfrm>
              <a:off x="12168411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10" name="object 1410" descr=""/>
            <p:cNvSpPr/>
            <p:nvPr/>
          </p:nvSpPr>
          <p:spPr>
            <a:xfrm>
              <a:off x="12253123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11" name="object 1411" descr=""/>
            <p:cNvSpPr/>
            <p:nvPr/>
          </p:nvSpPr>
          <p:spPr>
            <a:xfrm>
              <a:off x="12337834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12" name="object 1412" descr=""/>
            <p:cNvSpPr/>
            <p:nvPr/>
          </p:nvSpPr>
          <p:spPr>
            <a:xfrm>
              <a:off x="12422545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13" name="object 1413" descr=""/>
            <p:cNvSpPr/>
            <p:nvPr/>
          </p:nvSpPr>
          <p:spPr>
            <a:xfrm>
              <a:off x="12507257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14" name="object 1414" descr=""/>
            <p:cNvSpPr/>
            <p:nvPr/>
          </p:nvSpPr>
          <p:spPr>
            <a:xfrm>
              <a:off x="12591968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15" name="object 1415" descr=""/>
            <p:cNvSpPr/>
            <p:nvPr/>
          </p:nvSpPr>
          <p:spPr>
            <a:xfrm>
              <a:off x="12676680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16" name="object 1416" descr=""/>
            <p:cNvSpPr/>
            <p:nvPr/>
          </p:nvSpPr>
          <p:spPr>
            <a:xfrm>
              <a:off x="12761391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17" name="object 1417" descr=""/>
            <p:cNvSpPr/>
            <p:nvPr/>
          </p:nvSpPr>
          <p:spPr>
            <a:xfrm>
              <a:off x="12846103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18" name="object 1418" descr=""/>
            <p:cNvSpPr/>
            <p:nvPr/>
          </p:nvSpPr>
          <p:spPr>
            <a:xfrm>
              <a:off x="12930814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19" name="object 1419" descr=""/>
            <p:cNvSpPr/>
            <p:nvPr/>
          </p:nvSpPr>
          <p:spPr>
            <a:xfrm>
              <a:off x="13015526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20" name="object 1420" descr=""/>
            <p:cNvSpPr/>
            <p:nvPr/>
          </p:nvSpPr>
          <p:spPr>
            <a:xfrm>
              <a:off x="13100237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21" name="object 1421" descr=""/>
            <p:cNvSpPr/>
            <p:nvPr/>
          </p:nvSpPr>
          <p:spPr>
            <a:xfrm>
              <a:off x="13184949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22" name="object 1422" descr=""/>
            <p:cNvSpPr/>
            <p:nvPr/>
          </p:nvSpPr>
          <p:spPr>
            <a:xfrm>
              <a:off x="13269662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23" name="object 1423" descr=""/>
            <p:cNvSpPr/>
            <p:nvPr/>
          </p:nvSpPr>
          <p:spPr>
            <a:xfrm>
              <a:off x="13354371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24" name="object 1424" descr=""/>
            <p:cNvSpPr/>
            <p:nvPr/>
          </p:nvSpPr>
          <p:spPr>
            <a:xfrm>
              <a:off x="13439084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25" name="object 1425" descr=""/>
            <p:cNvSpPr/>
            <p:nvPr/>
          </p:nvSpPr>
          <p:spPr>
            <a:xfrm>
              <a:off x="13523795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26" name="object 1426" descr=""/>
            <p:cNvSpPr/>
            <p:nvPr/>
          </p:nvSpPr>
          <p:spPr>
            <a:xfrm>
              <a:off x="11914276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27" name="object 1427" descr=""/>
            <p:cNvSpPr/>
            <p:nvPr/>
          </p:nvSpPr>
          <p:spPr>
            <a:xfrm>
              <a:off x="11998987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28" name="object 1428" descr=""/>
            <p:cNvSpPr/>
            <p:nvPr/>
          </p:nvSpPr>
          <p:spPr>
            <a:xfrm>
              <a:off x="12083699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29" name="object 1429" descr=""/>
            <p:cNvSpPr/>
            <p:nvPr/>
          </p:nvSpPr>
          <p:spPr>
            <a:xfrm>
              <a:off x="12168411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30" name="object 1430" descr=""/>
            <p:cNvSpPr/>
            <p:nvPr/>
          </p:nvSpPr>
          <p:spPr>
            <a:xfrm>
              <a:off x="12253123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31" name="object 1431" descr=""/>
            <p:cNvSpPr/>
            <p:nvPr/>
          </p:nvSpPr>
          <p:spPr>
            <a:xfrm>
              <a:off x="12337834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32" name="object 1432" descr=""/>
            <p:cNvSpPr/>
            <p:nvPr/>
          </p:nvSpPr>
          <p:spPr>
            <a:xfrm>
              <a:off x="12422545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33" name="object 1433" descr=""/>
            <p:cNvSpPr/>
            <p:nvPr/>
          </p:nvSpPr>
          <p:spPr>
            <a:xfrm>
              <a:off x="12507257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34" name="object 1434" descr=""/>
            <p:cNvSpPr/>
            <p:nvPr/>
          </p:nvSpPr>
          <p:spPr>
            <a:xfrm>
              <a:off x="12591968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35" name="object 1435" descr=""/>
            <p:cNvSpPr/>
            <p:nvPr/>
          </p:nvSpPr>
          <p:spPr>
            <a:xfrm>
              <a:off x="12676680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36" name="object 1436" descr=""/>
            <p:cNvSpPr/>
            <p:nvPr/>
          </p:nvSpPr>
          <p:spPr>
            <a:xfrm>
              <a:off x="12761391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37" name="object 1437" descr=""/>
            <p:cNvSpPr/>
            <p:nvPr/>
          </p:nvSpPr>
          <p:spPr>
            <a:xfrm>
              <a:off x="12846103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38" name="object 1438" descr=""/>
            <p:cNvSpPr/>
            <p:nvPr/>
          </p:nvSpPr>
          <p:spPr>
            <a:xfrm>
              <a:off x="12930814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39" name="object 1439" descr=""/>
            <p:cNvSpPr/>
            <p:nvPr/>
          </p:nvSpPr>
          <p:spPr>
            <a:xfrm>
              <a:off x="13015526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40" name="object 1440" descr=""/>
            <p:cNvSpPr/>
            <p:nvPr/>
          </p:nvSpPr>
          <p:spPr>
            <a:xfrm>
              <a:off x="13100237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41" name="object 1441" descr=""/>
            <p:cNvSpPr/>
            <p:nvPr/>
          </p:nvSpPr>
          <p:spPr>
            <a:xfrm>
              <a:off x="13184949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42" name="object 1442" descr=""/>
            <p:cNvSpPr/>
            <p:nvPr/>
          </p:nvSpPr>
          <p:spPr>
            <a:xfrm>
              <a:off x="13269662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43" name="object 1443" descr=""/>
            <p:cNvSpPr/>
            <p:nvPr/>
          </p:nvSpPr>
          <p:spPr>
            <a:xfrm>
              <a:off x="13354371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44" name="object 1444" descr=""/>
            <p:cNvSpPr/>
            <p:nvPr/>
          </p:nvSpPr>
          <p:spPr>
            <a:xfrm>
              <a:off x="13439084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45" name="object 1445" descr=""/>
            <p:cNvSpPr/>
            <p:nvPr/>
          </p:nvSpPr>
          <p:spPr>
            <a:xfrm>
              <a:off x="13523795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46" name="object 1446" descr=""/>
            <p:cNvSpPr/>
            <p:nvPr/>
          </p:nvSpPr>
          <p:spPr>
            <a:xfrm>
              <a:off x="11914276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47" name="object 1447" descr=""/>
            <p:cNvSpPr/>
            <p:nvPr/>
          </p:nvSpPr>
          <p:spPr>
            <a:xfrm>
              <a:off x="11998987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48" name="object 1448" descr=""/>
            <p:cNvSpPr/>
            <p:nvPr/>
          </p:nvSpPr>
          <p:spPr>
            <a:xfrm>
              <a:off x="12083699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49" name="object 1449" descr=""/>
            <p:cNvSpPr/>
            <p:nvPr/>
          </p:nvSpPr>
          <p:spPr>
            <a:xfrm>
              <a:off x="12168411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50" name="object 1450" descr=""/>
            <p:cNvSpPr/>
            <p:nvPr/>
          </p:nvSpPr>
          <p:spPr>
            <a:xfrm>
              <a:off x="12253123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51" name="object 1451" descr=""/>
            <p:cNvSpPr/>
            <p:nvPr/>
          </p:nvSpPr>
          <p:spPr>
            <a:xfrm>
              <a:off x="12337834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52" name="object 1452" descr=""/>
            <p:cNvSpPr/>
            <p:nvPr/>
          </p:nvSpPr>
          <p:spPr>
            <a:xfrm>
              <a:off x="12422545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53" name="object 1453" descr=""/>
            <p:cNvSpPr/>
            <p:nvPr/>
          </p:nvSpPr>
          <p:spPr>
            <a:xfrm>
              <a:off x="12507257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54" name="object 1454" descr=""/>
            <p:cNvSpPr/>
            <p:nvPr/>
          </p:nvSpPr>
          <p:spPr>
            <a:xfrm>
              <a:off x="12591968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55" name="object 1455" descr=""/>
            <p:cNvSpPr/>
            <p:nvPr/>
          </p:nvSpPr>
          <p:spPr>
            <a:xfrm>
              <a:off x="12676680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56" name="object 1456" descr=""/>
            <p:cNvSpPr/>
            <p:nvPr/>
          </p:nvSpPr>
          <p:spPr>
            <a:xfrm>
              <a:off x="12761391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57" name="object 1457" descr=""/>
            <p:cNvSpPr/>
            <p:nvPr/>
          </p:nvSpPr>
          <p:spPr>
            <a:xfrm>
              <a:off x="12846103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58" name="object 1458" descr=""/>
            <p:cNvSpPr/>
            <p:nvPr/>
          </p:nvSpPr>
          <p:spPr>
            <a:xfrm>
              <a:off x="12930814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59" name="object 1459" descr=""/>
            <p:cNvSpPr/>
            <p:nvPr/>
          </p:nvSpPr>
          <p:spPr>
            <a:xfrm>
              <a:off x="13015526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60" name="object 1460" descr=""/>
            <p:cNvSpPr/>
            <p:nvPr/>
          </p:nvSpPr>
          <p:spPr>
            <a:xfrm>
              <a:off x="13100237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61" name="object 1461" descr=""/>
            <p:cNvSpPr/>
            <p:nvPr/>
          </p:nvSpPr>
          <p:spPr>
            <a:xfrm>
              <a:off x="13184949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62" name="object 1462" descr=""/>
            <p:cNvSpPr/>
            <p:nvPr/>
          </p:nvSpPr>
          <p:spPr>
            <a:xfrm>
              <a:off x="13269662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63" name="object 1463" descr=""/>
            <p:cNvSpPr/>
            <p:nvPr/>
          </p:nvSpPr>
          <p:spPr>
            <a:xfrm>
              <a:off x="13354371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64" name="object 1464" descr=""/>
            <p:cNvSpPr/>
            <p:nvPr/>
          </p:nvSpPr>
          <p:spPr>
            <a:xfrm>
              <a:off x="13439084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65" name="object 1465" descr=""/>
            <p:cNvSpPr/>
            <p:nvPr/>
          </p:nvSpPr>
          <p:spPr>
            <a:xfrm>
              <a:off x="13523795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66" name="object 1466" descr=""/>
            <p:cNvSpPr/>
            <p:nvPr/>
          </p:nvSpPr>
          <p:spPr>
            <a:xfrm>
              <a:off x="11914276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67" name="object 1467" descr=""/>
            <p:cNvSpPr/>
            <p:nvPr/>
          </p:nvSpPr>
          <p:spPr>
            <a:xfrm>
              <a:off x="11998987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68" name="object 1468" descr=""/>
            <p:cNvSpPr/>
            <p:nvPr/>
          </p:nvSpPr>
          <p:spPr>
            <a:xfrm>
              <a:off x="12083699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69" name="object 1469" descr=""/>
            <p:cNvSpPr/>
            <p:nvPr/>
          </p:nvSpPr>
          <p:spPr>
            <a:xfrm>
              <a:off x="12168411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70" name="object 1470" descr=""/>
            <p:cNvSpPr/>
            <p:nvPr/>
          </p:nvSpPr>
          <p:spPr>
            <a:xfrm>
              <a:off x="12253123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71" name="object 1471" descr=""/>
            <p:cNvSpPr/>
            <p:nvPr/>
          </p:nvSpPr>
          <p:spPr>
            <a:xfrm>
              <a:off x="12337834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72" name="object 1472" descr=""/>
            <p:cNvSpPr/>
            <p:nvPr/>
          </p:nvSpPr>
          <p:spPr>
            <a:xfrm>
              <a:off x="12422545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73" name="object 1473" descr=""/>
            <p:cNvSpPr/>
            <p:nvPr/>
          </p:nvSpPr>
          <p:spPr>
            <a:xfrm>
              <a:off x="12507257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74" name="object 1474" descr=""/>
            <p:cNvSpPr/>
            <p:nvPr/>
          </p:nvSpPr>
          <p:spPr>
            <a:xfrm>
              <a:off x="12591968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75" name="object 1475" descr=""/>
            <p:cNvSpPr/>
            <p:nvPr/>
          </p:nvSpPr>
          <p:spPr>
            <a:xfrm>
              <a:off x="12676680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76" name="object 1476" descr=""/>
            <p:cNvSpPr/>
            <p:nvPr/>
          </p:nvSpPr>
          <p:spPr>
            <a:xfrm>
              <a:off x="12761391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77" name="object 1477" descr=""/>
            <p:cNvSpPr/>
            <p:nvPr/>
          </p:nvSpPr>
          <p:spPr>
            <a:xfrm>
              <a:off x="12846103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78" name="object 1478" descr=""/>
            <p:cNvSpPr/>
            <p:nvPr/>
          </p:nvSpPr>
          <p:spPr>
            <a:xfrm>
              <a:off x="12930814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79" name="object 1479" descr=""/>
            <p:cNvSpPr/>
            <p:nvPr/>
          </p:nvSpPr>
          <p:spPr>
            <a:xfrm>
              <a:off x="13015526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80" name="object 1480" descr=""/>
            <p:cNvSpPr/>
            <p:nvPr/>
          </p:nvSpPr>
          <p:spPr>
            <a:xfrm>
              <a:off x="13100237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81" name="object 1481" descr=""/>
            <p:cNvSpPr/>
            <p:nvPr/>
          </p:nvSpPr>
          <p:spPr>
            <a:xfrm>
              <a:off x="13184949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82" name="object 1482" descr=""/>
            <p:cNvSpPr/>
            <p:nvPr/>
          </p:nvSpPr>
          <p:spPr>
            <a:xfrm>
              <a:off x="13269662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83" name="object 1483" descr=""/>
            <p:cNvSpPr/>
            <p:nvPr/>
          </p:nvSpPr>
          <p:spPr>
            <a:xfrm>
              <a:off x="13354371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84" name="object 1484" descr=""/>
            <p:cNvSpPr/>
            <p:nvPr/>
          </p:nvSpPr>
          <p:spPr>
            <a:xfrm>
              <a:off x="13439084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85" name="object 1485" descr=""/>
            <p:cNvSpPr/>
            <p:nvPr/>
          </p:nvSpPr>
          <p:spPr>
            <a:xfrm>
              <a:off x="13523795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86" name="object 1486" descr=""/>
            <p:cNvSpPr/>
            <p:nvPr/>
          </p:nvSpPr>
          <p:spPr>
            <a:xfrm>
              <a:off x="11914276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87" name="object 1487" descr=""/>
            <p:cNvSpPr/>
            <p:nvPr/>
          </p:nvSpPr>
          <p:spPr>
            <a:xfrm>
              <a:off x="11998987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88" name="object 1488" descr=""/>
            <p:cNvSpPr/>
            <p:nvPr/>
          </p:nvSpPr>
          <p:spPr>
            <a:xfrm>
              <a:off x="12083699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89" name="object 1489" descr=""/>
            <p:cNvSpPr/>
            <p:nvPr/>
          </p:nvSpPr>
          <p:spPr>
            <a:xfrm>
              <a:off x="12168411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90" name="object 1490" descr=""/>
            <p:cNvSpPr/>
            <p:nvPr/>
          </p:nvSpPr>
          <p:spPr>
            <a:xfrm>
              <a:off x="12253123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91" name="object 1491" descr=""/>
            <p:cNvSpPr/>
            <p:nvPr/>
          </p:nvSpPr>
          <p:spPr>
            <a:xfrm>
              <a:off x="12337834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92" name="object 1492" descr=""/>
            <p:cNvSpPr/>
            <p:nvPr/>
          </p:nvSpPr>
          <p:spPr>
            <a:xfrm>
              <a:off x="12422545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93" name="object 1493" descr=""/>
            <p:cNvSpPr/>
            <p:nvPr/>
          </p:nvSpPr>
          <p:spPr>
            <a:xfrm>
              <a:off x="12507257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94" name="object 1494" descr=""/>
            <p:cNvSpPr/>
            <p:nvPr/>
          </p:nvSpPr>
          <p:spPr>
            <a:xfrm>
              <a:off x="12591968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95" name="object 1495" descr=""/>
            <p:cNvSpPr/>
            <p:nvPr/>
          </p:nvSpPr>
          <p:spPr>
            <a:xfrm>
              <a:off x="12676680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96" name="object 1496" descr=""/>
            <p:cNvSpPr/>
            <p:nvPr/>
          </p:nvSpPr>
          <p:spPr>
            <a:xfrm>
              <a:off x="12761391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97" name="object 1497" descr=""/>
            <p:cNvSpPr/>
            <p:nvPr/>
          </p:nvSpPr>
          <p:spPr>
            <a:xfrm>
              <a:off x="12846103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98" name="object 1498" descr=""/>
            <p:cNvSpPr/>
            <p:nvPr/>
          </p:nvSpPr>
          <p:spPr>
            <a:xfrm>
              <a:off x="12930814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99" name="object 1499" descr=""/>
            <p:cNvSpPr/>
            <p:nvPr/>
          </p:nvSpPr>
          <p:spPr>
            <a:xfrm>
              <a:off x="13015526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00" name="object 1500" descr=""/>
            <p:cNvSpPr/>
            <p:nvPr/>
          </p:nvSpPr>
          <p:spPr>
            <a:xfrm>
              <a:off x="13100237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01" name="object 1501" descr=""/>
            <p:cNvSpPr/>
            <p:nvPr/>
          </p:nvSpPr>
          <p:spPr>
            <a:xfrm>
              <a:off x="13184949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02" name="object 1502" descr=""/>
            <p:cNvSpPr/>
            <p:nvPr/>
          </p:nvSpPr>
          <p:spPr>
            <a:xfrm>
              <a:off x="13269662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03" name="object 1503" descr=""/>
            <p:cNvSpPr/>
            <p:nvPr/>
          </p:nvSpPr>
          <p:spPr>
            <a:xfrm>
              <a:off x="13354371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04" name="object 1504" descr=""/>
            <p:cNvSpPr/>
            <p:nvPr/>
          </p:nvSpPr>
          <p:spPr>
            <a:xfrm>
              <a:off x="13439084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05" name="object 1505" descr=""/>
            <p:cNvSpPr/>
            <p:nvPr/>
          </p:nvSpPr>
          <p:spPr>
            <a:xfrm>
              <a:off x="13523795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06" name="object 1506" descr=""/>
            <p:cNvSpPr/>
            <p:nvPr/>
          </p:nvSpPr>
          <p:spPr>
            <a:xfrm>
              <a:off x="11914276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07" name="object 1507" descr=""/>
            <p:cNvSpPr/>
            <p:nvPr/>
          </p:nvSpPr>
          <p:spPr>
            <a:xfrm>
              <a:off x="11998987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08" name="object 1508" descr=""/>
            <p:cNvSpPr/>
            <p:nvPr/>
          </p:nvSpPr>
          <p:spPr>
            <a:xfrm>
              <a:off x="12083699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09" name="object 1509" descr=""/>
            <p:cNvSpPr/>
            <p:nvPr/>
          </p:nvSpPr>
          <p:spPr>
            <a:xfrm>
              <a:off x="12168411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10" name="object 1510" descr=""/>
            <p:cNvSpPr/>
            <p:nvPr/>
          </p:nvSpPr>
          <p:spPr>
            <a:xfrm>
              <a:off x="12253123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11" name="object 1511" descr=""/>
            <p:cNvSpPr/>
            <p:nvPr/>
          </p:nvSpPr>
          <p:spPr>
            <a:xfrm>
              <a:off x="12337834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12" name="object 1512" descr=""/>
            <p:cNvSpPr/>
            <p:nvPr/>
          </p:nvSpPr>
          <p:spPr>
            <a:xfrm>
              <a:off x="12422545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13" name="object 1513" descr=""/>
            <p:cNvSpPr/>
            <p:nvPr/>
          </p:nvSpPr>
          <p:spPr>
            <a:xfrm>
              <a:off x="12507257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14" name="object 1514" descr=""/>
            <p:cNvSpPr/>
            <p:nvPr/>
          </p:nvSpPr>
          <p:spPr>
            <a:xfrm>
              <a:off x="12591968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15" name="object 1515" descr=""/>
            <p:cNvSpPr/>
            <p:nvPr/>
          </p:nvSpPr>
          <p:spPr>
            <a:xfrm>
              <a:off x="12676680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16" name="object 1516" descr=""/>
            <p:cNvSpPr/>
            <p:nvPr/>
          </p:nvSpPr>
          <p:spPr>
            <a:xfrm>
              <a:off x="12761391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17" name="object 1517" descr=""/>
            <p:cNvSpPr/>
            <p:nvPr/>
          </p:nvSpPr>
          <p:spPr>
            <a:xfrm>
              <a:off x="12846103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18" name="object 1518" descr=""/>
            <p:cNvSpPr/>
            <p:nvPr/>
          </p:nvSpPr>
          <p:spPr>
            <a:xfrm>
              <a:off x="12930814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19" name="object 1519" descr=""/>
            <p:cNvSpPr/>
            <p:nvPr/>
          </p:nvSpPr>
          <p:spPr>
            <a:xfrm>
              <a:off x="13015526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20" name="object 1520" descr=""/>
            <p:cNvSpPr/>
            <p:nvPr/>
          </p:nvSpPr>
          <p:spPr>
            <a:xfrm>
              <a:off x="13100237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21" name="object 1521" descr=""/>
            <p:cNvSpPr/>
            <p:nvPr/>
          </p:nvSpPr>
          <p:spPr>
            <a:xfrm>
              <a:off x="13184949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22" name="object 1522" descr=""/>
            <p:cNvSpPr/>
            <p:nvPr/>
          </p:nvSpPr>
          <p:spPr>
            <a:xfrm>
              <a:off x="13269662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23" name="object 1523" descr=""/>
            <p:cNvSpPr/>
            <p:nvPr/>
          </p:nvSpPr>
          <p:spPr>
            <a:xfrm>
              <a:off x="13354371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24" name="object 1524" descr=""/>
            <p:cNvSpPr/>
            <p:nvPr/>
          </p:nvSpPr>
          <p:spPr>
            <a:xfrm>
              <a:off x="13439084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25" name="object 1525" descr=""/>
            <p:cNvSpPr/>
            <p:nvPr/>
          </p:nvSpPr>
          <p:spPr>
            <a:xfrm>
              <a:off x="13523795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26" name="object 1526" descr=""/>
            <p:cNvSpPr/>
            <p:nvPr/>
          </p:nvSpPr>
          <p:spPr>
            <a:xfrm>
              <a:off x="11914276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27" name="object 1527" descr=""/>
            <p:cNvSpPr/>
            <p:nvPr/>
          </p:nvSpPr>
          <p:spPr>
            <a:xfrm>
              <a:off x="11998987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28" name="object 1528" descr=""/>
            <p:cNvSpPr/>
            <p:nvPr/>
          </p:nvSpPr>
          <p:spPr>
            <a:xfrm>
              <a:off x="12083699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29" name="object 1529" descr=""/>
            <p:cNvSpPr/>
            <p:nvPr/>
          </p:nvSpPr>
          <p:spPr>
            <a:xfrm>
              <a:off x="12168411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30" name="object 1530" descr=""/>
            <p:cNvSpPr/>
            <p:nvPr/>
          </p:nvSpPr>
          <p:spPr>
            <a:xfrm>
              <a:off x="12253123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31" name="object 1531" descr=""/>
            <p:cNvSpPr/>
            <p:nvPr/>
          </p:nvSpPr>
          <p:spPr>
            <a:xfrm>
              <a:off x="12337834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32" name="object 1532" descr=""/>
            <p:cNvSpPr/>
            <p:nvPr/>
          </p:nvSpPr>
          <p:spPr>
            <a:xfrm>
              <a:off x="12422545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33" name="object 1533" descr=""/>
            <p:cNvSpPr/>
            <p:nvPr/>
          </p:nvSpPr>
          <p:spPr>
            <a:xfrm>
              <a:off x="12507257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34" name="object 1534" descr=""/>
            <p:cNvSpPr/>
            <p:nvPr/>
          </p:nvSpPr>
          <p:spPr>
            <a:xfrm>
              <a:off x="12591968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35" name="object 1535" descr=""/>
            <p:cNvSpPr/>
            <p:nvPr/>
          </p:nvSpPr>
          <p:spPr>
            <a:xfrm>
              <a:off x="12676680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36" name="object 1536" descr=""/>
            <p:cNvSpPr/>
            <p:nvPr/>
          </p:nvSpPr>
          <p:spPr>
            <a:xfrm>
              <a:off x="12761391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37" name="object 1537" descr=""/>
            <p:cNvSpPr/>
            <p:nvPr/>
          </p:nvSpPr>
          <p:spPr>
            <a:xfrm>
              <a:off x="12846103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38" name="object 1538" descr=""/>
            <p:cNvSpPr/>
            <p:nvPr/>
          </p:nvSpPr>
          <p:spPr>
            <a:xfrm>
              <a:off x="12930814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39" name="object 1539" descr=""/>
            <p:cNvSpPr/>
            <p:nvPr/>
          </p:nvSpPr>
          <p:spPr>
            <a:xfrm>
              <a:off x="13015526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40" name="object 1540" descr=""/>
            <p:cNvSpPr/>
            <p:nvPr/>
          </p:nvSpPr>
          <p:spPr>
            <a:xfrm>
              <a:off x="13100237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41" name="object 1541" descr=""/>
            <p:cNvSpPr/>
            <p:nvPr/>
          </p:nvSpPr>
          <p:spPr>
            <a:xfrm>
              <a:off x="13184949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42" name="object 1542" descr=""/>
            <p:cNvSpPr/>
            <p:nvPr/>
          </p:nvSpPr>
          <p:spPr>
            <a:xfrm>
              <a:off x="13269662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43" name="object 1543" descr=""/>
            <p:cNvSpPr/>
            <p:nvPr/>
          </p:nvSpPr>
          <p:spPr>
            <a:xfrm>
              <a:off x="13354371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44" name="object 1544" descr=""/>
            <p:cNvSpPr/>
            <p:nvPr/>
          </p:nvSpPr>
          <p:spPr>
            <a:xfrm>
              <a:off x="13439084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45" name="object 1545" descr=""/>
            <p:cNvSpPr/>
            <p:nvPr/>
          </p:nvSpPr>
          <p:spPr>
            <a:xfrm>
              <a:off x="13523795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46" name="object 1546" descr=""/>
            <p:cNvSpPr/>
            <p:nvPr/>
          </p:nvSpPr>
          <p:spPr>
            <a:xfrm>
              <a:off x="11914276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47" name="object 1547" descr=""/>
            <p:cNvSpPr/>
            <p:nvPr/>
          </p:nvSpPr>
          <p:spPr>
            <a:xfrm>
              <a:off x="11998987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48" name="object 1548" descr=""/>
            <p:cNvSpPr/>
            <p:nvPr/>
          </p:nvSpPr>
          <p:spPr>
            <a:xfrm>
              <a:off x="12083699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49" name="object 1549" descr=""/>
            <p:cNvSpPr/>
            <p:nvPr/>
          </p:nvSpPr>
          <p:spPr>
            <a:xfrm>
              <a:off x="12168411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50" name="object 1550" descr=""/>
            <p:cNvSpPr/>
            <p:nvPr/>
          </p:nvSpPr>
          <p:spPr>
            <a:xfrm>
              <a:off x="12253123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51" name="object 1551" descr=""/>
            <p:cNvSpPr/>
            <p:nvPr/>
          </p:nvSpPr>
          <p:spPr>
            <a:xfrm>
              <a:off x="12337834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52" name="object 1552" descr=""/>
            <p:cNvSpPr/>
            <p:nvPr/>
          </p:nvSpPr>
          <p:spPr>
            <a:xfrm>
              <a:off x="12422545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53" name="object 1553" descr=""/>
            <p:cNvSpPr/>
            <p:nvPr/>
          </p:nvSpPr>
          <p:spPr>
            <a:xfrm>
              <a:off x="12507257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54" name="object 1554" descr=""/>
            <p:cNvSpPr/>
            <p:nvPr/>
          </p:nvSpPr>
          <p:spPr>
            <a:xfrm>
              <a:off x="12591968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55" name="object 1555" descr=""/>
            <p:cNvSpPr/>
            <p:nvPr/>
          </p:nvSpPr>
          <p:spPr>
            <a:xfrm>
              <a:off x="12676680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56" name="object 1556" descr=""/>
            <p:cNvSpPr/>
            <p:nvPr/>
          </p:nvSpPr>
          <p:spPr>
            <a:xfrm>
              <a:off x="12761391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57" name="object 1557" descr=""/>
            <p:cNvSpPr/>
            <p:nvPr/>
          </p:nvSpPr>
          <p:spPr>
            <a:xfrm>
              <a:off x="12846103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58" name="object 1558" descr=""/>
            <p:cNvSpPr/>
            <p:nvPr/>
          </p:nvSpPr>
          <p:spPr>
            <a:xfrm>
              <a:off x="12930814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59" name="object 1559" descr=""/>
            <p:cNvSpPr/>
            <p:nvPr/>
          </p:nvSpPr>
          <p:spPr>
            <a:xfrm>
              <a:off x="13015526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60" name="object 1560" descr=""/>
            <p:cNvSpPr/>
            <p:nvPr/>
          </p:nvSpPr>
          <p:spPr>
            <a:xfrm>
              <a:off x="13100237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61" name="object 1561" descr=""/>
            <p:cNvSpPr/>
            <p:nvPr/>
          </p:nvSpPr>
          <p:spPr>
            <a:xfrm>
              <a:off x="13184949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62" name="object 1562" descr=""/>
            <p:cNvSpPr/>
            <p:nvPr/>
          </p:nvSpPr>
          <p:spPr>
            <a:xfrm>
              <a:off x="13269662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63" name="object 1563" descr=""/>
            <p:cNvSpPr/>
            <p:nvPr/>
          </p:nvSpPr>
          <p:spPr>
            <a:xfrm>
              <a:off x="13354371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64" name="object 1564" descr=""/>
            <p:cNvSpPr/>
            <p:nvPr/>
          </p:nvSpPr>
          <p:spPr>
            <a:xfrm>
              <a:off x="13439084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65" name="object 1565" descr=""/>
            <p:cNvSpPr/>
            <p:nvPr/>
          </p:nvSpPr>
          <p:spPr>
            <a:xfrm>
              <a:off x="13523795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66" name="object 1566" descr=""/>
            <p:cNvSpPr/>
            <p:nvPr/>
          </p:nvSpPr>
          <p:spPr>
            <a:xfrm>
              <a:off x="11914276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67" name="object 1567" descr=""/>
            <p:cNvSpPr/>
            <p:nvPr/>
          </p:nvSpPr>
          <p:spPr>
            <a:xfrm>
              <a:off x="11998987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68" name="object 1568" descr=""/>
            <p:cNvSpPr/>
            <p:nvPr/>
          </p:nvSpPr>
          <p:spPr>
            <a:xfrm>
              <a:off x="12083699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69" name="object 1569" descr=""/>
            <p:cNvSpPr/>
            <p:nvPr/>
          </p:nvSpPr>
          <p:spPr>
            <a:xfrm>
              <a:off x="12168411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70" name="object 1570" descr=""/>
            <p:cNvSpPr/>
            <p:nvPr/>
          </p:nvSpPr>
          <p:spPr>
            <a:xfrm>
              <a:off x="12253123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71" name="object 1571" descr=""/>
            <p:cNvSpPr/>
            <p:nvPr/>
          </p:nvSpPr>
          <p:spPr>
            <a:xfrm>
              <a:off x="12337834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72" name="object 1572" descr=""/>
            <p:cNvSpPr/>
            <p:nvPr/>
          </p:nvSpPr>
          <p:spPr>
            <a:xfrm>
              <a:off x="12422545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73" name="object 1573" descr=""/>
            <p:cNvSpPr/>
            <p:nvPr/>
          </p:nvSpPr>
          <p:spPr>
            <a:xfrm>
              <a:off x="12507257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74" name="object 1574" descr=""/>
            <p:cNvSpPr/>
            <p:nvPr/>
          </p:nvSpPr>
          <p:spPr>
            <a:xfrm>
              <a:off x="12591968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75" name="object 1575" descr=""/>
            <p:cNvSpPr/>
            <p:nvPr/>
          </p:nvSpPr>
          <p:spPr>
            <a:xfrm>
              <a:off x="12676680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76" name="object 1576" descr=""/>
            <p:cNvSpPr/>
            <p:nvPr/>
          </p:nvSpPr>
          <p:spPr>
            <a:xfrm>
              <a:off x="12761391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77" name="object 1577" descr=""/>
            <p:cNvSpPr/>
            <p:nvPr/>
          </p:nvSpPr>
          <p:spPr>
            <a:xfrm>
              <a:off x="12846103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78" name="object 1578" descr=""/>
            <p:cNvSpPr/>
            <p:nvPr/>
          </p:nvSpPr>
          <p:spPr>
            <a:xfrm>
              <a:off x="12930814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79" name="object 1579" descr=""/>
            <p:cNvSpPr/>
            <p:nvPr/>
          </p:nvSpPr>
          <p:spPr>
            <a:xfrm>
              <a:off x="13015526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80" name="object 1580" descr=""/>
            <p:cNvSpPr/>
            <p:nvPr/>
          </p:nvSpPr>
          <p:spPr>
            <a:xfrm>
              <a:off x="13100237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81" name="object 1581" descr=""/>
            <p:cNvSpPr/>
            <p:nvPr/>
          </p:nvSpPr>
          <p:spPr>
            <a:xfrm>
              <a:off x="13184949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82" name="object 1582" descr=""/>
            <p:cNvSpPr/>
            <p:nvPr/>
          </p:nvSpPr>
          <p:spPr>
            <a:xfrm>
              <a:off x="13269662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83" name="object 1583" descr=""/>
            <p:cNvSpPr/>
            <p:nvPr/>
          </p:nvSpPr>
          <p:spPr>
            <a:xfrm>
              <a:off x="13354371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84" name="object 1584" descr=""/>
            <p:cNvSpPr/>
            <p:nvPr/>
          </p:nvSpPr>
          <p:spPr>
            <a:xfrm>
              <a:off x="13439084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85" name="object 1585" descr=""/>
            <p:cNvSpPr/>
            <p:nvPr/>
          </p:nvSpPr>
          <p:spPr>
            <a:xfrm>
              <a:off x="13523795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86" name="object 1586" descr=""/>
            <p:cNvSpPr/>
            <p:nvPr/>
          </p:nvSpPr>
          <p:spPr>
            <a:xfrm>
              <a:off x="11914276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87" name="object 1587" descr=""/>
            <p:cNvSpPr/>
            <p:nvPr/>
          </p:nvSpPr>
          <p:spPr>
            <a:xfrm>
              <a:off x="11998987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88" name="object 1588" descr=""/>
            <p:cNvSpPr/>
            <p:nvPr/>
          </p:nvSpPr>
          <p:spPr>
            <a:xfrm>
              <a:off x="12083699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89" name="object 1589" descr=""/>
            <p:cNvSpPr/>
            <p:nvPr/>
          </p:nvSpPr>
          <p:spPr>
            <a:xfrm>
              <a:off x="12168411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90" name="object 1590" descr=""/>
            <p:cNvSpPr/>
            <p:nvPr/>
          </p:nvSpPr>
          <p:spPr>
            <a:xfrm>
              <a:off x="12253123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91" name="object 1591" descr=""/>
            <p:cNvSpPr/>
            <p:nvPr/>
          </p:nvSpPr>
          <p:spPr>
            <a:xfrm>
              <a:off x="12337834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92" name="object 1592" descr=""/>
            <p:cNvSpPr/>
            <p:nvPr/>
          </p:nvSpPr>
          <p:spPr>
            <a:xfrm>
              <a:off x="12422545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93" name="object 1593" descr=""/>
            <p:cNvSpPr/>
            <p:nvPr/>
          </p:nvSpPr>
          <p:spPr>
            <a:xfrm>
              <a:off x="12507257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94" name="object 1594" descr=""/>
            <p:cNvSpPr/>
            <p:nvPr/>
          </p:nvSpPr>
          <p:spPr>
            <a:xfrm>
              <a:off x="12591968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95" name="object 1595" descr=""/>
            <p:cNvSpPr/>
            <p:nvPr/>
          </p:nvSpPr>
          <p:spPr>
            <a:xfrm>
              <a:off x="12676680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96" name="object 1596" descr=""/>
            <p:cNvSpPr/>
            <p:nvPr/>
          </p:nvSpPr>
          <p:spPr>
            <a:xfrm>
              <a:off x="12761391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97" name="object 1597" descr=""/>
            <p:cNvSpPr/>
            <p:nvPr/>
          </p:nvSpPr>
          <p:spPr>
            <a:xfrm>
              <a:off x="12846103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98" name="object 1598" descr=""/>
            <p:cNvSpPr/>
            <p:nvPr/>
          </p:nvSpPr>
          <p:spPr>
            <a:xfrm>
              <a:off x="12930814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99" name="object 1599" descr=""/>
            <p:cNvSpPr/>
            <p:nvPr/>
          </p:nvSpPr>
          <p:spPr>
            <a:xfrm>
              <a:off x="13015526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00" name="object 1600" descr=""/>
            <p:cNvSpPr/>
            <p:nvPr/>
          </p:nvSpPr>
          <p:spPr>
            <a:xfrm>
              <a:off x="13100237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01" name="object 1601" descr=""/>
            <p:cNvSpPr/>
            <p:nvPr/>
          </p:nvSpPr>
          <p:spPr>
            <a:xfrm>
              <a:off x="13184949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02" name="object 1602" descr=""/>
            <p:cNvSpPr/>
            <p:nvPr/>
          </p:nvSpPr>
          <p:spPr>
            <a:xfrm>
              <a:off x="13269662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03" name="object 1603" descr=""/>
            <p:cNvSpPr/>
            <p:nvPr/>
          </p:nvSpPr>
          <p:spPr>
            <a:xfrm>
              <a:off x="13354371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04" name="object 1604" descr=""/>
            <p:cNvSpPr/>
            <p:nvPr/>
          </p:nvSpPr>
          <p:spPr>
            <a:xfrm>
              <a:off x="13439084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05" name="object 1605" descr=""/>
            <p:cNvSpPr/>
            <p:nvPr/>
          </p:nvSpPr>
          <p:spPr>
            <a:xfrm>
              <a:off x="13523795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06" name="object 1606" descr=""/>
            <p:cNvSpPr/>
            <p:nvPr/>
          </p:nvSpPr>
          <p:spPr>
            <a:xfrm>
              <a:off x="11914276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07" name="object 1607" descr=""/>
            <p:cNvSpPr/>
            <p:nvPr/>
          </p:nvSpPr>
          <p:spPr>
            <a:xfrm>
              <a:off x="11998987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08" name="object 1608" descr=""/>
            <p:cNvSpPr/>
            <p:nvPr/>
          </p:nvSpPr>
          <p:spPr>
            <a:xfrm>
              <a:off x="12083699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09" name="object 1609" descr=""/>
            <p:cNvSpPr/>
            <p:nvPr/>
          </p:nvSpPr>
          <p:spPr>
            <a:xfrm>
              <a:off x="12168411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10" name="object 1610" descr=""/>
            <p:cNvSpPr/>
            <p:nvPr/>
          </p:nvSpPr>
          <p:spPr>
            <a:xfrm>
              <a:off x="12253123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11" name="object 1611" descr=""/>
            <p:cNvSpPr/>
            <p:nvPr/>
          </p:nvSpPr>
          <p:spPr>
            <a:xfrm>
              <a:off x="12337834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12" name="object 1612" descr=""/>
            <p:cNvSpPr/>
            <p:nvPr/>
          </p:nvSpPr>
          <p:spPr>
            <a:xfrm>
              <a:off x="12422545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13" name="object 1613" descr=""/>
            <p:cNvSpPr/>
            <p:nvPr/>
          </p:nvSpPr>
          <p:spPr>
            <a:xfrm>
              <a:off x="12507257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14" name="object 1614" descr=""/>
            <p:cNvSpPr/>
            <p:nvPr/>
          </p:nvSpPr>
          <p:spPr>
            <a:xfrm>
              <a:off x="12591968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15" name="object 1615" descr=""/>
            <p:cNvSpPr/>
            <p:nvPr/>
          </p:nvSpPr>
          <p:spPr>
            <a:xfrm>
              <a:off x="12676680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16" name="object 1616" descr=""/>
            <p:cNvSpPr/>
            <p:nvPr/>
          </p:nvSpPr>
          <p:spPr>
            <a:xfrm>
              <a:off x="12761391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17" name="object 1617" descr=""/>
            <p:cNvSpPr/>
            <p:nvPr/>
          </p:nvSpPr>
          <p:spPr>
            <a:xfrm>
              <a:off x="12846103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18" name="object 1618" descr=""/>
            <p:cNvSpPr/>
            <p:nvPr/>
          </p:nvSpPr>
          <p:spPr>
            <a:xfrm>
              <a:off x="12930814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19" name="object 1619" descr=""/>
            <p:cNvSpPr/>
            <p:nvPr/>
          </p:nvSpPr>
          <p:spPr>
            <a:xfrm>
              <a:off x="13015526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20" name="object 1620" descr=""/>
            <p:cNvSpPr/>
            <p:nvPr/>
          </p:nvSpPr>
          <p:spPr>
            <a:xfrm>
              <a:off x="13100237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21" name="object 1621" descr=""/>
            <p:cNvSpPr/>
            <p:nvPr/>
          </p:nvSpPr>
          <p:spPr>
            <a:xfrm>
              <a:off x="13184949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22" name="object 1622" descr=""/>
            <p:cNvSpPr/>
            <p:nvPr/>
          </p:nvSpPr>
          <p:spPr>
            <a:xfrm>
              <a:off x="13269662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23" name="object 1623" descr=""/>
            <p:cNvSpPr/>
            <p:nvPr/>
          </p:nvSpPr>
          <p:spPr>
            <a:xfrm>
              <a:off x="13354371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24" name="object 1624" descr=""/>
            <p:cNvSpPr/>
            <p:nvPr/>
          </p:nvSpPr>
          <p:spPr>
            <a:xfrm>
              <a:off x="13439084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25" name="object 1625" descr=""/>
            <p:cNvSpPr/>
            <p:nvPr/>
          </p:nvSpPr>
          <p:spPr>
            <a:xfrm>
              <a:off x="13523795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26" name="object 1626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914276" y="4170909"/>
              <a:ext cx="1694231" cy="1694231"/>
            </a:xfrm>
            <a:prstGeom prst="rect">
              <a:avLst/>
            </a:prstGeom>
          </p:spPr>
        </p:pic>
      </p:grpSp>
      <p:grpSp>
        <p:nvGrpSpPr>
          <p:cNvPr id="1627" name="object 1627" descr=""/>
          <p:cNvGrpSpPr/>
          <p:nvPr/>
        </p:nvGrpSpPr>
        <p:grpSpPr>
          <a:xfrm>
            <a:off x="13903901" y="4169848"/>
            <a:ext cx="1696720" cy="1696720"/>
            <a:chOff x="13903901" y="4169848"/>
            <a:chExt cx="1696720" cy="1696720"/>
          </a:xfrm>
        </p:grpSpPr>
        <p:sp>
          <p:nvSpPr>
            <p:cNvPr id="1628" name="object 1628" descr=""/>
            <p:cNvSpPr/>
            <p:nvPr/>
          </p:nvSpPr>
          <p:spPr>
            <a:xfrm>
              <a:off x="13904959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29" name="object 1629" descr=""/>
            <p:cNvSpPr/>
            <p:nvPr/>
          </p:nvSpPr>
          <p:spPr>
            <a:xfrm>
              <a:off x="13989670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30" name="object 1630" descr=""/>
            <p:cNvSpPr/>
            <p:nvPr/>
          </p:nvSpPr>
          <p:spPr>
            <a:xfrm>
              <a:off x="14074382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31" name="object 1631" descr=""/>
            <p:cNvSpPr/>
            <p:nvPr/>
          </p:nvSpPr>
          <p:spPr>
            <a:xfrm>
              <a:off x="14159093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32" name="object 1632" descr=""/>
            <p:cNvSpPr/>
            <p:nvPr/>
          </p:nvSpPr>
          <p:spPr>
            <a:xfrm>
              <a:off x="14243805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33" name="object 1633" descr=""/>
            <p:cNvSpPr/>
            <p:nvPr/>
          </p:nvSpPr>
          <p:spPr>
            <a:xfrm>
              <a:off x="14328517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34" name="object 1634" descr=""/>
            <p:cNvSpPr/>
            <p:nvPr/>
          </p:nvSpPr>
          <p:spPr>
            <a:xfrm>
              <a:off x="14413227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35" name="object 1635" descr=""/>
            <p:cNvSpPr/>
            <p:nvPr/>
          </p:nvSpPr>
          <p:spPr>
            <a:xfrm>
              <a:off x="14497939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36" name="object 1636" descr=""/>
            <p:cNvSpPr/>
            <p:nvPr/>
          </p:nvSpPr>
          <p:spPr>
            <a:xfrm>
              <a:off x="14582650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37" name="object 1637" descr=""/>
            <p:cNvSpPr/>
            <p:nvPr/>
          </p:nvSpPr>
          <p:spPr>
            <a:xfrm>
              <a:off x="14667363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38" name="object 1638" descr=""/>
            <p:cNvSpPr/>
            <p:nvPr/>
          </p:nvSpPr>
          <p:spPr>
            <a:xfrm>
              <a:off x="14752074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39" name="object 1639" descr=""/>
            <p:cNvSpPr/>
            <p:nvPr/>
          </p:nvSpPr>
          <p:spPr>
            <a:xfrm>
              <a:off x="14836786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40" name="object 1640" descr=""/>
            <p:cNvSpPr/>
            <p:nvPr/>
          </p:nvSpPr>
          <p:spPr>
            <a:xfrm>
              <a:off x="14921497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41" name="object 1641" descr=""/>
            <p:cNvSpPr/>
            <p:nvPr/>
          </p:nvSpPr>
          <p:spPr>
            <a:xfrm>
              <a:off x="15006209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42" name="object 1642" descr=""/>
            <p:cNvSpPr/>
            <p:nvPr/>
          </p:nvSpPr>
          <p:spPr>
            <a:xfrm>
              <a:off x="15090921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43" name="object 1643" descr=""/>
            <p:cNvSpPr/>
            <p:nvPr/>
          </p:nvSpPr>
          <p:spPr>
            <a:xfrm>
              <a:off x="15175632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44" name="object 1644" descr=""/>
            <p:cNvSpPr/>
            <p:nvPr/>
          </p:nvSpPr>
          <p:spPr>
            <a:xfrm>
              <a:off x="15260344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45" name="object 1645" descr=""/>
            <p:cNvSpPr/>
            <p:nvPr/>
          </p:nvSpPr>
          <p:spPr>
            <a:xfrm>
              <a:off x="15345054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46" name="object 1646" descr=""/>
            <p:cNvSpPr/>
            <p:nvPr/>
          </p:nvSpPr>
          <p:spPr>
            <a:xfrm>
              <a:off x="15429766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47" name="object 1647" descr=""/>
            <p:cNvSpPr/>
            <p:nvPr/>
          </p:nvSpPr>
          <p:spPr>
            <a:xfrm>
              <a:off x="15514477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48" name="object 1648" descr=""/>
            <p:cNvSpPr/>
            <p:nvPr/>
          </p:nvSpPr>
          <p:spPr>
            <a:xfrm>
              <a:off x="13904959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49" name="object 1649" descr=""/>
            <p:cNvSpPr/>
            <p:nvPr/>
          </p:nvSpPr>
          <p:spPr>
            <a:xfrm>
              <a:off x="13989670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50" name="object 1650" descr=""/>
            <p:cNvSpPr/>
            <p:nvPr/>
          </p:nvSpPr>
          <p:spPr>
            <a:xfrm>
              <a:off x="14074382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51" name="object 1651" descr=""/>
            <p:cNvSpPr/>
            <p:nvPr/>
          </p:nvSpPr>
          <p:spPr>
            <a:xfrm>
              <a:off x="14159093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52" name="object 1652" descr=""/>
            <p:cNvSpPr/>
            <p:nvPr/>
          </p:nvSpPr>
          <p:spPr>
            <a:xfrm>
              <a:off x="14243805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53" name="object 1653" descr=""/>
            <p:cNvSpPr/>
            <p:nvPr/>
          </p:nvSpPr>
          <p:spPr>
            <a:xfrm>
              <a:off x="14328517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54" name="object 1654" descr=""/>
            <p:cNvSpPr/>
            <p:nvPr/>
          </p:nvSpPr>
          <p:spPr>
            <a:xfrm>
              <a:off x="14413227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55" name="object 1655" descr=""/>
            <p:cNvSpPr/>
            <p:nvPr/>
          </p:nvSpPr>
          <p:spPr>
            <a:xfrm>
              <a:off x="14497939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56" name="object 1656" descr=""/>
            <p:cNvSpPr/>
            <p:nvPr/>
          </p:nvSpPr>
          <p:spPr>
            <a:xfrm>
              <a:off x="14582650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57" name="object 1657" descr=""/>
            <p:cNvSpPr/>
            <p:nvPr/>
          </p:nvSpPr>
          <p:spPr>
            <a:xfrm>
              <a:off x="14667363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58" name="object 1658" descr=""/>
            <p:cNvSpPr/>
            <p:nvPr/>
          </p:nvSpPr>
          <p:spPr>
            <a:xfrm>
              <a:off x="14752074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59" name="object 1659" descr=""/>
            <p:cNvSpPr/>
            <p:nvPr/>
          </p:nvSpPr>
          <p:spPr>
            <a:xfrm>
              <a:off x="14836786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60" name="object 1660" descr=""/>
            <p:cNvSpPr/>
            <p:nvPr/>
          </p:nvSpPr>
          <p:spPr>
            <a:xfrm>
              <a:off x="14921497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61" name="object 1661" descr=""/>
            <p:cNvSpPr/>
            <p:nvPr/>
          </p:nvSpPr>
          <p:spPr>
            <a:xfrm>
              <a:off x="15006209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62" name="object 1662" descr=""/>
            <p:cNvSpPr/>
            <p:nvPr/>
          </p:nvSpPr>
          <p:spPr>
            <a:xfrm>
              <a:off x="15090921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63" name="object 1663" descr=""/>
            <p:cNvSpPr/>
            <p:nvPr/>
          </p:nvSpPr>
          <p:spPr>
            <a:xfrm>
              <a:off x="15175632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64" name="object 1664" descr=""/>
            <p:cNvSpPr/>
            <p:nvPr/>
          </p:nvSpPr>
          <p:spPr>
            <a:xfrm>
              <a:off x="15260344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65" name="object 1665" descr=""/>
            <p:cNvSpPr/>
            <p:nvPr/>
          </p:nvSpPr>
          <p:spPr>
            <a:xfrm>
              <a:off x="15345054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66" name="object 1666" descr=""/>
            <p:cNvSpPr/>
            <p:nvPr/>
          </p:nvSpPr>
          <p:spPr>
            <a:xfrm>
              <a:off x="15429766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67" name="object 1667" descr=""/>
            <p:cNvSpPr/>
            <p:nvPr/>
          </p:nvSpPr>
          <p:spPr>
            <a:xfrm>
              <a:off x="15514477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68" name="object 1668" descr=""/>
            <p:cNvSpPr/>
            <p:nvPr/>
          </p:nvSpPr>
          <p:spPr>
            <a:xfrm>
              <a:off x="13904959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69" name="object 1669" descr=""/>
            <p:cNvSpPr/>
            <p:nvPr/>
          </p:nvSpPr>
          <p:spPr>
            <a:xfrm>
              <a:off x="13989670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70" name="object 1670" descr=""/>
            <p:cNvSpPr/>
            <p:nvPr/>
          </p:nvSpPr>
          <p:spPr>
            <a:xfrm>
              <a:off x="14074382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71" name="object 1671" descr=""/>
            <p:cNvSpPr/>
            <p:nvPr/>
          </p:nvSpPr>
          <p:spPr>
            <a:xfrm>
              <a:off x="14159093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72" name="object 1672" descr=""/>
            <p:cNvSpPr/>
            <p:nvPr/>
          </p:nvSpPr>
          <p:spPr>
            <a:xfrm>
              <a:off x="14243805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73" name="object 1673" descr=""/>
            <p:cNvSpPr/>
            <p:nvPr/>
          </p:nvSpPr>
          <p:spPr>
            <a:xfrm>
              <a:off x="14328517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74" name="object 1674" descr=""/>
            <p:cNvSpPr/>
            <p:nvPr/>
          </p:nvSpPr>
          <p:spPr>
            <a:xfrm>
              <a:off x="14413227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75" name="object 1675" descr=""/>
            <p:cNvSpPr/>
            <p:nvPr/>
          </p:nvSpPr>
          <p:spPr>
            <a:xfrm>
              <a:off x="14497939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76" name="object 1676" descr=""/>
            <p:cNvSpPr/>
            <p:nvPr/>
          </p:nvSpPr>
          <p:spPr>
            <a:xfrm>
              <a:off x="14582650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77" name="object 1677" descr=""/>
            <p:cNvSpPr/>
            <p:nvPr/>
          </p:nvSpPr>
          <p:spPr>
            <a:xfrm>
              <a:off x="14667363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78" name="object 1678" descr=""/>
            <p:cNvSpPr/>
            <p:nvPr/>
          </p:nvSpPr>
          <p:spPr>
            <a:xfrm>
              <a:off x="14752074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79" name="object 1679" descr=""/>
            <p:cNvSpPr/>
            <p:nvPr/>
          </p:nvSpPr>
          <p:spPr>
            <a:xfrm>
              <a:off x="14836786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80" name="object 1680" descr=""/>
            <p:cNvSpPr/>
            <p:nvPr/>
          </p:nvSpPr>
          <p:spPr>
            <a:xfrm>
              <a:off x="14921497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81" name="object 1681" descr=""/>
            <p:cNvSpPr/>
            <p:nvPr/>
          </p:nvSpPr>
          <p:spPr>
            <a:xfrm>
              <a:off x="15006209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82" name="object 1682" descr=""/>
            <p:cNvSpPr/>
            <p:nvPr/>
          </p:nvSpPr>
          <p:spPr>
            <a:xfrm>
              <a:off x="15090921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83" name="object 1683" descr=""/>
            <p:cNvSpPr/>
            <p:nvPr/>
          </p:nvSpPr>
          <p:spPr>
            <a:xfrm>
              <a:off x="15175632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84" name="object 1684" descr=""/>
            <p:cNvSpPr/>
            <p:nvPr/>
          </p:nvSpPr>
          <p:spPr>
            <a:xfrm>
              <a:off x="15260344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85" name="object 1685" descr=""/>
            <p:cNvSpPr/>
            <p:nvPr/>
          </p:nvSpPr>
          <p:spPr>
            <a:xfrm>
              <a:off x="15345054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86" name="object 1686" descr=""/>
            <p:cNvSpPr/>
            <p:nvPr/>
          </p:nvSpPr>
          <p:spPr>
            <a:xfrm>
              <a:off x="15429766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87" name="object 1687" descr=""/>
            <p:cNvSpPr/>
            <p:nvPr/>
          </p:nvSpPr>
          <p:spPr>
            <a:xfrm>
              <a:off x="15514477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88" name="object 1688" descr=""/>
            <p:cNvSpPr/>
            <p:nvPr/>
          </p:nvSpPr>
          <p:spPr>
            <a:xfrm>
              <a:off x="13904959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89" name="object 1689" descr=""/>
            <p:cNvSpPr/>
            <p:nvPr/>
          </p:nvSpPr>
          <p:spPr>
            <a:xfrm>
              <a:off x="13989670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90" name="object 1690" descr=""/>
            <p:cNvSpPr/>
            <p:nvPr/>
          </p:nvSpPr>
          <p:spPr>
            <a:xfrm>
              <a:off x="14074382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91" name="object 1691" descr=""/>
            <p:cNvSpPr/>
            <p:nvPr/>
          </p:nvSpPr>
          <p:spPr>
            <a:xfrm>
              <a:off x="14159093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92" name="object 1692" descr=""/>
            <p:cNvSpPr/>
            <p:nvPr/>
          </p:nvSpPr>
          <p:spPr>
            <a:xfrm>
              <a:off x="14243805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93" name="object 1693" descr=""/>
            <p:cNvSpPr/>
            <p:nvPr/>
          </p:nvSpPr>
          <p:spPr>
            <a:xfrm>
              <a:off x="14328517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94" name="object 1694" descr=""/>
            <p:cNvSpPr/>
            <p:nvPr/>
          </p:nvSpPr>
          <p:spPr>
            <a:xfrm>
              <a:off x="14413227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95" name="object 1695" descr=""/>
            <p:cNvSpPr/>
            <p:nvPr/>
          </p:nvSpPr>
          <p:spPr>
            <a:xfrm>
              <a:off x="14497939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96" name="object 1696" descr=""/>
            <p:cNvSpPr/>
            <p:nvPr/>
          </p:nvSpPr>
          <p:spPr>
            <a:xfrm>
              <a:off x="14582650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97" name="object 1697" descr=""/>
            <p:cNvSpPr/>
            <p:nvPr/>
          </p:nvSpPr>
          <p:spPr>
            <a:xfrm>
              <a:off x="14667363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98" name="object 1698" descr=""/>
            <p:cNvSpPr/>
            <p:nvPr/>
          </p:nvSpPr>
          <p:spPr>
            <a:xfrm>
              <a:off x="14752074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99" name="object 1699" descr=""/>
            <p:cNvSpPr/>
            <p:nvPr/>
          </p:nvSpPr>
          <p:spPr>
            <a:xfrm>
              <a:off x="14836786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00" name="object 1700" descr=""/>
            <p:cNvSpPr/>
            <p:nvPr/>
          </p:nvSpPr>
          <p:spPr>
            <a:xfrm>
              <a:off x="14921497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01" name="object 1701" descr=""/>
            <p:cNvSpPr/>
            <p:nvPr/>
          </p:nvSpPr>
          <p:spPr>
            <a:xfrm>
              <a:off x="15006209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02" name="object 1702" descr=""/>
            <p:cNvSpPr/>
            <p:nvPr/>
          </p:nvSpPr>
          <p:spPr>
            <a:xfrm>
              <a:off x="15090921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03" name="object 1703" descr=""/>
            <p:cNvSpPr/>
            <p:nvPr/>
          </p:nvSpPr>
          <p:spPr>
            <a:xfrm>
              <a:off x="15175632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04" name="object 1704" descr=""/>
            <p:cNvSpPr/>
            <p:nvPr/>
          </p:nvSpPr>
          <p:spPr>
            <a:xfrm>
              <a:off x="15260344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05" name="object 1705" descr=""/>
            <p:cNvSpPr/>
            <p:nvPr/>
          </p:nvSpPr>
          <p:spPr>
            <a:xfrm>
              <a:off x="15345054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06" name="object 1706" descr=""/>
            <p:cNvSpPr/>
            <p:nvPr/>
          </p:nvSpPr>
          <p:spPr>
            <a:xfrm>
              <a:off x="15429766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07" name="object 1707" descr=""/>
            <p:cNvSpPr/>
            <p:nvPr/>
          </p:nvSpPr>
          <p:spPr>
            <a:xfrm>
              <a:off x="15514477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08" name="object 1708" descr=""/>
            <p:cNvSpPr/>
            <p:nvPr/>
          </p:nvSpPr>
          <p:spPr>
            <a:xfrm>
              <a:off x="13904959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09" name="object 1709" descr=""/>
            <p:cNvSpPr/>
            <p:nvPr/>
          </p:nvSpPr>
          <p:spPr>
            <a:xfrm>
              <a:off x="13989670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10" name="object 1710" descr=""/>
            <p:cNvSpPr/>
            <p:nvPr/>
          </p:nvSpPr>
          <p:spPr>
            <a:xfrm>
              <a:off x="14074382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11" name="object 1711" descr=""/>
            <p:cNvSpPr/>
            <p:nvPr/>
          </p:nvSpPr>
          <p:spPr>
            <a:xfrm>
              <a:off x="14159093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12" name="object 1712" descr=""/>
            <p:cNvSpPr/>
            <p:nvPr/>
          </p:nvSpPr>
          <p:spPr>
            <a:xfrm>
              <a:off x="14243805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13" name="object 1713" descr=""/>
            <p:cNvSpPr/>
            <p:nvPr/>
          </p:nvSpPr>
          <p:spPr>
            <a:xfrm>
              <a:off x="14328517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14" name="object 1714" descr=""/>
            <p:cNvSpPr/>
            <p:nvPr/>
          </p:nvSpPr>
          <p:spPr>
            <a:xfrm>
              <a:off x="14413227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15" name="object 1715" descr=""/>
            <p:cNvSpPr/>
            <p:nvPr/>
          </p:nvSpPr>
          <p:spPr>
            <a:xfrm>
              <a:off x="14497939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16" name="object 1716" descr=""/>
            <p:cNvSpPr/>
            <p:nvPr/>
          </p:nvSpPr>
          <p:spPr>
            <a:xfrm>
              <a:off x="14582650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17" name="object 1717" descr=""/>
            <p:cNvSpPr/>
            <p:nvPr/>
          </p:nvSpPr>
          <p:spPr>
            <a:xfrm>
              <a:off x="14667363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18" name="object 1718" descr=""/>
            <p:cNvSpPr/>
            <p:nvPr/>
          </p:nvSpPr>
          <p:spPr>
            <a:xfrm>
              <a:off x="14752074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19" name="object 1719" descr=""/>
            <p:cNvSpPr/>
            <p:nvPr/>
          </p:nvSpPr>
          <p:spPr>
            <a:xfrm>
              <a:off x="14836786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20" name="object 1720" descr=""/>
            <p:cNvSpPr/>
            <p:nvPr/>
          </p:nvSpPr>
          <p:spPr>
            <a:xfrm>
              <a:off x="14921497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21" name="object 1721" descr=""/>
            <p:cNvSpPr/>
            <p:nvPr/>
          </p:nvSpPr>
          <p:spPr>
            <a:xfrm>
              <a:off x="15006209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22" name="object 1722" descr=""/>
            <p:cNvSpPr/>
            <p:nvPr/>
          </p:nvSpPr>
          <p:spPr>
            <a:xfrm>
              <a:off x="15090921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23" name="object 1723" descr=""/>
            <p:cNvSpPr/>
            <p:nvPr/>
          </p:nvSpPr>
          <p:spPr>
            <a:xfrm>
              <a:off x="15175632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24" name="object 1724" descr=""/>
            <p:cNvSpPr/>
            <p:nvPr/>
          </p:nvSpPr>
          <p:spPr>
            <a:xfrm>
              <a:off x="15260344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25" name="object 1725" descr=""/>
            <p:cNvSpPr/>
            <p:nvPr/>
          </p:nvSpPr>
          <p:spPr>
            <a:xfrm>
              <a:off x="15345054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26" name="object 1726" descr=""/>
            <p:cNvSpPr/>
            <p:nvPr/>
          </p:nvSpPr>
          <p:spPr>
            <a:xfrm>
              <a:off x="15429766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27" name="object 1727" descr=""/>
            <p:cNvSpPr/>
            <p:nvPr/>
          </p:nvSpPr>
          <p:spPr>
            <a:xfrm>
              <a:off x="15514477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28" name="object 1728" descr=""/>
            <p:cNvSpPr/>
            <p:nvPr/>
          </p:nvSpPr>
          <p:spPr>
            <a:xfrm>
              <a:off x="13904959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29" name="object 1729" descr=""/>
            <p:cNvSpPr/>
            <p:nvPr/>
          </p:nvSpPr>
          <p:spPr>
            <a:xfrm>
              <a:off x="13989670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30" name="object 1730" descr=""/>
            <p:cNvSpPr/>
            <p:nvPr/>
          </p:nvSpPr>
          <p:spPr>
            <a:xfrm>
              <a:off x="14074382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31" name="object 1731" descr=""/>
            <p:cNvSpPr/>
            <p:nvPr/>
          </p:nvSpPr>
          <p:spPr>
            <a:xfrm>
              <a:off x="14159093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32" name="object 1732" descr=""/>
            <p:cNvSpPr/>
            <p:nvPr/>
          </p:nvSpPr>
          <p:spPr>
            <a:xfrm>
              <a:off x="14243805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33" name="object 1733" descr=""/>
            <p:cNvSpPr/>
            <p:nvPr/>
          </p:nvSpPr>
          <p:spPr>
            <a:xfrm>
              <a:off x="14328517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34" name="object 1734" descr=""/>
            <p:cNvSpPr/>
            <p:nvPr/>
          </p:nvSpPr>
          <p:spPr>
            <a:xfrm>
              <a:off x="14413227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35" name="object 1735" descr=""/>
            <p:cNvSpPr/>
            <p:nvPr/>
          </p:nvSpPr>
          <p:spPr>
            <a:xfrm>
              <a:off x="14497939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36" name="object 1736" descr=""/>
            <p:cNvSpPr/>
            <p:nvPr/>
          </p:nvSpPr>
          <p:spPr>
            <a:xfrm>
              <a:off x="14582650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37" name="object 1737" descr=""/>
            <p:cNvSpPr/>
            <p:nvPr/>
          </p:nvSpPr>
          <p:spPr>
            <a:xfrm>
              <a:off x="14667363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38" name="object 1738" descr=""/>
            <p:cNvSpPr/>
            <p:nvPr/>
          </p:nvSpPr>
          <p:spPr>
            <a:xfrm>
              <a:off x="14752074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39" name="object 1739" descr=""/>
            <p:cNvSpPr/>
            <p:nvPr/>
          </p:nvSpPr>
          <p:spPr>
            <a:xfrm>
              <a:off x="14836786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40" name="object 1740" descr=""/>
            <p:cNvSpPr/>
            <p:nvPr/>
          </p:nvSpPr>
          <p:spPr>
            <a:xfrm>
              <a:off x="14921497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41" name="object 1741" descr=""/>
            <p:cNvSpPr/>
            <p:nvPr/>
          </p:nvSpPr>
          <p:spPr>
            <a:xfrm>
              <a:off x="15006209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42" name="object 1742" descr=""/>
            <p:cNvSpPr/>
            <p:nvPr/>
          </p:nvSpPr>
          <p:spPr>
            <a:xfrm>
              <a:off x="15090921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43" name="object 1743" descr=""/>
            <p:cNvSpPr/>
            <p:nvPr/>
          </p:nvSpPr>
          <p:spPr>
            <a:xfrm>
              <a:off x="15175632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44" name="object 1744" descr=""/>
            <p:cNvSpPr/>
            <p:nvPr/>
          </p:nvSpPr>
          <p:spPr>
            <a:xfrm>
              <a:off x="15260344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45" name="object 1745" descr=""/>
            <p:cNvSpPr/>
            <p:nvPr/>
          </p:nvSpPr>
          <p:spPr>
            <a:xfrm>
              <a:off x="15345054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46" name="object 1746" descr=""/>
            <p:cNvSpPr/>
            <p:nvPr/>
          </p:nvSpPr>
          <p:spPr>
            <a:xfrm>
              <a:off x="15429766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47" name="object 1747" descr=""/>
            <p:cNvSpPr/>
            <p:nvPr/>
          </p:nvSpPr>
          <p:spPr>
            <a:xfrm>
              <a:off x="15514477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48" name="object 1748" descr=""/>
            <p:cNvSpPr/>
            <p:nvPr/>
          </p:nvSpPr>
          <p:spPr>
            <a:xfrm>
              <a:off x="13904959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49" name="object 1749" descr=""/>
            <p:cNvSpPr/>
            <p:nvPr/>
          </p:nvSpPr>
          <p:spPr>
            <a:xfrm>
              <a:off x="13989670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50" name="object 1750" descr=""/>
            <p:cNvSpPr/>
            <p:nvPr/>
          </p:nvSpPr>
          <p:spPr>
            <a:xfrm>
              <a:off x="14074382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51" name="object 1751" descr=""/>
            <p:cNvSpPr/>
            <p:nvPr/>
          </p:nvSpPr>
          <p:spPr>
            <a:xfrm>
              <a:off x="14159093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52" name="object 1752" descr=""/>
            <p:cNvSpPr/>
            <p:nvPr/>
          </p:nvSpPr>
          <p:spPr>
            <a:xfrm>
              <a:off x="14243805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53" name="object 1753" descr=""/>
            <p:cNvSpPr/>
            <p:nvPr/>
          </p:nvSpPr>
          <p:spPr>
            <a:xfrm>
              <a:off x="14328517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54" name="object 1754" descr=""/>
            <p:cNvSpPr/>
            <p:nvPr/>
          </p:nvSpPr>
          <p:spPr>
            <a:xfrm>
              <a:off x="14413227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55" name="object 1755" descr=""/>
            <p:cNvSpPr/>
            <p:nvPr/>
          </p:nvSpPr>
          <p:spPr>
            <a:xfrm>
              <a:off x="14497939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56" name="object 1756" descr=""/>
            <p:cNvSpPr/>
            <p:nvPr/>
          </p:nvSpPr>
          <p:spPr>
            <a:xfrm>
              <a:off x="14582650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57" name="object 1757" descr=""/>
            <p:cNvSpPr/>
            <p:nvPr/>
          </p:nvSpPr>
          <p:spPr>
            <a:xfrm>
              <a:off x="14667363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58" name="object 1758" descr=""/>
            <p:cNvSpPr/>
            <p:nvPr/>
          </p:nvSpPr>
          <p:spPr>
            <a:xfrm>
              <a:off x="14752074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59" name="object 1759" descr=""/>
            <p:cNvSpPr/>
            <p:nvPr/>
          </p:nvSpPr>
          <p:spPr>
            <a:xfrm>
              <a:off x="14836786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60" name="object 1760" descr=""/>
            <p:cNvSpPr/>
            <p:nvPr/>
          </p:nvSpPr>
          <p:spPr>
            <a:xfrm>
              <a:off x="14921497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61" name="object 1761" descr=""/>
            <p:cNvSpPr/>
            <p:nvPr/>
          </p:nvSpPr>
          <p:spPr>
            <a:xfrm>
              <a:off x="15006209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62" name="object 1762" descr=""/>
            <p:cNvSpPr/>
            <p:nvPr/>
          </p:nvSpPr>
          <p:spPr>
            <a:xfrm>
              <a:off x="15090921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63" name="object 1763" descr=""/>
            <p:cNvSpPr/>
            <p:nvPr/>
          </p:nvSpPr>
          <p:spPr>
            <a:xfrm>
              <a:off x="15175632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64" name="object 1764" descr=""/>
            <p:cNvSpPr/>
            <p:nvPr/>
          </p:nvSpPr>
          <p:spPr>
            <a:xfrm>
              <a:off x="15260344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65" name="object 1765" descr=""/>
            <p:cNvSpPr/>
            <p:nvPr/>
          </p:nvSpPr>
          <p:spPr>
            <a:xfrm>
              <a:off x="15345054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66" name="object 1766" descr=""/>
            <p:cNvSpPr/>
            <p:nvPr/>
          </p:nvSpPr>
          <p:spPr>
            <a:xfrm>
              <a:off x="15429766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67" name="object 1767" descr=""/>
            <p:cNvSpPr/>
            <p:nvPr/>
          </p:nvSpPr>
          <p:spPr>
            <a:xfrm>
              <a:off x="15514477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68" name="object 1768" descr=""/>
            <p:cNvSpPr/>
            <p:nvPr/>
          </p:nvSpPr>
          <p:spPr>
            <a:xfrm>
              <a:off x="13904959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69" name="object 1769" descr=""/>
            <p:cNvSpPr/>
            <p:nvPr/>
          </p:nvSpPr>
          <p:spPr>
            <a:xfrm>
              <a:off x="13989670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70" name="object 1770" descr=""/>
            <p:cNvSpPr/>
            <p:nvPr/>
          </p:nvSpPr>
          <p:spPr>
            <a:xfrm>
              <a:off x="14074382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71" name="object 1771" descr=""/>
            <p:cNvSpPr/>
            <p:nvPr/>
          </p:nvSpPr>
          <p:spPr>
            <a:xfrm>
              <a:off x="14159093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72" name="object 1772" descr=""/>
            <p:cNvSpPr/>
            <p:nvPr/>
          </p:nvSpPr>
          <p:spPr>
            <a:xfrm>
              <a:off x="14243805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73" name="object 1773" descr=""/>
            <p:cNvSpPr/>
            <p:nvPr/>
          </p:nvSpPr>
          <p:spPr>
            <a:xfrm>
              <a:off x="14328517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74" name="object 1774" descr=""/>
            <p:cNvSpPr/>
            <p:nvPr/>
          </p:nvSpPr>
          <p:spPr>
            <a:xfrm>
              <a:off x="14413227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75" name="object 1775" descr=""/>
            <p:cNvSpPr/>
            <p:nvPr/>
          </p:nvSpPr>
          <p:spPr>
            <a:xfrm>
              <a:off x="14497939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76" name="object 1776" descr=""/>
            <p:cNvSpPr/>
            <p:nvPr/>
          </p:nvSpPr>
          <p:spPr>
            <a:xfrm>
              <a:off x="14582650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77" name="object 1777" descr=""/>
            <p:cNvSpPr/>
            <p:nvPr/>
          </p:nvSpPr>
          <p:spPr>
            <a:xfrm>
              <a:off x="14667363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78" name="object 1778" descr=""/>
            <p:cNvSpPr/>
            <p:nvPr/>
          </p:nvSpPr>
          <p:spPr>
            <a:xfrm>
              <a:off x="14752074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79" name="object 1779" descr=""/>
            <p:cNvSpPr/>
            <p:nvPr/>
          </p:nvSpPr>
          <p:spPr>
            <a:xfrm>
              <a:off x="14836786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80" name="object 1780" descr=""/>
            <p:cNvSpPr/>
            <p:nvPr/>
          </p:nvSpPr>
          <p:spPr>
            <a:xfrm>
              <a:off x="14921497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81" name="object 1781" descr=""/>
            <p:cNvSpPr/>
            <p:nvPr/>
          </p:nvSpPr>
          <p:spPr>
            <a:xfrm>
              <a:off x="15006209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82" name="object 1782" descr=""/>
            <p:cNvSpPr/>
            <p:nvPr/>
          </p:nvSpPr>
          <p:spPr>
            <a:xfrm>
              <a:off x="15090921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83" name="object 1783" descr=""/>
            <p:cNvSpPr/>
            <p:nvPr/>
          </p:nvSpPr>
          <p:spPr>
            <a:xfrm>
              <a:off x="15175632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84" name="object 1784" descr=""/>
            <p:cNvSpPr/>
            <p:nvPr/>
          </p:nvSpPr>
          <p:spPr>
            <a:xfrm>
              <a:off x="15260344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85" name="object 1785" descr=""/>
            <p:cNvSpPr/>
            <p:nvPr/>
          </p:nvSpPr>
          <p:spPr>
            <a:xfrm>
              <a:off x="15345054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86" name="object 1786" descr=""/>
            <p:cNvSpPr/>
            <p:nvPr/>
          </p:nvSpPr>
          <p:spPr>
            <a:xfrm>
              <a:off x="15429766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87" name="object 1787" descr=""/>
            <p:cNvSpPr/>
            <p:nvPr/>
          </p:nvSpPr>
          <p:spPr>
            <a:xfrm>
              <a:off x="15514477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88" name="object 1788" descr=""/>
            <p:cNvSpPr/>
            <p:nvPr/>
          </p:nvSpPr>
          <p:spPr>
            <a:xfrm>
              <a:off x="13904959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89" name="object 1789" descr=""/>
            <p:cNvSpPr/>
            <p:nvPr/>
          </p:nvSpPr>
          <p:spPr>
            <a:xfrm>
              <a:off x="13989670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90" name="object 1790" descr=""/>
            <p:cNvSpPr/>
            <p:nvPr/>
          </p:nvSpPr>
          <p:spPr>
            <a:xfrm>
              <a:off x="14074382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91" name="object 1791" descr=""/>
            <p:cNvSpPr/>
            <p:nvPr/>
          </p:nvSpPr>
          <p:spPr>
            <a:xfrm>
              <a:off x="14159093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92" name="object 1792" descr=""/>
            <p:cNvSpPr/>
            <p:nvPr/>
          </p:nvSpPr>
          <p:spPr>
            <a:xfrm>
              <a:off x="14243805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93" name="object 1793" descr=""/>
            <p:cNvSpPr/>
            <p:nvPr/>
          </p:nvSpPr>
          <p:spPr>
            <a:xfrm>
              <a:off x="14328517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94" name="object 1794" descr=""/>
            <p:cNvSpPr/>
            <p:nvPr/>
          </p:nvSpPr>
          <p:spPr>
            <a:xfrm>
              <a:off x="14413227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95" name="object 1795" descr=""/>
            <p:cNvSpPr/>
            <p:nvPr/>
          </p:nvSpPr>
          <p:spPr>
            <a:xfrm>
              <a:off x="14497939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96" name="object 1796" descr=""/>
            <p:cNvSpPr/>
            <p:nvPr/>
          </p:nvSpPr>
          <p:spPr>
            <a:xfrm>
              <a:off x="14582650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97" name="object 1797" descr=""/>
            <p:cNvSpPr/>
            <p:nvPr/>
          </p:nvSpPr>
          <p:spPr>
            <a:xfrm>
              <a:off x="14667363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98" name="object 1798" descr=""/>
            <p:cNvSpPr/>
            <p:nvPr/>
          </p:nvSpPr>
          <p:spPr>
            <a:xfrm>
              <a:off x="14752074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99" name="object 1799" descr=""/>
            <p:cNvSpPr/>
            <p:nvPr/>
          </p:nvSpPr>
          <p:spPr>
            <a:xfrm>
              <a:off x="14836786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00" name="object 1800" descr=""/>
            <p:cNvSpPr/>
            <p:nvPr/>
          </p:nvSpPr>
          <p:spPr>
            <a:xfrm>
              <a:off x="14921497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01" name="object 1801" descr=""/>
            <p:cNvSpPr/>
            <p:nvPr/>
          </p:nvSpPr>
          <p:spPr>
            <a:xfrm>
              <a:off x="15006209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02" name="object 1802" descr=""/>
            <p:cNvSpPr/>
            <p:nvPr/>
          </p:nvSpPr>
          <p:spPr>
            <a:xfrm>
              <a:off x="15090921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03" name="object 1803" descr=""/>
            <p:cNvSpPr/>
            <p:nvPr/>
          </p:nvSpPr>
          <p:spPr>
            <a:xfrm>
              <a:off x="15175632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04" name="object 1804" descr=""/>
            <p:cNvSpPr/>
            <p:nvPr/>
          </p:nvSpPr>
          <p:spPr>
            <a:xfrm>
              <a:off x="15260344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05" name="object 1805" descr=""/>
            <p:cNvSpPr/>
            <p:nvPr/>
          </p:nvSpPr>
          <p:spPr>
            <a:xfrm>
              <a:off x="15345054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06" name="object 1806" descr=""/>
            <p:cNvSpPr/>
            <p:nvPr/>
          </p:nvSpPr>
          <p:spPr>
            <a:xfrm>
              <a:off x="15429766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07" name="object 1807" descr=""/>
            <p:cNvSpPr/>
            <p:nvPr/>
          </p:nvSpPr>
          <p:spPr>
            <a:xfrm>
              <a:off x="15514477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08" name="object 1808" descr=""/>
            <p:cNvSpPr/>
            <p:nvPr/>
          </p:nvSpPr>
          <p:spPr>
            <a:xfrm>
              <a:off x="13904959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09" name="object 1809" descr=""/>
            <p:cNvSpPr/>
            <p:nvPr/>
          </p:nvSpPr>
          <p:spPr>
            <a:xfrm>
              <a:off x="13989670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10" name="object 1810" descr=""/>
            <p:cNvSpPr/>
            <p:nvPr/>
          </p:nvSpPr>
          <p:spPr>
            <a:xfrm>
              <a:off x="14074382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11" name="object 1811" descr=""/>
            <p:cNvSpPr/>
            <p:nvPr/>
          </p:nvSpPr>
          <p:spPr>
            <a:xfrm>
              <a:off x="14159093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12" name="object 1812" descr=""/>
            <p:cNvSpPr/>
            <p:nvPr/>
          </p:nvSpPr>
          <p:spPr>
            <a:xfrm>
              <a:off x="14243805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13" name="object 1813" descr=""/>
            <p:cNvSpPr/>
            <p:nvPr/>
          </p:nvSpPr>
          <p:spPr>
            <a:xfrm>
              <a:off x="14328517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14" name="object 1814" descr=""/>
            <p:cNvSpPr/>
            <p:nvPr/>
          </p:nvSpPr>
          <p:spPr>
            <a:xfrm>
              <a:off x="14413227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15" name="object 1815" descr=""/>
            <p:cNvSpPr/>
            <p:nvPr/>
          </p:nvSpPr>
          <p:spPr>
            <a:xfrm>
              <a:off x="14497939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16" name="object 1816" descr=""/>
            <p:cNvSpPr/>
            <p:nvPr/>
          </p:nvSpPr>
          <p:spPr>
            <a:xfrm>
              <a:off x="14582650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17" name="object 1817" descr=""/>
            <p:cNvSpPr/>
            <p:nvPr/>
          </p:nvSpPr>
          <p:spPr>
            <a:xfrm>
              <a:off x="14667363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18" name="object 1818" descr=""/>
            <p:cNvSpPr/>
            <p:nvPr/>
          </p:nvSpPr>
          <p:spPr>
            <a:xfrm>
              <a:off x="14752074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19" name="object 1819" descr=""/>
            <p:cNvSpPr/>
            <p:nvPr/>
          </p:nvSpPr>
          <p:spPr>
            <a:xfrm>
              <a:off x="14836786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20" name="object 1820" descr=""/>
            <p:cNvSpPr/>
            <p:nvPr/>
          </p:nvSpPr>
          <p:spPr>
            <a:xfrm>
              <a:off x="14921497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21" name="object 1821" descr=""/>
            <p:cNvSpPr/>
            <p:nvPr/>
          </p:nvSpPr>
          <p:spPr>
            <a:xfrm>
              <a:off x="15006209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22" name="object 1822" descr=""/>
            <p:cNvSpPr/>
            <p:nvPr/>
          </p:nvSpPr>
          <p:spPr>
            <a:xfrm>
              <a:off x="15090921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23" name="object 1823" descr=""/>
            <p:cNvSpPr/>
            <p:nvPr/>
          </p:nvSpPr>
          <p:spPr>
            <a:xfrm>
              <a:off x="15175632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24" name="object 1824" descr=""/>
            <p:cNvSpPr/>
            <p:nvPr/>
          </p:nvSpPr>
          <p:spPr>
            <a:xfrm>
              <a:off x="15260344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25" name="object 1825" descr=""/>
            <p:cNvSpPr/>
            <p:nvPr/>
          </p:nvSpPr>
          <p:spPr>
            <a:xfrm>
              <a:off x="15345054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26" name="object 1826" descr=""/>
            <p:cNvSpPr/>
            <p:nvPr/>
          </p:nvSpPr>
          <p:spPr>
            <a:xfrm>
              <a:off x="15429766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27" name="object 1827" descr=""/>
            <p:cNvSpPr/>
            <p:nvPr/>
          </p:nvSpPr>
          <p:spPr>
            <a:xfrm>
              <a:off x="15514477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28" name="object 1828" descr=""/>
            <p:cNvSpPr/>
            <p:nvPr/>
          </p:nvSpPr>
          <p:spPr>
            <a:xfrm>
              <a:off x="13904959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29" name="object 1829" descr=""/>
            <p:cNvSpPr/>
            <p:nvPr/>
          </p:nvSpPr>
          <p:spPr>
            <a:xfrm>
              <a:off x="13989670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30" name="object 1830" descr=""/>
            <p:cNvSpPr/>
            <p:nvPr/>
          </p:nvSpPr>
          <p:spPr>
            <a:xfrm>
              <a:off x="14074382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31" name="object 1831" descr=""/>
            <p:cNvSpPr/>
            <p:nvPr/>
          </p:nvSpPr>
          <p:spPr>
            <a:xfrm>
              <a:off x="14159093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32" name="object 1832" descr=""/>
            <p:cNvSpPr/>
            <p:nvPr/>
          </p:nvSpPr>
          <p:spPr>
            <a:xfrm>
              <a:off x="14243805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33" name="object 1833" descr=""/>
            <p:cNvSpPr/>
            <p:nvPr/>
          </p:nvSpPr>
          <p:spPr>
            <a:xfrm>
              <a:off x="14328517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34" name="object 1834" descr=""/>
            <p:cNvSpPr/>
            <p:nvPr/>
          </p:nvSpPr>
          <p:spPr>
            <a:xfrm>
              <a:off x="14413227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35" name="object 1835" descr=""/>
            <p:cNvSpPr/>
            <p:nvPr/>
          </p:nvSpPr>
          <p:spPr>
            <a:xfrm>
              <a:off x="14497939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36" name="object 1836" descr=""/>
            <p:cNvSpPr/>
            <p:nvPr/>
          </p:nvSpPr>
          <p:spPr>
            <a:xfrm>
              <a:off x="14582650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37" name="object 1837" descr=""/>
            <p:cNvSpPr/>
            <p:nvPr/>
          </p:nvSpPr>
          <p:spPr>
            <a:xfrm>
              <a:off x="14667363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38" name="object 1838" descr=""/>
            <p:cNvSpPr/>
            <p:nvPr/>
          </p:nvSpPr>
          <p:spPr>
            <a:xfrm>
              <a:off x="14752074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39" name="object 1839" descr=""/>
            <p:cNvSpPr/>
            <p:nvPr/>
          </p:nvSpPr>
          <p:spPr>
            <a:xfrm>
              <a:off x="14836786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40" name="object 1840" descr=""/>
            <p:cNvSpPr/>
            <p:nvPr/>
          </p:nvSpPr>
          <p:spPr>
            <a:xfrm>
              <a:off x="14921497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41" name="object 1841" descr=""/>
            <p:cNvSpPr/>
            <p:nvPr/>
          </p:nvSpPr>
          <p:spPr>
            <a:xfrm>
              <a:off x="15006209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42" name="object 1842" descr=""/>
            <p:cNvSpPr/>
            <p:nvPr/>
          </p:nvSpPr>
          <p:spPr>
            <a:xfrm>
              <a:off x="15090921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43" name="object 1843" descr=""/>
            <p:cNvSpPr/>
            <p:nvPr/>
          </p:nvSpPr>
          <p:spPr>
            <a:xfrm>
              <a:off x="15175632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44" name="object 1844" descr=""/>
            <p:cNvSpPr/>
            <p:nvPr/>
          </p:nvSpPr>
          <p:spPr>
            <a:xfrm>
              <a:off x="15260344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45" name="object 1845" descr=""/>
            <p:cNvSpPr/>
            <p:nvPr/>
          </p:nvSpPr>
          <p:spPr>
            <a:xfrm>
              <a:off x="15345054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46" name="object 1846" descr=""/>
            <p:cNvSpPr/>
            <p:nvPr/>
          </p:nvSpPr>
          <p:spPr>
            <a:xfrm>
              <a:off x="15429766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47" name="object 1847" descr=""/>
            <p:cNvSpPr/>
            <p:nvPr/>
          </p:nvSpPr>
          <p:spPr>
            <a:xfrm>
              <a:off x="15514477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48" name="object 1848" descr=""/>
            <p:cNvSpPr/>
            <p:nvPr/>
          </p:nvSpPr>
          <p:spPr>
            <a:xfrm>
              <a:off x="13904959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49" name="object 1849" descr=""/>
            <p:cNvSpPr/>
            <p:nvPr/>
          </p:nvSpPr>
          <p:spPr>
            <a:xfrm>
              <a:off x="13989670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50" name="object 1850" descr=""/>
            <p:cNvSpPr/>
            <p:nvPr/>
          </p:nvSpPr>
          <p:spPr>
            <a:xfrm>
              <a:off x="14074382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51" name="object 1851" descr=""/>
            <p:cNvSpPr/>
            <p:nvPr/>
          </p:nvSpPr>
          <p:spPr>
            <a:xfrm>
              <a:off x="14159093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52" name="object 1852" descr=""/>
            <p:cNvSpPr/>
            <p:nvPr/>
          </p:nvSpPr>
          <p:spPr>
            <a:xfrm>
              <a:off x="14243805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53" name="object 1853" descr=""/>
            <p:cNvSpPr/>
            <p:nvPr/>
          </p:nvSpPr>
          <p:spPr>
            <a:xfrm>
              <a:off x="14328517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54" name="object 1854" descr=""/>
            <p:cNvSpPr/>
            <p:nvPr/>
          </p:nvSpPr>
          <p:spPr>
            <a:xfrm>
              <a:off x="14413227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55" name="object 1855" descr=""/>
            <p:cNvSpPr/>
            <p:nvPr/>
          </p:nvSpPr>
          <p:spPr>
            <a:xfrm>
              <a:off x="14497939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56" name="object 1856" descr=""/>
            <p:cNvSpPr/>
            <p:nvPr/>
          </p:nvSpPr>
          <p:spPr>
            <a:xfrm>
              <a:off x="14582650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57" name="object 1857" descr=""/>
            <p:cNvSpPr/>
            <p:nvPr/>
          </p:nvSpPr>
          <p:spPr>
            <a:xfrm>
              <a:off x="14667363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58" name="object 1858" descr=""/>
            <p:cNvSpPr/>
            <p:nvPr/>
          </p:nvSpPr>
          <p:spPr>
            <a:xfrm>
              <a:off x="14752074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59" name="object 1859" descr=""/>
            <p:cNvSpPr/>
            <p:nvPr/>
          </p:nvSpPr>
          <p:spPr>
            <a:xfrm>
              <a:off x="14836786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60" name="object 1860" descr=""/>
            <p:cNvSpPr/>
            <p:nvPr/>
          </p:nvSpPr>
          <p:spPr>
            <a:xfrm>
              <a:off x="14921497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61" name="object 1861" descr=""/>
            <p:cNvSpPr/>
            <p:nvPr/>
          </p:nvSpPr>
          <p:spPr>
            <a:xfrm>
              <a:off x="15006209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62" name="object 1862" descr=""/>
            <p:cNvSpPr/>
            <p:nvPr/>
          </p:nvSpPr>
          <p:spPr>
            <a:xfrm>
              <a:off x="15090921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63" name="object 1863" descr=""/>
            <p:cNvSpPr/>
            <p:nvPr/>
          </p:nvSpPr>
          <p:spPr>
            <a:xfrm>
              <a:off x="15175632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64" name="object 1864" descr=""/>
            <p:cNvSpPr/>
            <p:nvPr/>
          </p:nvSpPr>
          <p:spPr>
            <a:xfrm>
              <a:off x="15260344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65" name="object 1865" descr=""/>
            <p:cNvSpPr/>
            <p:nvPr/>
          </p:nvSpPr>
          <p:spPr>
            <a:xfrm>
              <a:off x="15345054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66" name="object 1866" descr=""/>
            <p:cNvSpPr/>
            <p:nvPr/>
          </p:nvSpPr>
          <p:spPr>
            <a:xfrm>
              <a:off x="15429766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67" name="object 1867" descr=""/>
            <p:cNvSpPr/>
            <p:nvPr/>
          </p:nvSpPr>
          <p:spPr>
            <a:xfrm>
              <a:off x="15514477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68" name="object 1868" descr=""/>
            <p:cNvSpPr/>
            <p:nvPr/>
          </p:nvSpPr>
          <p:spPr>
            <a:xfrm>
              <a:off x="13904959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69" name="object 1869" descr=""/>
            <p:cNvSpPr/>
            <p:nvPr/>
          </p:nvSpPr>
          <p:spPr>
            <a:xfrm>
              <a:off x="13989670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70" name="object 1870" descr=""/>
            <p:cNvSpPr/>
            <p:nvPr/>
          </p:nvSpPr>
          <p:spPr>
            <a:xfrm>
              <a:off x="14074382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71" name="object 1871" descr=""/>
            <p:cNvSpPr/>
            <p:nvPr/>
          </p:nvSpPr>
          <p:spPr>
            <a:xfrm>
              <a:off x="14159093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72" name="object 1872" descr=""/>
            <p:cNvSpPr/>
            <p:nvPr/>
          </p:nvSpPr>
          <p:spPr>
            <a:xfrm>
              <a:off x="14243805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73" name="object 1873" descr=""/>
            <p:cNvSpPr/>
            <p:nvPr/>
          </p:nvSpPr>
          <p:spPr>
            <a:xfrm>
              <a:off x="14328517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74" name="object 1874" descr=""/>
            <p:cNvSpPr/>
            <p:nvPr/>
          </p:nvSpPr>
          <p:spPr>
            <a:xfrm>
              <a:off x="14413227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75" name="object 1875" descr=""/>
            <p:cNvSpPr/>
            <p:nvPr/>
          </p:nvSpPr>
          <p:spPr>
            <a:xfrm>
              <a:off x="14497939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76" name="object 1876" descr=""/>
            <p:cNvSpPr/>
            <p:nvPr/>
          </p:nvSpPr>
          <p:spPr>
            <a:xfrm>
              <a:off x="14582650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77" name="object 1877" descr=""/>
            <p:cNvSpPr/>
            <p:nvPr/>
          </p:nvSpPr>
          <p:spPr>
            <a:xfrm>
              <a:off x="14667363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78" name="object 1878" descr=""/>
            <p:cNvSpPr/>
            <p:nvPr/>
          </p:nvSpPr>
          <p:spPr>
            <a:xfrm>
              <a:off x="14752074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79" name="object 1879" descr=""/>
            <p:cNvSpPr/>
            <p:nvPr/>
          </p:nvSpPr>
          <p:spPr>
            <a:xfrm>
              <a:off x="14836786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80" name="object 1880" descr=""/>
            <p:cNvSpPr/>
            <p:nvPr/>
          </p:nvSpPr>
          <p:spPr>
            <a:xfrm>
              <a:off x="14921497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81" name="object 1881" descr=""/>
            <p:cNvSpPr/>
            <p:nvPr/>
          </p:nvSpPr>
          <p:spPr>
            <a:xfrm>
              <a:off x="15006209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82" name="object 1882" descr=""/>
            <p:cNvSpPr/>
            <p:nvPr/>
          </p:nvSpPr>
          <p:spPr>
            <a:xfrm>
              <a:off x="15090921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83" name="object 1883" descr=""/>
            <p:cNvSpPr/>
            <p:nvPr/>
          </p:nvSpPr>
          <p:spPr>
            <a:xfrm>
              <a:off x="15175632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84" name="object 1884" descr=""/>
            <p:cNvSpPr/>
            <p:nvPr/>
          </p:nvSpPr>
          <p:spPr>
            <a:xfrm>
              <a:off x="15260344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85" name="object 1885" descr=""/>
            <p:cNvSpPr/>
            <p:nvPr/>
          </p:nvSpPr>
          <p:spPr>
            <a:xfrm>
              <a:off x="15345054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86" name="object 1886" descr=""/>
            <p:cNvSpPr/>
            <p:nvPr/>
          </p:nvSpPr>
          <p:spPr>
            <a:xfrm>
              <a:off x="15429766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87" name="object 1887" descr=""/>
            <p:cNvSpPr/>
            <p:nvPr/>
          </p:nvSpPr>
          <p:spPr>
            <a:xfrm>
              <a:off x="15514477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88" name="object 1888" descr=""/>
            <p:cNvSpPr/>
            <p:nvPr/>
          </p:nvSpPr>
          <p:spPr>
            <a:xfrm>
              <a:off x="13904959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89" name="object 1889" descr=""/>
            <p:cNvSpPr/>
            <p:nvPr/>
          </p:nvSpPr>
          <p:spPr>
            <a:xfrm>
              <a:off x="13989670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90" name="object 1890" descr=""/>
            <p:cNvSpPr/>
            <p:nvPr/>
          </p:nvSpPr>
          <p:spPr>
            <a:xfrm>
              <a:off x="14074382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91" name="object 1891" descr=""/>
            <p:cNvSpPr/>
            <p:nvPr/>
          </p:nvSpPr>
          <p:spPr>
            <a:xfrm>
              <a:off x="14159093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92" name="object 1892" descr=""/>
            <p:cNvSpPr/>
            <p:nvPr/>
          </p:nvSpPr>
          <p:spPr>
            <a:xfrm>
              <a:off x="14243805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93" name="object 1893" descr=""/>
            <p:cNvSpPr/>
            <p:nvPr/>
          </p:nvSpPr>
          <p:spPr>
            <a:xfrm>
              <a:off x="14328517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94" name="object 1894" descr=""/>
            <p:cNvSpPr/>
            <p:nvPr/>
          </p:nvSpPr>
          <p:spPr>
            <a:xfrm>
              <a:off x="14413227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95" name="object 1895" descr=""/>
            <p:cNvSpPr/>
            <p:nvPr/>
          </p:nvSpPr>
          <p:spPr>
            <a:xfrm>
              <a:off x="14497939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96" name="object 1896" descr=""/>
            <p:cNvSpPr/>
            <p:nvPr/>
          </p:nvSpPr>
          <p:spPr>
            <a:xfrm>
              <a:off x="14582650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97" name="object 1897" descr=""/>
            <p:cNvSpPr/>
            <p:nvPr/>
          </p:nvSpPr>
          <p:spPr>
            <a:xfrm>
              <a:off x="14667363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98" name="object 1898" descr=""/>
            <p:cNvSpPr/>
            <p:nvPr/>
          </p:nvSpPr>
          <p:spPr>
            <a:xfrm>
              <a:off x="14752074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99" name="object 1899" descr=""/>
            <p:cNvSpPr/>
            <p:nvPr/>
          </p:nvSpPr>
          <p:spPr>
            <a:xfrm>
              <a:off x="14836786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00" name="object 1900" descr=""/>
            <p:cNvSpPr/>
            <p:nvPr/>
          </p:nvSpPr>
          <p:spPr>
            <a:xfrm>
              <a:off x="14921497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01" name="object 1901" descr=""/>
            <p:cNvSpPr/>
            <p:nvPr/>
          </p:nvSpPr>
          <p:spPr>
            <a:xfrm>
              <a:off x="15006209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02" name="object 1902" descr=""/>
            <p:cNvSpPr/>
            <p:nvPr/>
          </p:nvSpPr>
          <p:spPr>
            <a:xfrm>
              <a:off x="15090921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03" name="object 1903" descr=""/>
            <p:cNvSpPr/>
            <p:nvPr/>
          </p:nvSpPr>
          <p:spPr>
            <a:xfrm>
              <a:off x="15175632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04" name="object 1904" descr=""/>
            <p:cNvSpPr/>
            <p:nvPr/>
          </p:nvSpPr>
          <p:spPr>
            <a:xfrm>
              <a:off x="15260344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05" name="object 1905" descr=""/>
            <p:cNvSpPr/>
            <p:nvPr/>
          </p:nvSpPr>
          <p:spPr>
            <a:xfrm>
              <a:off x="15345054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06" name="object 1906" descr=""/>
            <p:cNvSpPr/>
            <p:nvPr/>
          </p:nvSpPr>
          <p:spPr>
            <a:xfrm>
              <a:off x="15429766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07" name="object 1907" descr=""/>
            <p:cNvSpPr/>
            <p:nvPr/>
          </p:nvSpPr>
          <p:spPr>
            <a:xfrm>
              <a:off x="15514477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08" name="object 1908" descr=""/>
            <p:cNvSpPr/>
            <p:nvPr/>
          </p:nvSpPr>
          <p:spPr>
            <a:xfrm>
              <a:off x="13904959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09" name="object 1909" descr=""/>
            <p:cNvSpPr/>
            <p:nvPr/>
          </p:nvSpPr>
          <p:spPr>
            <a:xfrm>
              <a:off x="13989670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10" name="object 1910" descr=""/>
            <p:cNvSpPr/>
            <p:nvPr/>
          </p:nvSpPr>
          <p:spPr>
            <a:xfrm>
              <a:off x="14074382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11" name="object 1911" descr=""/>
            <p:cNvSpPr/>
            <p:nvPr/>
          </p:nvSpPr>
          <p:spPr>
            <a:xfrm>
              <a:off x="14159093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12" name="object 1912" descr=""/>
            <p:cNvSpPr/>
            <p:nvPr/>
          </p:nvSpPr>
          <p:spPr>
            <a:xfrm>
              <a:off x="14243805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13" name="object 1913" descr=""/>
            <p:cNvSpPr/>
            <p:nvPr/>
          </p:nvSpPr>
          <p:spPr>
            <a:xfrm>
              <a:off x="14328517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14" name="object 1914" descr=""/>
            <p:cNvSpPr/>
            <p:nvPr/>
          </p:nvSpPr>
          <p:spPr>
            <a:xfrm>
              <a:off x="14413227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15" name="object 1915" descr=""/>
            <p:cNvSpPr/>
            <p:nvPr/>
          </p:nvSpPr>
          <p:spPr>
            <a:xfrm>
              <a:off x="14497939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16" name="object 1916" descr=""/>
            <p:cNvSpPr/>
            <p:nvPr/>
          </p:nvSpPr>
          <p:spPr>
            <a:xfrm>
              <a:off x="14582650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17" name="object 1917" descr=""/>
            <p:cNvSpPr/>
            <p:nvPr/>
          </p:nvSpPr>
          <p:spPr>
            <a:xfrm>
              <a:off x="14667363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18" name="object 1918" descr=""/>
            <p:cNvSpPr/>
            <p:nvPr/>
          </p:nvSpPr>
          <p:spPr>
            <a:xfrm>
              <a:off x="14752074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19" name="object 1919" descr=""/>
            <p:cNvSpPr/>
            <p:nvPr/>
          </p:nvSpPr>
          <p:spPr>
            <a:xfrm>
              <a:off x="14836786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20" name="object 1920" descr=""/>
            <p:cNvSpPr/>
            <p:nvPr/>
          </p:nvSpPr>
          <p:spPr>
            <a:xfrm>
              <a:off x="14921497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21" name="object 1921" descr=""/>
            <p:cNvSpPr/>
            <p:nvPr/>
          </p:nvSpPr>
          <p:spPr>
            <a:xfrm>
              <a:off x="15006209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22" name="object 1922" descr=""/>
            <p:cNvSpPr/>
            <p:nvPr/>
          </p:nvSpPr>
          <p:spPr>
            <a:xfrm>
              <a:off x="15090921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23" name="object 1923" descr=""/>
            <p:cNvSpPr/>
            <p:nvPr/>
          </p:nvSpPr>
          <p:spPr>
            <a:xfrm>
              <a:off x="15175632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24" name="object 1924" descr=""/>
            <p:cNvSpPr/>
            <p:nvPr/>
          </p:nvSpPr>
          <p:spPr>
            <a:xfrm>
              <a:off x="15260344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25" name="object 1925" descr=""/>
            <p:cNvSpPr/>
            <p:nvPr/>
          </p:nvSpPr>
          <p:spPr>
            <a:xfrm>
              <a:off x="15345054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26" name="object 1926" descr=""/>
            <p:cNvSpPr/>
            <p:nvPr/>
          </p:nvSpPr>
          <p:spPr>
            <a:xfrm>
              <a:off x="15429766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27" name="object 1927" descr=""/>
            <p:cNvSpPr/>
            <p:nvPr/>
          </p:nvSpPr>
          <p:spPr>
            <a:xfrm>
              <a:off x="15514477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28" name="object 1928" descr=""/>
            <p:cNvSpPr/>
            <p:nvPr/>
          </p:nvSpPr>
          <p:spPr>
            <a:xfrm>
              <a:off x="13904959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29" name="object 1929" descr=""/>
            <p:cNvSpPr/>
            <p:nvPr/>
          </p:nvSpPr>
          <p:spPr>
            <a:xfrm>
              <a:off x="13989670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30" name="object 1930" descr=""/>
            <p:cNvSpPr/>
            <p:nvPr/>
          </p:nvSpPr>
          <p:spPr>
            <a:xfrm>
              <a:off x="14074382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31" name="object 1931" descr=""/>
            <p:cNvSpPr/>
            <p:nvPr/>
          </p:nvSpPr>
          <p:spPr>
            <a:xfrm>
              <a:off x="14159093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32" name="object 1932" descr=""/>
            <p:cNvSpPr/>
            <p:nvPr/>
          </p:nvSpPr>
          <p:spPr>
            <a:xfrm>
              <a:off x="14243805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33" name="object 1933" descr=""/>
            <p:cNvSpPr/>
            <p:nvPr/>
          </p:nvSpPr>
          <p:spPr>
            <a:xfrm>
              <a:off x="14328517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34" name="object 1934" descr=""/>
            <p:cNvSpPr/>
            <p:nvPr/>
          </p:nvSpPr>
          <p:spPr>
            <a:xfrm>
              <a:off x="14413227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35" name="object 1935" descr=""/>
            <p:cNvSpPr/>
            <p:nvPr/>
          </p:nvSpPr>
          <p:spPr>
            <a:xfrm>
              <a:off x="14497939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36" name="object 1936" descr=""/>
            <p:cNvSpPr/>
            <p:nvPr/>
          </p:nvSpPr>
          <p:spPr>
            <a:xfrm>
              <a:off x="14582650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37" name="object 1937" descr=""/>
            <p:cNvSpPr/>
            <p:nvPr/>
          </p:nvSpPr>
          <p:spPr>
            <a:xfrm>
              <a:off x="14667363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38" name="object 1938" descr=""/>
            <p:cNvSpPr/>
            <p:nvPr/>
          </p:nvSpPr>
          <p:spPr>
            <a:xfrm>
              <a:off x="14752074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39" name="object 1939" descr=""/>
            <p:cNvSpPr/>
            <p:nvPr/>
          </p:nvSpPr>
          <p:spPr>
            <a:xfrm>
              <a:off x="14836786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40" name="object 1940" descr=""/>
            <p:cNvSpPr/>
            <p:nvPr/>
          </p:nvSpPr>
          <p:spPr>
            <a:xfrm>
              <a:off x="14921497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41" name="object 1941" descr=""/>
            <p:cNvSpPr/>
            <p:nvPr/>
          </p:nvSpPr>
          <p:spPr>
            <a:xfrm>
              <a:off x="15006209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42" name="object 1942" descr=""/>
            <p:cNvSpPr/>
            <p:nvPr/>
          </p:nvSpPr>
          <p:spPr>
            <a:xfrm>
              <a:off x="15090921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43" name="object 1943" descr=""/>
            <p:cNvSpPr/>
            <p:nvPr/>
          </p:nvSpPr>
          <p:spPr>
            <a:xfrm>
              <a:off x="15175632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44" name="object 1944" descr=""/>
            <p:cNvSpPr/>
            <p:nvPr/>
          </p:nvSpPr>
          <p:spPr>
            <a:xfrm>
              <a:off x="15260344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45" name="object 1945" descr=""/>
            <p:cNvSpPr/>
            <p:nvPr/>
          </p:nvSpPr>
          <p:spPr>
            <a:xfrm>
              <a:off x="15345054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46" name="object 1946" descr=""/>
            <p:cNvSpPr/>
            <p:nvPr/>
          </p:nvSpPr>
          <p:spPr>
            <a:xfrm>
              <a:off x="15429766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47" name="object 1947" descr=""/>
            <p:cNvSpPr/>
            <p:nvPr/>
          </p:nvSpPr>
          <p:spPr>
            <a:xfrm>
              <a:off x="15514477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48" name="object 1948" descr=""/>
            <p:cNvSpPr/>
            <p:nvPr/>
          </p:nvSpPr>
          <p:spPr>
            <a:xfrm>
              <a:off x="13904959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49" name="object 1949" descr=""/>
            <p:cNvSpPr/>
            <p:nvPr/>
          </p:nvSpPr>
          <p:spPr>
            <a:xfrm>
              <a:off x="13989670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50" name="object 1950" descr=""/>
            <p:cNvSpPr/>
            <p:nvPr/>
          </p:nvSpPr>
          <p:spPr>
            <a:xfrm>
              <a:off x="14074382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51" name="object 1951" descr=""/>
            <p:cNvSpPr/>
            <p:nvPr/>
          </p:nvSpPr>
          <p:spPr>
            <a:xfrm>
              <a:off x="14159093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52" name="object 1952" descr=""/>
            <p:cNvSpPr/>
            <p:nvPr/>
          </p:nvSpPr>
          <p:spPr>
            <a:xfrm>
              <a:off x="14243805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53" name="object 1953" descr=""/>
            <p:cNvSpPr/>
            <p:nvPr/>
          </p:nvSpPr>
          <p:spPr>
            <a:xfrm>
              <a:off x="14328517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54" name="object 1954" descr=""/>
            <p:cNvSpPr/>
            <p:nvPr/>
          </p:nvSpPr>
          <p:spPr>
            <a:xfrm>
              <a:off x="14413227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55" name="object 1955" descr=""/>
            <p:cNvSpPr/>
            <p:nvPr/>
          </p:nvSpPr>
          <p:spPr>
            <a:xfrm>
              <a:off x="14497939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56" name="object 1956" descr=""/>
            <p:cNvSpPr/>
            <p:nvPr/>
          </p:nvSpPr>
          <p:spPr>
            <a:xfrm>
              <a:off x="14582650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57" name="object 1957" descr=""/>
            <p:cNvSpPr/>
            <p:nvPr/>
          </p:nvSpPr>
          <p:spPr>
            <a:xfrm>
              <a:off x="14667363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58" name="object 1958" descr=""/>
            <p:cNvSpPr/>
            <p:nvPr/>
          </p:nvSpPr>
          <p:spPr>
            <a:xfrm>
              <a:off x="14752074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59" name="object 1959" descr=""/>
            <p:cNvSpPr/>
            <p:nvPr/>
          </p:nvSpPr>
          <p:spPr>
            <a:xfrm>
              <a:off x="14836786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60" name="object 1960" descr=""/>
            <p:cNvSpPr/>
            <p:nvPr/>
          </p:nvSpPr>
          <p:spPr>
            <a:xfrm>
              <a:off x="14921497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61" name="object 1961" descr=""/>
            <p:cNvSpPr/>
            <p:nvPr/>
          </p:nvSpPr>
          <p:spPr>
            <a:xfrm>
              <a:off x="15006209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62" name="object 1962" descr=""/>
            <p:cNvSpPr/>
            <p:nvPr/>
          </p:nvSpPr>
          <p:spPr>
            <a:xfrm>
              <a:off x="15090921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63" name="object 1963" descr=""/>
            <p:cNvSpPr/>
            <p:nvPr/>
          </p:nvSpPr>
          <p:spPr>
            <a:xfrm>
              <a:off x="15175632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64" name="object 1964" descr=""/>
            <p:cNvSpPr/>
            <p:nvPr/>
          </p:nvSpPr>
          <p:spPr>
            <a:xfrm>
              <a:off x="15260344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65" name="object 1965" descr=""/>
            <p:cNvSpPr/>
            <p:nvPr/>
          </p:nvSpPr>
          <p:spPr>
            <a:xfrm>
              <a:off x="15345054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66" name="object 1966" descr=""/>
            <p:cNvSpPr/>
            <p:nvPr/>
          </p:nvSpPr>
          <p:spPr>
            <a:xfrm>
              <a:off x="15429766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67" name="object 1967" descr=""/>
            <p:cNvSpPr/>
            <p:nvPr/>
          </p:nvSpPr>
          <p:spPr>
            <a:xfrm>
              <a:off x="15514477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68" name="object 1968" descr=""/>
            <p:cNvSpPr/>
            <p:nvPr/>
          </p:nvSpPr>
          <p:spPr>
            <a:xfrm>
              <a:off x="13904959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69" name="object 1969" descr=""/>
            <p:cNvSpPr/>
            <p:nvPr/>
          </p:nvSpPr>
          <p:spPr>
            <a:xfrm>
              <a:off x="13989670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70" name="object 1970" descr=""/>
            <p:cNvSpPr/>
            <p:nvPr/>
          </p:nvSpPr>
          <p:spPr>
            <a:xfrm>
              <a:off x="14074382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71" name="object 1971" descr=""/>
            <p:cNvSpPr/>
            <p:nvPr/>
          </p:nvSpPr>
          <p:spPr>
            <a:xfrm>
              <a:off x="14159093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72" name="object 1972" descr=""/>
            <p:cNvSpPr/>
            <p:nvPr/>
          </p:nvSpPr>
          <p:spPr>
            <a:xfrm>
              <a:off x="14243805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73" name="object 1973" descr=""/>
            <p:cNvSpPr/>
            <p:nvPr/>
          </p:nvSpPr>
          <p:spPr>
            <a:xfrm>
              <a:off x="14328517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74" name="object 1974" descr=""/>
            <p:cNvSpPr/>
            <p:nvPr/>
          </p:nvSpPr>
          <p:spPr>
            <a:xfrm>
              <a:off x="14413227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75" name="object 1975" descr=""/>
            <p:cNvSpPr/>
            <p:nvPr/>
          </p:nvSpPr>
          <p:spPr>
            <a:xfrm>
              <a:off x="14497939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76" name="object 1976" descr=""/>
            <p:cNvSpPr/>
            <p:nvPr/>
          </p:nvSpPr>
          <p:spPr>
            <a:xfrm>
              <a:off x="14582650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77" name="object 1977" descr=""/>
            <p:cNvSpPr/>
            <p:nvPr/>
          </p:nvSpPr>
          <p:spPr>
            <a:xfrm>
              <a:off x="14667363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78" name="object 1978" descr=""/>
            <p:cNvSpPr/>
            <p:nvPr/>
          </p:nvSpPr>
          <p:spPr>
            <a:xfrm>
              <a:off x="14752074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79" name="object 1979" descr=""/>
            <p:cNvSpPr/>
            <p:nvPr/>
          </p:nvSpPr>
          <p:spPr>
            <a:xfrm>
              <a:off x="14836786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80" name="object 1980" descr=""/>
            <p:cNvSpPr/>
            <p:nvPr/>
          </p:nvSpPr>
          <p:spPr>
            <a:xfrm>
              <a:off x="14921497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81" name="object 1981" descr=""/>
            <p:cNvSpPr/>
            <p:nvPr/>
          </p:nvSpPr>
          <p:spPr>
            <a:xfrm>
              <a:off x="15006209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82" name="object 1982" descr=""/>
            <p:cNvSpPr/>
            <p:nvPr/>
          </p:nvSpPr>
          <p:spPr>
            <a:xfrm>
              <a:off x="15090921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83" name="object 1983" descr=""/>
            <p:cNvSpPr/>
            <p:nvPr/>
          </p:nvSpPr>
          <p:spPr>
            <a:xfrm>
              <a:off x="15175632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84" name="object 1984" descr=""/>
            <p:cNvSpPr/>
            <p:nvPr/>
          </p:nvSpPr>
          <p:spPr>
            <a:xfrm>
              <a:off x="15260344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85" name="object 1985" descr=""/>
            <p:cNvSpPr/>
            <p:nvPr/>
          </p:nvSpPr>
          <p:spPr>
            <a:xfrm>
              <a:off x="15345054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86" name="object 1986" descr=""/>
            <p:cNvSpPr/>
            <p:nvPr/>
          </p:nvSpPr>
          <p:spPr>
            <a:xfrm>
              <a:off x="15429766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87" name="object 1987" descr=""/>
            <p:cNvSpPr/>
            <p:nvPr/>
          </p:nvSpPr>
          <p:spPr>
            <a:xfrm>
              <a:off x="15514477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88" name="object 1988" descr=""/>
            <p:cNvSpPr/>
            <p:nvPr/>
          </p:nvSpPr>
          <p:spPr>
            <a:xfrm>
              <a:off x="13904959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89" name="object 1989" descr=""/>
            <p:cNvSpPr/>
            <p:nvPr/>
          </p:nvSpPr>
          <p:spPr>
            <a:xfrm>
              <a:off x="13989670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90" name="object 1990" descr=""/>
            <p:cNvSpPr/>
            <p:nvPr/>
          </p:nvSpPr>
          <p:spPr>
            <a:xfrm>
              <a:off x="14074382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91" name="object 1991" descr=""/>
            <p:cNvSpPr/>
            <p:nvPr/>
          </p:nvSpPr>
          <p:spPr>
            <a:xfrm>
              <a:off x="14159093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92" name="object 1992" descr=""/>
            <p:cNvSpPr/>
            <p:nvPr/>
          </p:nvSpPr>
          <p:spPr>
            <a:xfrm>
              <a:off x="14243805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93" name="object 1993" descr=""/>
            <p:cNvSpPr/>
            <p:nvPr/>
          </p:nvSpPr>
          <p:spPr>
            <a:xfrm>
              <a:off x="14328517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94" name="object 1994" descr=""/>
            <p:cNvSpPr/>
            <p:nvPr/>
          </p:nvSpPr>
          <p:spPr>
            <a:xfrm>
              <a:off x="14413227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95" name="object 1995" descr=""/>
            <p:cNvSpPr/>
            <p:nvPr/>
          </p:nvSpPr>
          <p:spPr>
            <a:xfrm>
              <a:off x="14497939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96" name="object 1996" descr=""/>
            <p:cNvSpPr/>
            <p:nvPr/>
          </p:nvSpPr>
          <p:spPr>
            <a:xfrm>
              <a:off x="14582650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97" name="object 1997" descr=""/>
            <p:cNvSpPr/>
            <p:nvPr/>
          </p:nvSpPr>
          <p:spPr>
            <a:xfrm>
              <a:off x="14667363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98" name="object 1998" descr=""/>
            <p:cNvSpPr/>
            <p:nvPr/>
          </p:nvSpPr>
          <p:spPr>
            <a:xfrm>
              <a:off x="14752074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99" name="object 1999" descr=""/>
            <p:cNvSpPr/>
            <p:nvPr/>
          </p:nvSpPr>
          <p:spPr>
            <a:xfrm>
              <a:off x="14836786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00" name="object 2000" descr=""/>
            <p:cNvSpPr/>
            <p:nvPr/>
          </p:nvSpPr>
          <p:spPr>
            <a:xfrm>
              <a:off x="14921497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01" name="object 2001" descr=""/>
            <p:cNvSpPr/>
            <p:nvPr/>
          </p:nvSpPr>
          <p:spPr>
            <a:xfrm>
              <a:off x="15006209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02" name="object 2002" descr=""/>
            <p:cNvSpPr/>
            <p:nvPr/>
          </p:nvSpPr>
          <p:spPr>
            <a:xfrm>
              <a:off x="15090921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03" name="object 2003" descr=""/>
            <p:cNvSpPr/>
            <p:nvPr/>
          </p:nvSpPr>
          <p:spPr>
            <a:xfrm>
              <a:off x="15175632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04" name="object 2004" descr=""/>
            <p:cNvSpPr/>
            <p:nvPr/>
          </p:nvSpPr>
          <p:spPr>
            <a:xfrm>
              <a:off x="15260344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05" name="object 2005" descr=""/>
            <p:cNvSpPr/>
            <p:nvPr/>
          </p:nvSpPr>
          <p:spPr>
            <a:xfrm>
              <a:off x="15345054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06" name="object 2006" descr=""/>
            <p:cNvSpPr/>
            <p:nvPr/>
          </p:nvSpPr>
          <p:spPr>
            <a:xfrm>
              <a:off x="15429766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07" name="object 2007" descr=""/>
            <p:cNvSpPr/>
            <p:nvPr/>
          </p:nvSpPr>
          <p:spPr>
            <a:xfrm>
              <a:off x="15514477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08" name="object 2008" descr=""/>
            <p:cNvSpPr/>
            <p:nvPr/>
          </p:nvSpPr>
          <p:spPr>
            <a:xfrm>
              <a:off x="13904959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09" name="object 2009" descr=""/>
            <p:cNvSpPr/>
            <p:nvPr/>
          </p:nvSpPr>
          <p:spPr>
            <a:xfrm>
              <a:off x="13989670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10" name="object 2010" descr=""/>
            <p:cNvSpPr/>
            <p:nvPr/>
          </p:nvSpPr>
          <p:spPr>
            <a:xfrm>
              <a:off x="14074382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11" name="object 2011" descr=""/>
            <p:cNvSpPr/>
            <p:nvPr/>
          </p:nvSpPr>
          <p:spPr>
            <a:xfrm>
              <a:off x="14159093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12" name="object 2012" descr=""/>
            <p:cNvSpPr/>
            <p:nvPr/>
          </p:nvSpPr>
          <p:spPr>
            <a:xfrm>
              <a:off x="14243805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13" name="object 2013" descr=""/>
            <p:cNvSpPr/>
            <p:nvPr/>
          </p:nvSpPr>
          <p:spPr>
            <a:xfrm>
              <a:off x="14328517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14" name="object 2014" descr=""/>
            <p:cNvSpPr/>
            <p:nvPr/>
          </p:nvSpPr>
          <p:spPr>
            <a:xfrm>
              <a:off x="14413227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15" name="object 2015" descr=""/>
            <p:cNvSpPr/>
            <p:nvPr/>
          </p:nvSpPr>
          <p:spPr>
            <a:xfrm>
              <a:off x="14497939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16" name="object 2016" descr=""/>
            <p:cNvSpPr/>
            <p:nvPr/>
          </p:nvSpPr>
          <p:spPr>
            <a:xfrm>
              <a:off x="14582650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17" name="object 2017" descr=""/>
            <p:cNvSpPr/>
            <p:nvPr/>
          </p:nvSpPr>
          <p:spPr>
            <a:xfrm>
              <a:off x="14667363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18" name="object 2018" descr=""/>
            <p:cNvSpPr/>
            <p:nvPr/>
          </p:nvSpPr>
          <p:spPr>
            <a:xfrm>
              <a:off x="14752074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19" name="object 2019" descr=""/>
            <p:cNvSpPr/>
            <p:nvPr/>
          </p:nvSpPr>
          <p:spPr>
            <a:xfrm>
              <a:off x="14836786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20" name="object 2020" descr=""/>
            <p:cNvSpPr/>
            <p:nvPr/>
          </p:nvSpPr>
          <p:spPr>
            <a:xfrm>
              <a:off x="14921497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21" name="object 2021" descr=""/>
            <p:cNvSpPr/>
            <p:nvPr/>
          </p:nvSpPr>
          <p:spPr>
            <a:xfrm>
              <a:off x="15006209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22" name="object 2022" descr=""/>
            <p:cNvSpPr/>
            <p:nvPr/>
          </p:nvSpPr>
          <p:spPr>
            <a:xfrm>
              <a:off x="15090921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23" name="object 2023" descr=""/>
            <p:cNvSpPr/>
            <p:nvPr/>
          </p:nvSpPr>
          <p:spPr>
            <a:xfrm>
              <a:off x="15175632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24" name="object 2024" descr=""/>
            <p:cNvSpPr/>
            <p:nvPr/>
          </p:nvSpPr>
          <p:spPr>
            <a:xfrm>
              <a:off x="15260344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25" name="object 2025" descr=""/>
            <p:cNvSpPr/>
            <p:nvPr/>
          </p:nvSpPr>
          <p:spPr>
            <a:xfrm>
              <a:off x="15345054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26" name="object 2026" descr=""/>
            <p:cNvSpPr/>
            <p:nvPr/>
          </p:nvSpPr>
          <p:spPr>
            <a:xfrm>
              <a:off x="15429766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27" name="object 2027" descr=""/>
            <p:cNvSpPr/>
            <p:nvPr/>
          </p:nvSpPr>
          <p:spPr>
            <a:xfrm>
              <a:off x="15514477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28" name="object 2028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3904959" y="4170909"/>
              <a:ext cx="1694231" cy="1694231"/>
            </a:xfrm>
            <a:prstGeom prst="rect">
              <a:avLst/>
            </a:prstGeom>
          </p:spPr>
        </p:pic>
      </p:grpSp>
      <p:grpSp>
        <p:nvGrpSpPr>
          <p:cNvPr id="2029" name="object 2029" descr=""/>
          <p:cNvGrpSpPr/>
          <p:nvPr/>
        </p:nvGrpSpPr>
        <p:grpSpPr>
          <a:xfrm>
            <a:off x="15894584" y="4169848"/>
            <a:ext cx="1696720" cy="1696720"/>
            <a:chOff x="15894584" y="4169848"/>
            <a:chExt cx="1696720" cy="1696720"/>
          </a:xfrm>
        </p:grpSpPr>
        <p:sp>
          <p:nvSpPr>
            <p:cNvPr id="2030" name="object 2030" descr=""/>
            <p:cNvSpPr/>
            <p:nvPr/>
          </p:nvSpPr>
          <p:spPr>
            <a:xfrm>
              <a:off x="15895642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31" name="object 2031" descr=""/>
            <p:cNvSpPr/>
            <p:nvPr/>
          </p:nvSpPr>
          <p:spPr>
            <a:xfrm>
              <a:off x="15980353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32" name="object 2032" descr=""/>
            <p:cNvSpPr/>
            <p:nvPr/>
          </p:nvSpPr>
          <p:spPr>
            <a:xfrm>
              <a:off x="16065065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33" name="object 2033" descr=""/>
            <p:cNvSpPr/>
            <p:nvPr/>
          </p:nvSpPr>
          <p:spPr>
            <a:xfrm>
              <a:off x="16149777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34" name="object 2034" descr=""/>
            <p:cNvSpPr/>
            <p:nvPr/>
          </p:nvSpPr>
          <p:spPr>
            <a:xfrm>
              <a:off x="16234488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35" name="object 2035" descr=""/>
            <p:cNvSpPr/>
            <p:nvPr/>
          </p:nvSpPr>
          <p:spPr>
            <a:xfrm>
              <a:off x="16319199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36" name="object 2036" descr=""/>
            <p:cNvSpPr/>
            <p:nvPr/>
          </p:nvSpPr>
          <p:spPr>
            <a:xfrm>
              <a:off x="16403910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37" name="object 2037" descr=""/>
            <p:cNvSpPr/>
            <p:nvPr/>
          </p:nvSpPr>
          <p:spPr>
            <a:xfrm>
              <a:off x="16488622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38" name="object 2038" descr=""/>
            <p:cNvSpPr/>
            <p:nvPr/>
          </p:nvSpPr>
          <p:spPr>
            <a:xfrm>
              <a:off x="16573333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39" name="object 2039" descr=""/>
            <p:cNvSpPr/>
            <p:nvPr/>
          </p:nvSpPr>
          <p:spPr>
            <a:xfrm>
              <a:off x="16658045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40" name="object 2040" descr=""/>
            <p:cNvSpPr/>
            <p:nvPr/>
          </p:nvSpPr>
          <p:spPr>
            <a:xfrm>
              <a:off x="16742757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41" name="object 2041" descr=""/>
            <p:cNvSpPr/>
            <p:nvPr/>
          </p:nvSpPr>
          <p:spPr>
            <a:xfrm>
              <a:off x="16827469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42" name="object 2042" descr=""/>
            <p:cNvSpPr/>
            <p:nvPr/>
          </p:nvSpPr>
          <p:spPr>
            <a:xfrm>
              <a:off x="16912181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43" name="object 2043" descr=""/>
            <p:cNvSpPr/>
            <p:nvPr/>
          </p:nvSpPr>
          <p:spPr>
            <a:xfrm>
              <a:off x="16996892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44" name="object 2044" descr=""/>
            <p:cNvSpPr/>
            <p:nvPr/>
          </p:nvSpPr>
          <p:spPr>
            <a:xfrm>
              <a:off x="17081604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45" name="object 2045" descr=""/>
            <p:cNvSpPr/>
            <p:nvPr/>
          </p:nvSpPr>
          <p:spPr>
            <a:xfrm>
              <a:off x="17166315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46" name="object 2046" descr=""/>
            <p:cNvSpPr/>
            <p:nvPr/>
          </p:nvSpPr>
          <p:spPr>
            <a:xfrm>
              <a:off x="17251026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47" name="object 2047" descr=""/>
            <p:cNvSpPr/>
            <p:nvPr/>
          </p:nvSpPr>
          <p:spPr>
            <a:xfrm>
              <a:off x="17335737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48" name="object 2048" descr=""/>
            <p:cNvSpPr/>
            <p:nvPr/>
          </p:nvSpPr>
          <p:spPr>
            <a:xfrm>
              <a:off x="17420449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49" name="object 2049" descr=""/>
            <p:cNvSpPr/>
            <p:nvPr/>
          </p:nvSpPr>
          <p:spPr>
            <a:xfrm>
              <a:off x="17505160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50" name="object 2050" descr=""/>
            <p:cNvSpPr/>
            <p:nvPr/>
          </p:nvSpPr>
          <p:spPr>
            <a:xfrm>
              <a:off x="15895642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51" name="object 2051" descr=""/>
            <p:cNvSpPr/>
            <p:nvPr/>
          </p:nvSpPr>
          <p:spPr>
            <a:xfrm>
              <a:off x="15980353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52" name="object 2052" descr=""/>
            <p:cNvSpPr/>
            <p:nvPr/>
          </p:nvSpPr>
          <p:spPr>
            <a:xfrm>
              <a:off x="16065065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53" name="object 2053" descr=""/>
            <p:cNvSpPr/>
            <p:nvPr/>
          </p:nvSpPr>
          <p:spPr>
            <a:xfrm>
              <a:off x="16149777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54" name="object 2054" descr=""/>
            <p:cNvSpPr/>
            <p:nvPr/>
          </p:nvSpPr>
          <p:spPr>
            <a:xfrm>
              <a:off x="16234488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55" name="object 2055" descr=""/>
            <p:cNvSpPr/>
            <p:nvPr/>
          </p:nvSpPr>
          <p:spPr>
            <a:xfrm>
              <a:off x="16319199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56" name="object 2056" descr=""/>
            <p:cNvSpPr/>
            <p:nvPr/>
          </p:nvSpPr>
          <p:spPr>
            <a:xfrm>
              <a:off x="16403910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57" name="object 2057" descr=""/>
            <p:cNvSpPr/>
            <p:nvPr/>
          </p:nvSpPr>
          <p:spPr>
            <a:xfrm>
              <a:off x="16488622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58" name="object 2058" descr=""/>
            <p:cNvSpPr/>
            <p:nvPr/>
          </p:nvSpPr>
          <p:spPr>
            <a:xfrm>
              <a:off x="16573333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59" name="object 2059" descr=""/>
            <p:cNvSpPr/>
            <p:nvPr/>
          </p:nvSpPr>
          <p:spPr>
            <a:xfrm>
              <a:off x="16658045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60" name="object 2060" descr=""/>
            <p:cNvSpPr/>
            <p:nvPr/>
          </p:nvSpPr>
          <p:spPr>
            <a:xfrm>
              <a:off x="16742757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61" name="object 2061" descr=""/>
            <p:cNvSpPr/>
            <p:nvPr/>
          </p:nvSpPr>
          <p:spPr>
            <a:xfrm>
              <a:off x="16827469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62" name="object 2062" descr=""/>
            <p:cNvSpPr/>
            <p:nvPr/>
          </p:nvSpPr>
          <p:spPr>
            <a:xfrm>
              <a:off x="16912181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63" name="object 2063" descr=""/>
            <p:cNvSpPr/>
            <p:nvPr/>
          </p:nvSpPr>
          <p:spPr>
            <a:xfrm>
              <a:off x="16996892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64" name="object 2064" descr=""/>
            <p:cNvSpPr/>
            <p:nvPr/>
          </p:nvSpPr>
          <p:spPr>
            <a:xfrm>
              <a:off x="17081604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65" name="object 2065" descr=""/>
            <p:cNvSpPr/>
            <p:nvPr/>
          </p:nvSpPr>
          <p:spPr>
            <a:xfrm>
              <a:off x="17166315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66" name="object 2066" descr=""/>
            <p:cNvSpPr/>
            <p:nvPr/>
          </p:nvSpPr>
          <p:spPr>
            <a:xfrm>
              <a:off x="17251026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67" name="object 2067" descr=""/>
            <p:cNvSpPr/>
            <p:nvPr/>
          </p:nvSpPr>
          <p:spPr>
            <a:xfrm>
              <a:off x="17335737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68" name="object 2068" descr=""/>
            <p:cNvSpPr/>
            <p:nvPr/>
          </p:nvSpPr>
          <p:spPr>
            <a:xfrm>
              <a:off x="17420449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69" name="object 2069" descr=""/>
            <p:cNvSpPr/>
            <p:nvPr/>
          </p:nvSpPr>
          <p:spPr>
            <a:xfrm>
              <a:off x="17505160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70" name="object 2070" descr=""/>
            <p:cNvSpPr/>
            <p:nvPr/>
          </p:nvSpPr>
          <p:spPr>
            <a:xfrm>
              <a:off x="15895642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71" name="object 2071" descr=""/>
            <p:cNvSpPr/>
            <p:nvPr/>
          </p:nvSpPr>
          <p:spPr>
            <a:xfrm>
              <a:off x="15980353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72" name="object 2072" descr=""/>
            <p:cNvSpPr/>
            <p:nvPr/>
          </p:nvSpPr>
          <p:spPr>
            <a:xfrm>
              <a:off x="16065065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73" name="object 2073" descr=""/>
            <p:cNvSpPr/>
            <p:nvPr/>
          </p:nvSpPr>
          <p:spPr>
            <a:xfrm>
              <a:off x="16149777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74" name="object 2074" descr=""/>
            <p:cNvSpPr/>
            <p:nvPr/>
          </p:nvSpPr>
          <p:spPr>
            <a:xfrm>
              <a:off x="16234488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75" name="object 2075" descr=""/>
            <p:cNvSpPr/>
            <p:nvPr/>
          </p:nvSpPr>
          <p:spPr>
            <a:xfrm>
              <a:off x="16319199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76" name="object 2076" descr=""/>
            <p:cNvSpPr/>
            <p:nvPr/>
          </p:nvSpPr>
          <p:spPr>
            <a:xfrm>
              <a:off x="16403910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77" name="object 2077" descr=""/>
            <p:cNvSpPr/>
            <p:nvPr/>
          </p:nvSpPr>
          <p:spPr>
            <a:xfrm>
              <a:off x="16488622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78" name="object 2078" descr=""/>
            <p:cNvSpPr/>
            <p:nvPr/>
          </p:nvSpPr>
          <p:spPr>
            <a:xfrm>
              <a:off x="16573333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79" name="object 2079" descr=""/>
            <p:cNvSpPr/>
            <p:nvPr/>
          </p:nvSpPr>
          <p:spPr>
            <a:xfrm>
              <a:off x="16658045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80" name="object 2080" descr=""/>
            <p:cNvSpPr/>
            <p:nvPr/>
          </p:nvSpPr>
          <p:spPr>
            <a:xfrm>
              <a:off x="16742757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81" name="object 2081" descr=""/>
            <p:cNvSpPr/>
            <p:nvPr/>
          </p:nvSpPr>
          <p:spPr>
            <a:xfrm>
              <a:off x="16827469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82" name="object 2082" descr=""/>
            <p:cNvSpPr/>
            <p:nvPr/>
          </p:nvSpPr>
          <p:spPr>
            <a:xfrm>
              <a:off x="16912181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83" name="object 2083" descr=""/>
            <p:cNvSpPr/>
            <p:nvPr/>
          </p:nvSpPr>
          <p:spPr>
            <a:xfrm>
              <a:off x="16996892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84" name="object 2084" descr=""/>
            <p:cNvSpPr/>
            <p:nvPr/>
          </p:nvSpPr>
          <p:spPr>
            <a:xfrm>
              <a:off x="17081604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85" name="object 2085" descr=""/>
            <p:cNvSpPr/>
            <p:nvPr/>
          </p:nvSpPr>
          <p:spPr>
            <a:xfrm>
              <a:off x="17166315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86" name="object 2086" descr=""/>
            <p:cNvSpPr/>
            <p:nvPr/>
          </p:nvSpPr>
          <p:spPr>
            <a:xfrm>
              <a:off x="17251026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87" name="object 2087" descr=""/>
            <p:cNvSpPr/>
            <p:nvPr/>
          </p:nvSpPr>
          <p:spPr>
            <a:xfrm>
              <a:off x="17335737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88" name="object 2088" descr=""/>
            <p:cNvSpPr/>
            <p:nvPr/>
          </p:nvSpPr>
          <p:spPr>
            <a:xfrm>
              <a:off x="17420449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89" name="object 2089" descr=""/>
            <p:cNvSpPr/>
            <p:nvPr/>
          </p:nvSpPr>
          <p:spPr>
            <a:xfrm>
              <a:off x="17505160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90" name="object 2090" descr=""/>
            <p:cNvSpPr/>
            <p:nvPr/>
          </p:nvSpPr>
          <p:spPr>
            <a:xfrm>
              <a:off x="15895642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91" name="object 2091" descr=""/>
            <p:cNvSpPr/>
            <p:nvPr/>
          </p:nvSpPr>
          <p:spPr>
            <a:xfrm>
              <a:off x="15980353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92" name="object 2092" descr=""/>
            <p:cNvSpPr/>
            <p:nvPr/>
          </p:nvSpPr>
          <p:spPr>
            <a:xfrm>
              <a:off x="16065065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93" name="object 2093" descr=""/>
            <p:cNvSpPr/>
            <p:nvPr/>
          </p:nvSpPr>
          <p:spPr>
            <a:xfrm>
              <a:off x="16149777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94" name="object 2094" descr=""/>
            <p:cNvSpPr/>
            <p:nvPr/>
          </p:nvSpPr>
          <p:spPr>
            <a:xfrm>
              <a:off x="16234488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95" name="object 2095" descr=""/>
            <p:cNvSpPr/>
            <p:nvPr/>
          </p:nvSpPr>
          <p:spPr>
            <a:xfrm>
              <a:off x="16319199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96" name="object 2096" descr=""/>
            <p:cNvSpPr/>
            <p:nvPr/>
          </p:nvSpPr>
          <p:spPr>
            <a:xfrm>
              <a:off x="16403910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97" name="object 2097" descr=""/>
            <p:cNvSpPr/>
            <p:nvPr/>
          </p:nvSpPr>
          <p:spPr>
            <a:xfrm>
              <a:off x="16488622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98" name="object 2098" descr=""/>
            <p:cNvSpPr/>
            <p:nvPr/>
          </p:nvSpPr>
          <p:spPr>
            <a:xfrm>
              <a:off x="16573333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99" name="object 2099" descr=""/>
            <p:cNvSpPr/>
            <p:nvPr/>
          </p:nvSpPr>
          <p:spPr>
            <a:xfrm>
              <a:off x="16658045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00" name="object 2100" descr=""/>
            <p:cNvSpPr/>
            <p:nvPr/>
          </p:nvSpPr>
          <p:spPr>
            <a:xfrm>
              <a:off x="16742757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01" name="object 2101" descr=""/>
            <p:cNvSpPr/>
            <p:nvPr/>
          </p:nvSpPr>
          <p:spPr>
            <a:xfrm>
              <a:off x="16827469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02" name="object 2102" descr=""/>
            <p:cNvSpPr/>
            <p:nvPr/>
          </p:nvSpPr>
          <p:spPr>
            <a:xfrm>
              <a:off x="16912181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03" name="object 2103" descr=""/>
            <p:cNvSpPr/>
            <p:nvPr/>
          </p:nvSpPr>
          <p:spPr>
            <a:xfrm>
              <a:off x="16996892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04" name="object 2104" descr=""/>
            <p:cNvSpPr/>
            <p:nvPr/>
          </p:nvSpPr>
          <p:spPr>
            <a:xfrm>
              <a:off x="17081604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05" name="object 2105" descr=""/>
            <p:cNvSpPr/>
            <p:nvPr/>
          </p:nvSpPr>
          <p:spPr>
            <a:xfrm>
              <a:off x="17166315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06" name="object 2106" descr=""/>
            <p:cNvSpPr/>
            <p:nvPr/>
          </p:nvSpPr>
          <p:spPr>
            <a:xfrm>
              <a:off x="17251026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07" name="object 2107" descr=""/>
            <p:cNvSpPr/>
            <p:nvPr/>
          </p:nvSpPr>
          <p:spPr>
            <a:xfrm>
              <a:off x="17335737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08" name="object 2108" descr=""/>
            <p:cNvSpPr/>
            <p:nvPr/>
          </p:nvSpPr>
          <p:spPr>
            <a:xfrm>
              <a:off x="17420449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09" name="object 2109" descr=""/>
            <p:cNvSpPr/>
            <p:nvPr/>
          </p:nvSpPr>
          <p:spPr>
            <a:xfrm>
              <a:off x="17505160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10" name="object 2110" descr=""/>
            <p:cNvSpPr/>
            <p:nvPr/>
          </p:nvSpPr>
          <p:spPr>
            <a:xfrm>
              <a:off x="15895642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11" name="object 2111" descr=""/>
            <p:cNvSpPr/>
            <p:nvPr/>
          </p:nvSpPr>
          <p:spPr>
            <a:xfrm>
              <a:off x="15980353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12" name="object 2112" descr=""/>
            <p:cNvSpPr/>
            <p:nvPr/>
          </p:nvSpPr>
          <p:spPr>
            <a:xfrm>
              <a:off x="16065065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13" name="object 2113" descr=""/>
            <p:cNvSpPr/>
            <p:nvPr/>
          </p:nvSpPr>
          <p:spPr>
            <a:xfrm>
              <a:off x="16149777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14" name="object 2114" descr=""/>
            <p:cNvSpPr/>
            <p:nvPr/>
          </p:nvSpPr>
          <p:spPr>
            <a:xfrm>
              <a:off x="16234488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15" name="object 2115" descr=""/>
            <p:cNvSpPr/>
            <p:nvPr/>
          </p:nvSpPr>
          <p:spPr>
            <a:xfrm>
              <a:off x="16319199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16" name="object 2116" descr=""/>
            <p:cNvSpPr/>
            <p:nvPr/>
          </p:nvSpPr>
          <p:spPr>
            <a:xfrm>
              <a:off x="16403910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17" name="object 2117" descr=""/>
            <p:cNvSpPr/>
            <p:nvPr/>
          </p:nvSpPr>
          <p:spPr>
            <a:xfrm>
              <a:off x="16488622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18" name="object 2118" descr=""/>
            <p:cNvSpPr/>
            <p:nvPr/>
          </p:nvSpPr>
          <p:spPr>
            <a:xfrm>
              <a:off x="16573333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19" name="object 2119" descr=""/>
            <p:cNvSpPr/>
            <p:nvPr/>
          </p:nvSpPr>
          <p:spPr>
            <a:xfrm>
              <a:off x="16658045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20" name="object 2120" descr=""/>
            <p:cNvSpPr/>
            <p:nvPr/>
          </p:nvSpPr>
          <p:spPr>
            <a:xfrm>
              <a:off x="16742757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21" name="object 2121" descr=""/>
            <p:cNvSpPr/>
            <p:nvPr/>
          </p:nvSpPr>
          <p:spPr>
            <a:xfrm>
              <a:off x="16827469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22" name="object 2122" descr=""/>
            <p:cNvSpPr/>
            <p:nvPr/>
          </p:nvSpPr>
          <p:spPr>
            <a:xfrm>
              <a:off x="16912181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23" name="object 2123" descr=""/>
            <p:cNvSpPr/>
            <p:nvPr/>
          </p:nvSpPr>
          <p:spPr>
            <a:xfrm>
              <a:off x="16996892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24" name="object 2124" descr=""/>
            <p:cNvSpPr/>
            <p:nvPr/>
          </p:nvSpPr>
          <p:spPr>
            <a:xfrm>
              <a:off x="17081604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25" name="object 2125" descr=""/>
            <p:cNvSpPr/>
            <p:nvPr/>
          </p:nvSpPr>
          <p:spPr>
            <a:xfrm>
              <a:off x="17166315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26" name="object 2126" descr=""/>
            <p:cNvSpPr/>
            <p:nvPr/>
          </p:nvSpPr>
          <p:spPr>
            <a:xfrm>
              <a:off x="17251026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27" name="object 2127" descr=""/>
            <p:cNvSpPr/>
            <p:nvPr/>
          </p:nvSpPr>
          <p:spPr>
            <a:xfrm>
              <a:off x="17335737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28" name="object 2128" descr=""/>
            <p:cNvSpPr/>
            <p:nvPr/>
          </p:nvSpPr>
          <p:spPr>
            <a:xfrm>
              <a:off x="17420449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29" name="object 2129" descr=""/>
            <p:cNvSpPr/>
            <p:nvPr/>
          </p:nvSpPr>
          <p:spPr>
            <a:xfrm>
              <a:off x="17505160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30" name="object 2130" descr=""/>
            <p:cNvSpPr/>
            <p:nvPr/>
          </p:nvSpPr>
          <p:spPr>
            <a:xfrm>
              <a:off x="15895642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31" name="object 2131" descr=""/>
            <p:cNvSpPr/>
            <p:nvPr/>
          </p:nvSpPr>
          <p:spPr>
            <a:xfrm>
              <a:off x="15980353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32" name="object 2132" descr=""/>
            <p:cNvSpPr/>
            <p:nvPr/>
          </p:nvSpPr>
          <p:spPr>
            <a:xfrm>
              <a:off x="16065065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33" name="object 2133" descr=""/>
            <p:cNvSpPr/>
            <p:nvPr/>
          </p:nvSpPr>
          <p:spPr>
            <a:xfrm>
              <a:off x="16149777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34" name="object 2134" descr=""/>
            <p:cNvSpPr/>
            <p:nvPr/>
          </p:nvSpPr>
          <p:spPr>
            <a:xfrm>
              <a:off x="16234488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35" name="object 2135" descr=""/>
            <p:cNvSpPr/>
            <p:nvPr/>
          </p:nvSpPr>
          <p:spPr>
            <a:xfrm>
              <a:off x="16319199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36" name="object 2136" descr=""/>
            <p:cNvSpPr/>
            <p:nvPr/>
          </p:nvSpPr>
          <p:spPr>
            <a:xfrm>
              <a:off x="16403910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37" name="object 2137" descr=""/>
            <p:cNvSpPr/>
            <p:nvPr/>
          </p:nvSpPr>
          <p:spPr>
            <a:xfrm>
              <a:off x="16488622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38" name="object 2138" descr=""/>
            <p:cNvSpPr/>
            <p:nvPr/>
          </p:nvSpPr>
          <p:spPr>
            <a:xfrm>
              <a:off x="16573333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39" name="object 2139" descr=""/>
            <p:cNvSpPr/>
            <p:nvPr/>
          </p:nvSpPr>
          <p:spPr>
            <a:xfrm>
              <a:off x="16658045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40" name="object 2140" descr=""/>
            <p:cNvSpPr/>
            <p:nvPr/>
          </p:nvSpPr>
          <p:spPr>
            <a:xfrm>
              <a:off x="16742757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41" name="object 2141" descr=""/>
            <p:cNvSpPr/>
            <p:nvPr/>
          </p:nvSpPr>
          <p:spPr>
            <a:xfrm>
              <a:off x="16827469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42" name="object 2142" descr=""/>
            <p:cNvSpPr/>
            <p:nvPr/>
          </p:nvSpPr>
          <p:spPr>
            <a:xfrm>
              <a:off x="16912181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43" name="object 2143" descr=""/>
            <p:cNvSpPr/>
            <p:nvPr/>
          </p:nvSpPr>
          <p:spPr>
            <a:xfrm>
              <a:off x="16996892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44" name="object 2144" descr=""/>
            <p:cNvSpPr/>
            <p:nvPr/>
          </p:nvSpPr>
          <p:spPr>
            <a:xfrm>
              <a:off x="17081604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45" name="object 2145" descr=""/>
            <p:cNvSpPr/>
            <p:nvPr/>
          </p:nvSpPr>
          <p:spPr>
            <a:xfrm>
              <a:off x="17166315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46" name="object 2146" descr=""/>
            <p:cNvSpPr/>
            <p:nvPr/>
          </p:nvSpPr>
          <p:spPr>
            <a:xfrm>
              <a:off x="17251026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47" name="object 2147" descr=""/>
            <p:cNvSpPr/>
            <p:nvPr/>
          </p:nvSpPr>
          <p:spPr>
            <a:xfrm>
              <a:off x="17335737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48" name="object 2148" descr=""/>
            <p:cNvSpPr/>
            <p:nvPr/>
          </p:nvSpPr>
          <p:spPr>
            <a:xfrm>
              <a:off x="17420449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49" name="object 2149" descr=""/>
            <p:cNvSpPr/>
            <p:nvPr/>
          </p:nvSpPr>
          <p:spPr>
            <a:xfrm>
              <a:off x="17505160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50" name="object 2150" descr=""/>
            <p:cNvSpPr/>
            <p:nvPr/>
          </p:nvSpPr>
          <p:spPr>
            <a:xfrm>
              <a:off x="15895642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51" name="object 2151" descr=""/>
            <p:cNvSpPr/>
            <p:nvPr/>
          </p:nvSpPr>
          <p:spPr>
            <a:xfrm>
              <a:off x="15980353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52" name="object 2152" descr=""/>
            <p:cNvSpPr/>
            <p:nvPr/>
          </p:nvSpPr>
          <p:spPr>
            <a:xfrm>
              <a:off x="16065065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53" name="object 2153" descr=""/>
            <p:cNvSpPr/>
            <p:nvPr/>
          </p:nvSpPr>
          <p:spPr>
            <a:xfrm>
              <a:off x="16149777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54" name="object 2154" descr=""/>
            <p:cNvSpPr/>
            <p:nvPr/>
          </p:nvSpPr>
          <p:spPr>
            <a:xfrm>
              <a:off x="16234488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55" name="object 2155" descr=""/>
            <p:cNvSpPr/>
            <p:nvPr/>
          </p:nvSpPr>
          <p:spPr>
            <a:xfrm>
              <a:off x="16319199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56" name="object 2156" descr=""/>
            <p:cNvSpPr/>
            <p:nvPr/>
          </p:nvSpPr>
          <p:spPr>
            <a:xfrm>
              <a:off x="16403910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57" name="object 2157" descr=""/>
            <p:cNvSpPr/>
            <p:nvPr/>
          </p:nvSpPr>
          <p:spPr>
            <a:xfrm>
              <a:off x="16488622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58" name="object 2158" descr=""/>
            <p:cNvSpPr/>
            <p:nvPr/>
          </p:nvSpPr>
          <p:spPr>
            <a:xfrm>
              <a:off x="16573333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59" name="object 2159" descr=""/>
            <p:cNvSpPr/>
            <p:nvPr/>
          </p:nvSpPr>
          <p:spPr>
            <a:xfrm>
              <a:off x="16658045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60" name="object 2160" descr=""/>
            <p:cNvSpPr/>
            <p:nvPr/>
          </p:nvSpPr>
          <p:spPr>
            <a:xfrm>
              <a:off x="16742757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61" name="object 2161" descr=""/>
            <p:cNvSpPr/>
            <p:nvPr/>
          </p:nvSpPr>
          <p:spPr>
            <a:xfrm>
              <a:off x="16827469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62" name="object 2162" descr=""/>
            <p:cNvSpPr/>
            <p:nvPr/>
          </p:nvSpPr>
          <p:spPr>
            <a:xfrm>
              <a:off x="16912181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63" name="object 2163" descr=""/>
            <p:cNvSpPr/>
            <p:nvPr/>
          </p:nvSpPr>
          <p:spPr>
            <a:xfrm>
              <a:off x="16996892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64" name="object 2164" descr=""/>
            <p:cNvSpPr/>
            <p:nvPr/>
          </p:nvSpPr>
          <p:spPr>
            <a:xfrm>
              <a:off x="17081604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65" name="object 2165" descr=""/>
            <p:cNvSpPr/>
            <p:nvPr/>
          </p:nvSpPr>
          <p:spPr>
            <a:xfrm>
              <a:off x="17166315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66" name="object 2166" descr=""/>
            <p:cNvSpPr/>
            <p:nvPr/>
          </p:nvSpPr>
          <p:spPr>
            <a:xfrm>
              <a:off x="17251026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67" name="object 2167" descr=""/>
            <p:cNvSpPr/>
            <p:nvPr/>
          </p:nvSpPr>
          <p:spPr>
            <a:xfrm>
              <a:off x="17335737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68" name="object 2168" descr=""/>
            <p:cNvSpPr/>
            <p:nvPr/>
          </p:nvSpPr>
          <p:spPr>
            <a:xfrm>
              <a:off x="17420449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69" name="object 2169" descr=""/>
            <p:cNvSpPr/>
            <p:nvPr/>
          </p:nvSpPr>
          <p:spPr>
            <a:xfrm>
              <a:off x="17505160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70" name="object 2170" descr=""/>
            <p:cNvSpPr/>
            <p:nvPr/>
          </p:nvSpPr>
          <p:spPr>
            <a:xfrm>
              <a:off x="15895642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71" name="object 2171" descr=""/>
            <p:cNvSpPr/>
            <p:nvPr/>
          </p:nvSpPr>
          <p:spPr>
            <a:xfrm>
              <a:off x="15980353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72" name="object 2172" descr=""/>
            <p:cNvSpPr/>
            <p:nvPr/>
          </p:nvSpPr>
          <p:spPr>
            <a:xfrm>
              <a:off x="16065065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73" name="object 2173" descr=""/>
            <p:cNvSpPr/>
            <p:nvPr/>
          </p:nvSpPr>
          <p:spPr>
            <a:xfrm>
              <a:off x="16149777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74" name="object 2174" descr=""/>
            <p:cNvSpPr/>
            <p:nvPr/>
          </p:nvSpPr>
          <p:spPr>
            <a:xfrm>
              <a:off x="16234488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75" name="object 2175" descr=""/>
            <p:cNvSpPr/>
            <p:nvPr/>
          </p:nvSpPr>
          <p:spPr>
            <a:xfrm>
              <a:off x="16319199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76" name="object 2176" descr=""/>
            <p:cNvSpPr/>
            <p:nvPr/>
          </p:nvSpPr>
          <p:spPr>
            <a:xfrm>
              <a:off x="16403910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77" name="object 2177" descr=""/>
            <p:cNvSpPr/>
            <p:nvPr/>
          </p:nvSpPr>
          <p:spPr>
            <a:xfrm>
              <a:off x="16488622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78" name="object 2178" descr=""/>
            <p:cNvSpPr/>
            <p:nvPr/>
          </p:nvSpPr>
          <p:spPr>
            <a:xfrm>
              <a:off x="16573333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79" name="object 2179" descr=""/>
            <p:cNvSpPr/>
            <p:nvPr/>
          </p:nvSpPr>
          <p:spPr>
            <a:xfrm>
              <a:off x="16658045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80" name="object 2180" descr=""/>
            <p:cNvSpPr/>
            <p:nvPr/>
          </p:nvSpPr>
          <p:spPr>
            <a:xfrm>
              <a:off x="16742757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81" name="object 2181" descr=""/>
            <p:cNvSpPr/>
            <p:nvPr/>
          </p:nvSpPr>
          <p:spPr>
            <a:xfrm>
              <a:off x="16827469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82" name="object 2182" descr=""/>
            <p:cNvSpPr/>
            <p:nvPr/>
          </p:nvSpPr>
          <p:spPr>
            <a:xfrm>
              <a:off x="16912181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83" name="object 2183" descr=""/>
            <p:cNvSpPr/>
            <p:nvPr/>
          </p:nvSpPr>
          <p:spPr>
            <a:xfrm>
              <a:off x="16996892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84" name="object 2184" descr=""/>
            <p:cNvSpPr/>
            <p:nvPr/>
          </p:nvSpPr>
          <p:spPr>
            <a:xfrm>
              <a:off x="17081604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85" name="object 2185" descr=""/>
            <p:cNvSpPr/>
            <p:nvPr/>
          </p:nvSpPr>
          <p:spPr>
            <a:xfrm>
              <a:off x="17166315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86" name="object 2186" descr=""/>
            <p:cNvSpPr/>
            <p:nvPr/>
          </p:nvSpPr>
          <p:spPr>
            <a:xfrm>
              <a:off x="17251026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87" name="object 2187" descr=""/>
            <p:cNvSpPr/>
            <p:nvPr/>
          </p:nvSpPr>
          <p:spPr>
            <a:xfrm>
              <a:off x="17335737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88" name="object 2188" descr=""/>
            <p:cNvSpPr/>
            <p:nvPr/>
          </p:nvSpPr>
          <p:spPr>
            <a:xfrm>
              <a:off x="17420449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89" name="object 2189" descr=""/>
            <p:cNvSpPr/>
            <p:nvPr/>
          </p:nvSpPr>
          <p:spPr>
            <a:xfrm>
              <a:off x="17505160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90" name="object 2190" descr=""/>
            <p:cNvSpPr/>
            <p:nvPr/>
          </p:nvSpPr>
          <p:spPr>
            <a:xfrm>
              <a:off x="15895642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91" name="object 2191" descr=""/>
            <p:cNvSpPr/>
            <p:nvPr/>
          </p:nvSpPr>
          <p:spPr>
            <a:xfrm>
              <a:off x="15980353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92" name="object 2192" descr=""/>
            <p:cNvSpPr/>
            <p:nvPr/>
          </p:nvSpPr>
          <p:spPr>
            <a:xfrm>
              <a:off x="16065065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93" name="object 2193" descr=""/>
            <p:cNvSpPr/>
            <p:nvPr/>
          </p:nvSpPr>
          <p:spPr>
            <a:xfrm>
              <a:off x="16149777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94" name="object 2194" descr=""/>
            <p:cNvSpPr/>
            <p:nvPr/>
          </p:nvSpPr>
          <p:spPr>
            <a:xfrm>
              <a:off x="16234488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95" name="object 2195" descr=""/>
            <p:cNvSpPr/>
            <p:nvPr/>
          </p:nvSpPr>
          <p:spPr>
            <a:xfrm>
              <a:off x="16319199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96" name="object 2196" descr=""/>
            <p:cNvSpPr/>
            <p:nvPr/>
          </p:nvSpPr>
          <p:spPr>
            <a:xfrm>
              <a:off x="16403910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97" name="object 2197" descr=""/>
            <p:cNvSpPr/>
            <p:nvPr/>
          </p:nvSpPr>
          <p:spPr>
            <a:xfrm>
              <a:off x="16488622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98" name="object 2198" descr=""/>
            <p:cNvSpPr/>
            <p:nvPr/>
          </p:nvSpPr>
          <p:spPr>
            <a:xfrm>
              <a:off x="16573333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99" name="object 2199" descr=""/>
            <p:cNvSpPr/>
            <p:nvPr/>
          </p:nvSpPr>
          <p:spPr>
            <a:xfrm>
              <a:off x="16658045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00" name="object 2200" descr=""/>
            <p:cNvSpPr/>
            <p:nvPr/>
          </p:nvSpPr>
          <p:spPr>
            <a:xfrm>
              <a:off x="16742757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01" name="object 2201" descr=""/>
            <p:cNvSpPr/>
            <p:nvPr/>
          </p:nvSpPr>
          <p:spPr>
            <a:xfrm>
              <a:off x="16827469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02" name="object 2202" descr=""/>
            <p:cNvSpPr/>
            <p:nvPr/>
          </p:nvSpPr>
          <p:spPr>
            <a:xfrm>
              <a:off x="16912181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03" name="object 2203" descr=""/>
            <p:cNvSpPr/>
            <p:nvPr/>
          </p:nvSpPr>
          <p:spPr>
            <a:xfrm>
              <a:off x="16996892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04" name="object 2204" descr=""/>
            <p:cNvSpPr/>
            <p:nvPr/>
          </p:nvSpPr>
          <p:spPr>
            <a:xfrm>
              <a:off x="17081604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05" name="object 2205" descr=""/>
            <p:cNvSpPr/>
            <p:nvPr/>
          </p:nvSpPr>
          <p:spPr>
            <a:xfrm>
              <a:off x="17166315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06" name="object 2206" descr=""/>
            <p:cNvSpPr/>
            <p:nvPr/>
          </p:nvSpPr>
          <p:spPr>
            <a:xfrm>
              <a:off x="17251026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07" name="object 2207" descr=""/>
            <p:cNvSpPr/>
            <p:nvPr/>
          </p:nvSpPr>
          <p:spPr>
            <a:xfrm>
              <a:off x="17335737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08" name="object 2208" descr=""/>
            <p:cNvSpPr/>
            <p:nvPr/>
          </p:nvSpPr>
          <p:spPr>
            <a:xfrm>
              <a:off x="17420449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09" name="object 2209" descr=""/>
            <p:cNvSpPr/>
            <p:nvPr/>
          </p:nvSpPr>
          <p:spPr>
            <a:xfrm>
              <a:off x="17505160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10" name="object 2210" descr=""/>
            <p:cNvSpPr/>
            <p:nvPr/>
          </p:nvSpPr>
          <p:spPr>
            <a:xfrm>
              <a:off x="15895642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11" name="object 2211" descr=""/>
            <p:cNvSpPr/>
            <p:nvPr/>
          </p:nvSpPr>
          <p:spPr>
            <a:xfrm>
              <a:off x="15980353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12" name="object 2212" descr=""/>
            <p:cNvSpPr/>
            <p:nvPr/>
          </p:nvSpPr>
          <p:spPr>
            <a:xfrm>
              <a:off x="16065065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13" name="object 2213" descr=""/>
            <p:cNvSpPr/>
            <p:nvPr/>
          </p:nvSpPr>
          <p:spPr>
            <a:xfrm>
              <a:off x="16149777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14" name="object 2214" descr=""/>
            <p:cNvSpPr/>
            <p:nvPr/>
          </p:nvSpPr>
          <p:spPr>
            <a:xfrm>
              <a:off x="16234488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15" name="object 2215" descr=""/>
            <p:cNvSpPr/>
            <p:nvPr/>
          </p:nvSpPr>
          <p:spPr>
            <a:xfrm>
              <a:off x="16319199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16" name="object 2216" descr=""/>
            <p:cNvSpPr/>
            <p:nvPr/>
          </p:nvSpPr>
          <p:spPr>
            <a:xfrm>
              <a:off x="16403910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17" name="object 2217" descr=""/>
            <p:cNvSpPr/>
            <p:nvPr/>
          </p:nvSpPr>
          <p:spPr>
            <a:xfrm>
              <a:off x="16488622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18" name="object 2218" descr=""/>
            <p:cNvSpPr/>
            <p:nvPr/>
          </p:nvSpPr>
          <p:spPr>
            <a:xfrm>
              <a:off x="16573333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19" name="object 2219" descr=""/>
            <p:cNvSpPr/>
            <p:nvPr/>
          </p:nvSpPr>
          <p:spPr>
            <a:xfrm>
              <a:off x="16658045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20" name="object 2220" descr=""/>
            <p:cNvSpPr/>
            <p:nvPr/>
          </p:nvSpPr>
          <p:spPr>
            <a:xfrm>
              <a:off x="16742757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21" name="object 2221" descr=""/>
            <p:cNvSpPr/>
            <p:nvPr/>
          </p:nvSpPr>
          <p:spPr>
            <a:xfrm>
              <a:off x="16827469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22" name="object 2222" descr=""/>
            <p:cNvSpPr/>
            <p:nvPr/>
          </p:nvSpPr>
          <p:spPr>
            <a:xfrm>
              <a:off x="16912181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23" name="object 2223" descr=""/>
            <p:cNvSpPr/>
            <p:nvPr/>
          </p:nvSpPr>
          <p:spPr>
            <a:xfrm>
              <a:off x="16996892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24" name="object 2224" descr=""/>
            <p:cNvSpPr/>
            <p:nvPr/>
          </p:nvSpPr>
          <p:spPr>
            <a:xfrm>
              <a:off x="17081604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25" name="object 2225" descr=""/>
            <p:cNvSpPr/>
            <p:nvPr/>
          </p:nvSpPr>
          <p:spPr>
            <a:xfrm>
              <a:off x="17166315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26" name="object 2226" descr=""/>
            <p:cNvSpPr/>
            <p:nvPr/>
          </p:nvSpPr>
          <p:spPr>
            <a:xfrm>
              <a:off x="17251026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27" name="object 2227" descr=""/>
            <p:cNvSpPr/>
            <p:nvPr/>
          </p:nvSpPr>
          <p:spPr>
            <a:xfrm>
              <a:off x="17335737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28" name="object 2228" descr=""/>
            <p:cNvSpPr/>
            <p:nvPr/>
          </p:nvSpPr>
          <p:spPr>
            <a:xfrm>
              <a:off x="17420449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29" name="object 2229" descr=""/>
            <p:cNvSpPr/>
            <p:nvPr/>
          </p:nvSpPr>
          <p:spPr>
            <a:xfrm>
              <a:off x="17505160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30" name="object 2230" descr=""/>
            <p:cNvSpPr/>
            <p:nvPr/>
          </p:nvSpPr>
          <p:spPr>
            <a:xfrm>
              <a:off x="15895642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31" name="object 2231" descr=""/>
            <p:cNvSpPr/>
            <p:nvPr/>
          </p:nvSpPr>
          <p:spPr>
            <a:xfrm>
              <a:off x="15980353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32" name="object 2232" descr=""/>
            <p:cNvSpPr/>
            <p:nvPr/>
          </p:nvSpPr>
          <p:spPr>
            <a:xfrm>
              <a:off x="16065065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33" name="object 2233" descr=""/>
            <p:cNvSpPr/>
            <p:nvPr/>
          </p:nvSpPr>
          <p:spPr>
            <a:xfrm>
              <a:off x="16149777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34" name="object 2234" descr=""/>
            <p:cNvSpPr/>
            <p:nvPr/>
          </p:nvSpPr>
          <p:spPr>
            <a:xfrm>
              <a:off x="16234488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35" name="object 2235" descr=""/>
            <p:cNvSpPr/>
            <p:nvPr/>
          </p:nvSpPr>
          <p:spPr>
            <a:xfrm>
              <a:off x="16319199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36" name="object 2236" descr=""/>
            <p:cNvSpPr/>
            <p:nvPr/>
          </p:nvSpPr>
          <p:spPr>
            <a:xfrm>
              <a:off x="16403910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37" name="object 2237" descr=""/>
            <p:cNvSpPr/>
            <p:nvPr/>
          </p:nvSpPr>
          <p:spPr>
            <a:xfrm>
              <a:off x="16488622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38" name="object 2238" descr=""/>
            <p:cNvSpPr/>
            <p:nvPr/>
          </p:nvSpPr>
          <p:spPr>
            <a:xfrm>
              <a:off x="16573333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39" name="object 2239" descr=""/>
            <p:cNvSpPr/>
            <p:nvPr/>
          </p:nvSpPr>
          <p:spPr>
            <a:xfrm>
              <a:off x="16658045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40" name="object 2240" descr=""/>
            <p:cNvSpPr/>
            <p:nvPr/>
          </p:nvSpPr>
          <p:spPr>
            <a:xfrm>
              <a:off x="16742757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41" name="object 2241" descr=""/>
            <p:cNvSpPr/>
            <p:nvPr/>
          </p:nvSpPr>
          <p:spPr>
            <a:xfrm>
              <a:off x="16827469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42" name="object 2242" descr=""/>
            <p:cNvSpPr/>
            <p:nvPr/>
          </p:nvSpPr>
          <p:spPr>
            <a:xfrm>
              <a:off x="16912181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43" name="object 2243" descr=""/>
            <p:cNvSpPr/>
            <p:nvPr/>
          </p:nvSpPr>
          <p:spPr>
            <a:xfrm>
              <a:off x="16996892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44" name="object 2244" descr=""/>
            <p:cNvSpPr/>
            <p:nvPr/>
          </p:nvSpPr>
          <p:spPr>
            <a:xfrm>
              <a:off x="17081604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45" name="object 2245" descr=""/>
            <p:cNvSpPr/>
            <p:nvPr/>
          </p:nvSpPr>
          <p:spPr>
            <a:xfrm>
              <a:off x="17166315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46" name="object 2246" descr=""/>
            <p:cNvSpPr/>
            <p:nvPr/>
          </p:nvSpPr>
          <p:spPr>
            <a:xfrm>
              <a:off x="17251026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47" name="object 2247" descr=""/>
            <p:cNvSpPr/>
            <p:nvPr/>
          </p:nvSpPr>
          <p:spPr>
            <a:xfrm>
              <a:off x="17335737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48" name="object 2248" descr=""/>
            <p:cNvSpPr/>
            <p:nvPr/>
          </p:nvSpPr>
          <p:spPr>
            <a:xfrm>
              <a:off x="17420449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49" name="object 2249" descr=""/>
            <p:cNvSpPr/>
            <p:nvPr/>
          </p:nvSpPr>
          <p:spPr>
            <a:xfrm>
              <a:off x="17505160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50" name="object 2250" descr=""/>
            <p:cNvSpPr/>
            <p:nvPr/>
          </p:nvSpPr>
          <p:spPr>
            <a:xfrm>
              <a:off x="15895642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51" name="object 2251" descr=""/>
            <p:cNvSpPr/>
            <p:nvPr/>
          </p:nvSpPr>
          <p:spPr>
            <a:xfrm>
              <a:off x="15980353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52" name="object 2252" descr=""/>
            <p:cNvSpPr/>
            <p:nvPr/>
          </p:nvSpPr>
          <p:spPr>
            <a:xfrm>
              <a:off x="16065065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53" name="object 2253" descr=""/>
            <p:cNvSpPr/>
            <p:nvPr/>
          </p:nvSpPr>
          <p:spPr>
            <a:xfrm>
              <a:off x="16149777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54" name="object 2254" descr=""/>
            <p:cNvSpPr/>
            <p:nvPr/>
          </p:nvSpPr>
          <p:spPr>
            <a:xfrm>
              <a:off x="16234488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55" name="object 2255" descr=""/>
            <p:cNvSpPr/>
            <p:nvPr/>
          </p:nvSpPr>
          <p:spPr>
            <a:xfrm>
              <a:off x="16319199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56" name="object 2256" descr=""/>
            <p:cNvSpPr/>
            <p:nvPr/>
          </p:nvSpPr>
          <p:spPr>
            <a:xfrm>
              <a:off x="16403910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57" name="object 2257" descr=""/>
            <p:cNvSpPr/>
            <p:nvPr/>
          </p:nvSpPr>
          <p:spPr>
            <a:xfrm>
              <a:off x="16488622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58" name="object 2258" descr=""/>
            <p:cNvSpPr/>
            <p:nvPr/>
          </p:nvSpPr>
          <p:spPr>
            <a:xfrm>
              <a:off x="16573333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59" name="object 2259" descr=""/>
            <p:cNvSpPr/>
            <p:nvPr/>
          </p:nvSpPr>
          <p:spPr>
            <a:xfrm>
              <a:off x="16658045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60" name="object 2260" descr=""/>
            <p:cNvSpPr/>
            <p:nvPr/>
          </p:nvSpPr>
          <p:spPr>
            <a:xfrm>
              <a:off x="16742757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61" name="object 2261" descr=""/>
            <p:cNvSpPr/>
            <p:nvPr/>
          </p:nvSpPr>
          <p:spPr>
            <a:xfrm>
              <a:off x="16827469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62" name="object 2262" descr=""/>
            <p:cNvSpPr/>
            <p:nvPr/>
          </p:nvSpPr>
          <p:spPr>
            <a:xfrm>
              <a:off x="16912181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63" name="object 2263" descr=""/>
            <p:cNvSpPr/>
            <p:nvPr/>
          </p:nvSpPr>
          <p:spPr>
            <a:xfrm>
              <a:off x="16996892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64" name="object 2264" descr=""/>
            <p:cNvSpPr/>
            <p:nvPr/>
          </p:nvSpPr>
          <p:spPr>
            <a:xfrm>
              <a:off x="17081604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65" name="object 2265" descr=""/>
            <p:cNvSpPr/>
            <p:nvPr/>
          </p:nvSpPr>
          <p:spPr>
            <a:xfrm>
              <a:off x="17166315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66" name="object 2266" descr=""/>
            <p:cNvSpPr/>
            <p:nvPr/>
          </p:nvSpPr>
          <p:spPr>
            <a:xfrm>
              <a:off x="17251026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67" name="object 2267" descr=""/>
            <p:cNvSpPr/>
            <p:nvPr/>
          </p:nvSpPr>
          <p:spPr>
            <a:xfrm>
              <a:off x="17335737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68" name="object 2268" descr=""/>
            <p:cNvSpPr/>
            <p:nvPr/>
          </p:nvSpPr>
          <p:spPr>
            <a:xfrm>
              <a:off x="17420449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69" name="object 2269" descr=""/>
            <p:cNvSpPr/>
            <p:nvPr/>
          </p:nvSpPr>
          <p:spPr>
            <a:xfrm>
              <a:off x="17505160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70" name="object 2270" descr=""/>
            <p:cNvSpPr/>
            <p:nvPr/>
          </p:nvSpPr>
          <p:spPr>
            <a:xfrm>
              <a:off x="15895642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71" name="object 2271" descr=""/>
            <p:cNvSpPr/>
            <p:nvPr/>
          </p:nvSpPr>
          <p:spPr>
            <a:xfrm>
              <a:off x="15980353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72" name="object 2272" descr=""/>
            <p:cNvSpPr/>
            <p:nvPr/>
          </p:nvSpPr>
          <p:spPr>
            <a:xfrm>
              <a:off x="16065065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73" name="object 2273" descr=""/>
            <p:cNvSpPr/>
            <p:nvPr/>
          </p:nvSpPr>
          <p:spPr>
            <a:xfrm>
              <a:off x="16149777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74" name="object 2274" descr=""/>
            <p:cNvSpPr/>
            <p:nvPr/>
          </p:nvSpPr>
          <p:spPr>
            <a:xfrm>
              <a:off x="16234488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75" name="object 2275" descr=""/>
            <p:cNvSpPr/>
            <p:nvPr/>
          </p:nvSpPr>
          <p:spPr>
            <a:xfrm>
              <a:off x="16319199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76" name="object 2276" descr=""/>
            <p:cNvSpPr/>
            <p:nvPr/>
          </p:nvSpPr>
          <p:spPr>
            <a:xfrm>
              <a:off x="16403910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77" name="object 2277" descr=""/>
            <p:cNvSpPr/>
            <p:nvPr/>
          </p:nvSpPr>
          <p:spPr>
            <a:xfrm>
              <a:off x="16488622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78" name="object 2278" descr=""/>
            <p:cNvSpPr/>
            <p:nvPr/>
          </p:nvSpPr>
          <p:spPr>
            <a:xfrm>
              <a:off x="16573333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79" name="object 2279" descr=""/>
            <p:cNvSpPr/>
            <p:nvPr/>
          </p:nvSpPr>
          <p:spPr>
            <a:xfrm>
              <a:off x="16658045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80" name="object 2280" descr=""/>
            <p:cNvSpPr/>
            <p:nvPr/>
          </p:nvSpPr>
          <p:spPr>
            <a:xfrm>
              <a:off x="16742757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81" name="object 2281" descr=""/>
            <p:cNvSpPr/>
            <p:nvPr/>
          </p:nvSpPr>
          <p:spPr>
            <a:xfrm>
              <a:off x="16827469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82" name="object 2282" descr=""/>
            <p:cNvSpPr/>
            <p:nvPr/>
          </p:nvSpPr>
          <p:spPr>
            <a:xfrm>
              <a:off x="16912181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83" name="object 2283" descr=""/>
            <p:cNvSpPr/>
            <p:nvPr/>
          </p:nvSpPr>
          <p:spPr>
            <a:xfrm>
              <a:off x="16996892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84" name="object 2284" descr=""/>
            <p:cNvSpPr/>
            <p:nvPr/>
          </p:nvSpPr>
          <p:spPr>
            <a:xfrm>
              <a:off x="17081604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85" name="object 2285" descr=""/>
            <p:cNvSpPr/>
            <p:nvPr/>
          </p:nvSpPr>
          <p:spPr>
            <a:xfrm>
              <a:off x="17166315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86" name="object 2286" descr=""/>
            <p:cNvSpPr/>
            <p:nvPr/>
          </p:nvSpPr>
          <p:spPr>
            <a:xfrm>
              <a:off x="17251026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87" name="object 2287" descr=""/>
            <p:cNvSpPr/>
            <p:nvPr/>
          </p:nvSpPr>
          <p:spPr>
            <a:xfrm>
              <a:off x="17335737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88" name="object 2288" descr=""/>
            <p:cNvSpPr/>
            <p:nvPr/>
          </p:nvSpPr>
          <p:spPr>
            <a:xfrm>
              <a:off x="17420449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89" name="object 2289" descr=""/>
            <p:cNvSpPr/>
            <p:nvPr/>
          </p:nvSpPr>
          <p:spPr>
            <a:xfrm>
              <a:off x="17505160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90" name="object 2290" descr=""/>
            <p:cNvSpPr/>
            <p:nvPr/>
          </p:nvSpPr>
          <p:spPr>
            <a:xfrm>
              <a:off x="15895642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91" name="object 2291" descr=""/>
            <p:cNvSpPr/>
            <p:nvPr/>
          </p:nvSpPr>
          <p:spPr>
            <a:xfrm>
              <a:off x="15980353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92" name="object 2292" descr=""/>
            <p:cNvSpPr/>
            <p:nvPr/>
          </p:nvSpPr>
          <p:spPr>
            <a:xfrm>
              <a:off x="16065065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93" name="object 2293" descr=""/>
            <p:cNvSpPr/>
            <p:nvPr/>
          </p:nvSpPr>
          <p:spPr>
            <a:xfrm>
              <a:off x="16149777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94" name="object 2294" descr=""/>
            <p:cNvSpPr/>
            <p:nvPr/>
          </p:nvSpPr>
          <p:spPr>
            <a:xfrm>
              <a:off x="16234488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95" name="object 2295" descr=""/>
            <p:cNvSpPr/>
            <p:nvPr/>
          </p:nvSpPr>
          <p:spPr>
            <a:xfrm>
              <a:off x="16319199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96" name="object 2296" descr=""/>
            <p:cNvSpPr/>
            <p:nvPr/>
          </p:nvSpPr>
          <p:spPr>
            <a:xfrm>
              <a:off x="16403910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97" name="object 2297" descr=""/>
            <p:cNvSpPr/>
            <p:nvPr/>
          </p:nvSpPr>
          <p:spPr>
            <a:xfrm>
              <a:off x="16488622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98" name="object 2298" descr=""/>
            <p:cNvSpPr/>
            <p:nvPr/>
          </p:nvSpPr>
          <p:spPr>
            <a:xfrm>
              <a:off x="16573333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99" name="object 2299" descr=""/>
            <p:cNvSpPr/>
            <p:nvPr/>
          </p:nvSpPr>
          <p:spPr>
            <a:xfrm>
              <a:off x="16658045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00" name="object 2300" descr=""/>
            <p:cNvSpPr/>
            <p:nvPr/>
          </p:nvSpPr>
          <p:spPr>
            <a:xfrm>
              <a:off x="16742757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01" name="object 2301" descr=""/>
            <p:cNvSpPr/>
            <p:nvPr/>
          </p:nvSpPr>
          <p:spPr>
            <a:xfrm>
              <a:off x="16827469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02" name="object 2302" descr=""/>
            <p:cNvSpPr/>
            <p:nvPr/>
          </p:nvSpPr>
          <p:spPr>
            <a:xfrm>
              <a:off x="16912181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03" name="object 2303" descr=""/>
            <p:cNvSpPr/>
            <p:nvPr/>
          </p:nvSpPr>
          <p:spPr>
            <a:xfrm>
              <a:off x="16996892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04" name="object 2304" descr=""/>
            <p:cNvSpPr/>
            <p:nvPr/>
          </p:nvSpPr>
          <p:spPr>
            <a:xfrm>
              <a:off x="17081604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05" name="object 2305" descr=""/>
            <p:cNvSpPr/>
            <p:nvPr/>
          </p:nvSpPr>
          <p:spPr>
            <a:xfrm>
              <a:off x="17166315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06" name="object 2306" descr=""/>
            <p:cNvSpPr/>
            <p:nvPr/>
          </p:nvSpPr>
          <p:spPr>
            <a:xfrm>
              <a:off x="17251026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07" name="object 2307" descr=""/>
            <p:cNvSpPr/>
            <p:nvPr/>
          </p:nvSpPr>
          <p:spPr>
            <a:xfrm>
              <a:off x="17335737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08" name="object 2308" descr=""/>
            <p:cNvSpPr/>
            <p:nvPr/>
          </p:nvSpPr>
          <p:spPr>
            <a:xfrm>
              <a:off x="17420449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09" name="object 2309" descr=""/>
            <p:cNvSpPr/>
            <p:nvPr/>
          </p:nvSpPr>
          <p:spPr>
            <a:xfrm>
              <a:off x="17505160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10" name="object 2310" descr=""/>
            <p:cNvSpPr/>
            <p:nvPr/>
          </p:nvSpPr>
          <p:spPr>
            <a:xfrm>
              <a:off x="15895642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11" name="object 2311" descr=""/>
            <p:cNvSpPr/>
            <p:nvPr/>
          </p:nvSpPr>
          <p:spPr>
            <a:xfrm>
              <a:off x="15980353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12" name="object 2312" descr=""/>
            <p:cNvSpPr/>
            <p:nvPr/>
          </p:nvSpPr>
          <p:spPr>
            <a:xfrm>
              <a:off x="16065065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13" name="object 2313" descr=""/>
            <p:cNvSpPr/>
            <p:nvPr/>
          </p:nvSpPr>
          <p:spPr>
            <a:xfrm>
              <a:off x="16149777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14" name="object 2314" descr=""/>
            <p:cNvSpPr/>
            <p:nvPr/>
          </p:nvSpPr>
          <p:spPr>
            <a:xfrm>
              <a:off x="16234488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15" name="object 2315" descr=""/>
            <p:cNvSpPr/>
            <p:nvPr/>
          </p:nvSpPr>
          <p:spPr>
            <a:xfrm>
              <a:off x="16319199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16" name="object 2316" descr=""/>
            <p:cNvSpPr/>
            <p:nvPr/>
          </p:nvSpPr>
          <p:spPr>
            <a:xfrm>
              <a:off x="16403910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17" name="object 2317" descr=""/>
            <p:cNvSpPr/>
            <p:nvPr/>
          </p:nvSpPr>
          <p:spPr>
            <a:xfrm>
              <a:off x="16488622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18" name="object 2318" descr=""/>
            <p:cNvSpPr/>
            <p:nvPr/>
          </p:nvSpPr>
          <p:spPr>
            <a:xfrm>
              <a:off x="16573333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19" name="object 2319" descr=""/>
            <p:cNvSpPr/>
            <p:nvPr/>
          </p:nvSpPr>
          <p:spPr>
            <a:xfrm>
              <a:off x="16658045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20" name="object 2320" descr=""/>
            <p:cNvSpPr/>
            <p:nvPr/>
          </p:nvSpPr>
          <p:spPr>
            <a:xfrm>
              <a:off x="16742757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21" name="object 2321" descr=""/>
            <p:cNvSpPr/>
            <p:nvPr/>
          </p:nvSpPr>
          <p:spPr>
            <a:xfrm>
              <a:off x="16827469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22" name="object 2322" descr=""/>
            <p:cNvSpPr/>
            <p:nvPr/>
          </p:nvSpPr>
          <p:spPr>
            <a:xfrm>
              <a:off x="16912181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23" name="object 2323" descr=""/>
            <p:cNvSpPr/>
            <p:nvPr/>
          </p:nvSpPr>
          <p:spPr>
            <a:xfrm>
              <a:off x="16996892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24" name="object 2324" descr=""/>
            <p:cNvSpPr/>
            <p:nvPr/>
          </p:nvSpPr>
          <p:spPr>
            <a:xfrm>
              <a:off x="17081604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25" name="object 2325" descr=""/>
            <p:cNvSpPr/>
            <p:nvPr/>
          </p:nvSpPr>
          <p:spPr>
            <a:xfrm>
              <a:off x="17166315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26" name="object 2326" descr=""/>
            <p:cNvSpPr/>
            <p:nvPr/>
          </p:nvSpPr>
          <p:spPr>
            <a:xfrm>
              <a:off x="17251026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27" name="object 2327" descr=""/>
            <p:cNvSpPr/>
            <p:nvPr/>
          </p:nvSpPr>
          <p:spPr>
            <a:xfrm>
              <a:off x="17335737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28" name="object 2328" descr=""/>
            <p:cNvSpPr/>
            <p:nvPr/>
          </p:nvSpPr>
          <p:spPr>
            <a:xfrm>
              <a:off x="17420449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29" name="object 2329" descr=""/>
            <p:cNvSpPr/>
            <p:nvPr/>
          </p:nvSpPr>
          <p:spPr>
            <a:xfrm>
              <a:off x="17505160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30" name="object 2330" descr=""/>
            <p:cNvSpPr/>
            <p:nvPr/>
          </p:nvSpPr>
          <p:spPr>
            <a:xfrm>
              <a:off x="15895642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31" name="object 2331" descr=""/>
            <p:cNvSpPr/>
            <p:nvPr/>
          </p:nvSpPr>
          <p:spPr>
            <a:xfrm>
              <a:off x="15980353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32" name="object 2332" descr=""/>
            <p:cNvSpPr/>
            <p:nvPr/>
          </p:nvSpPr>
          <p:spPr>
            <a:xfrm>
              <a:off x="16065065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33" name="object 2333" descr=""/>
            <p:cNvSpPr/>
            <p:nvPr/>
          </p:nvSpPr>
          <p:spPr>
            <a:xfrm>
              <a:off x="16149777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34" name="object 2334" descr=""/>
            <p:cNvSpPr/>
            <p:nvPr/>
          </p:nvSpPr>
          <p:spPr>
            <a:xfrm>
              <a:off x="16234488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35" name="object 2335" descr=""/>
            <p:cNvSpPr/>
            <p:nvPr/>
          </p:nvSpPr>
          <p:spPr>
            <a:xfrm>
              <a:off x="16319199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36" name="object 2336" descr=""/>
            <p:cNvSpPr/>
            <p:nvPr/>
          </p:nvSpPr>
          <p:spPr>
            <a:xfrm>
              <a:off x="16403910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37" name="object 2337" descr=""/>
            <p:cNvSpPr/>
            <p:nvPr/>
          </p:nvSpPr>
          <p:spPr>
            <a:xfrm>
              <a:off x="16488622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38" name="object 2338" descr=""/>
            <p:cNvSpPr/>
            <p:nvPr/>
          </p:nvSpPr>
          <p:spPr>
            <a:xfrm>
              <a:off x="16573333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39" name="object 2339" descr=""/>
            <p:cNvSpPr/>
            <p:nvPr/>
          </p:nvSpPr>
          <p:spPr>
            <a:xfrm>
              <a:off x="16658045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40" name="object 2340" descr=""/>
            <p:cNvSpPr/>
            <p:nvPr/>
          </p:nvSpPr>
          <p:spPr>
            <a:xfrm>
              <a:off x="16742757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41" name="object 2341" descr=""/>
            <p:cNvSpPr/>
            <p:nvPr/>
          </p:nvSpPr>
          <p:spPr>
            <a:xfrm>
              <a:off x="16827469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42" name="object 2342" descr=""/>
            <p:cNvSpPr/>
            <p:nvPr/>
          </p:nvSpPr>
          <p:spPr>
            <a:xfrm>
              <a:off x="16912181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43" name="object 2343" descr=""/>
            <p:cNvSpPr/>
            <p:nvPr/>
          </p:nvSpPr>
          <p:spPr>
            <a:xfrm>
              <a:off x="16996892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44" name="object 2344" descr=""/>
            <p:cNvSpPr/>
            <p:nvPr/>
          </p:nvSpPr>
          <p:spPr>
            <a:xfrm>
              <a:off x="17081604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45" name="object 2345" descr=""/>
            <p:cNvSpPr/>
            <p:nvPr/>
          </p:nvSpPr>
          <p:spPr>
            <a:xfrm>
              <a:off x="17166315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46" name="object 2346" descr=""/>
            <p:cNvSpPr/>
            <p:nvPr/>
          </p:nvSpPr>
          <p:spPr>
            <a:xfrm>
              <a:off x="17251026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47" name="object 2347" descr=""/>
            <p:cNvSpPr/>
            <p:nvPr/>
          </p:nvSpPr>
          <p:spPr>
            <a:xfrm>
              <a:off x="17335737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48" name="object 2348" descr=""/>
            <p:cNvSpPr/>
            <p:nvPr/>
          </p:nvSpPr>
          <p:spPr>
            <a:xfrm>
              <a:off x="17420449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49" name="object 2349" descr=""/>
            <p:cNvSpPr/>
            <p:nvPr/>
          </p:nvSpPr>
          <p:spPr>
            <a:xfrm>
              <a:off x="17505160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50" name="object 2350" descr=""/>
            <p:cNvSpPr/>
            <p:nvPr/>
          </p:nvSpPr>
          <p:spPr>
            <a:xfrm>
              <a:off x="15895642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51" name="object 2351" descr=""/>
            <p:cNvSpPr/>
            <p:nvPr/>
          </p:nvSpPr>
          <p:spPr>
            <a:xfrm>
              <a:off x="15980353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52" name="object 2352" descr=""/>
            <p:cNvSpPr/>
            <p:nvPr/>
          </p:nvSpPr>
          <p:spPr>
            <a:xfrm>
              <a:off x="16065065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53" name="object 2353" descr=""/>
            <p:cNvSpPr/>
            <p:nvPr/>
          </p:nvSpPr>
          <p:spPr>
            <a:xfrm>
              <a:off x="16149777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54" name="object 2354" descr=""/>
            <p:cNvSpPr/>
            <p:nvPr/>
          </p:nvSpPr>
          <p:spPr>
            <a:xfrm>
              <a:off x="16234488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55" name="object 2355" descr=""/>
            <p:cNvSpPr/>
            <p:nvPr/>
          </p:nvSpPr>
          <p:spPr>
            <a:xfrm>
              <a:off x="16319199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56" name="object 2356" descr=""/>
            <p:cNvSpPr/>
            <p:nvPr/>
          </p:nvSpPr>
          <p:spPr>
            <a:xfrm>
              <a:off x="16403910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57" name="object 2357" descr=""/>
            <p:cNvSpPr/>
            <p:nvPr/>
          </p:nvSpPr>
          <p:spPr>
            <a:xfrm>
              <a:off x="16488622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58" name="object 2358" descr=""/>
            <p:cNvSpPr/>
            <p:nvPr/>
          </p:nvSpPr>
          <p:spPr>
            <a:xfrm>
              <a:off x="16573333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59" name="object 2359" descr=""/>
            <p:cNvSpPr/>
            <p:nvPr/>
          </p:nvSpPr>
          <p:spPr>
            <a:xfrm>
              <a:off x="16658045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60" name="object 2360" descr=""/>
            <p:cNvSpPr/>
            <p:nvPr/>
          </p:nvSpPr>
          <p:spPr>
            <a:xfrm>
              <a:off x="16742757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61" name="object 2361" descr=""/>
            <p:cNvSpPr/>
            <p:nvPr/>
          </p:nvSpPr>
          <p:spPr>
            <a:xfrm>
              <a:off x="16827469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62" name="object 2362" descr=""/>
            <p:cNvSpPr/>
            <p:nvPr/>
          </p:nvSpPr>
          <p:spPr>
            <a:xfrm>
              <a:off x="16912181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63" name="object 2363" descr=""/>
            <p:cNvSpPr/>
            <p:nvPr/>
          </p:nvSpPr>
          <p:spPr>
            <a:xfrm>
              <a:off x="16996892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64" name="object 2364" descr=""/>
            <p:cNvSpPr/>
            <p:nvPr/>
          </p:nvSpPr>
          <p:spPr>
            <a:xfrm>
              <a:off x="17081604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65" name="object 2365" descr=""/>
            <p:cNvSpPr/>
            <p:nvPr/>
          </p:nvSpPr>
          <p:spPr>
            <a:xfrm>
              <a:off x="17166315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66" name="object 2366" descr=""/>
            <p:cNvSpPr/>
            <p:nvPr/>
          </p:nvSpPr>
          <p:spPr>
            <a:xfrm>
              <a:off x="17251026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67" name="object 2367" descr=""/>
            <p:cNvSpPr/>
            <p:nvPr/>
          </p:nvSpPr>
          <p:spPr>
            <a:xfrm>
              <a:off x="17335737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68" name="object 2368" descr=""/>
            <p:cNvSpPr/>
            <p:nvPr/>
          </p:nvSpPr>
          <p:spPr>
            <a:xfrm>
              <a:off x="17420449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69" name="object 2369" descr=""/>
            <p:cNvSpPr/>
            <p:nvPr/>
          </p:nvSpPr>
          <p:spPr>
            <a:xfrm>
              <a:off x="17505160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70" name="object 2370" descr=""/>
            <p:cNvSpPr/>
            <p:nvPr/>
          </p:nvSpPr>
          <p:spPr>
            <a:xfrm>
              <a:off x="15895642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71" name="object 2371" descr=""/>
            <p:cNvSpPr/>
            <p:nvPr/>
          </p:nvSpPr>
          <p:spPr>
            <a:xfrm>
              <a:off x="15980353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72" name="object 2372" descr=""/>
            <p:cNvSpPr/>
            <p:nvPr/>
          </p:nvSpPr>
          <p:spPr>
            <a:xfrm>
              <a:off x="16065065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73" name="object 2373" descr=""/>
            <p:cNvSpPr/>
            <p:nvPr/>
          </p:nvSpPr>
          <p:spPr>
            <a:xfrm>
              <a:off x="16149777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74" name="object 2374" descr=""/>
            <p:cNvSpPr/>
            <p:nvPr/>
          </p:nvSpPr>
          <p:spPr>
            <a:xfrm>
              <a:off x="16234488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75" name="object 2375" descr=""/>
            <p:cNvSpPr/>
            <p:nvPr/>
          </p:nvSpPr>
          <p:spPr>
            <a:xfrm>
              <a:off x="16319199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76" name="object 2376" descr=""/>
            <p:cNvSpPr/>
            <p:nvPr/>
          </p:nvSpPr>
          <p:spPr>
            <a:xfrm>
              <a:off x="16403910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77" name="object 2377" descr=""/>
            <p:cNvSpPr/>
            <p:nvPr/>
          </p:nvSpPr>
          <p:spPr>
            <a:xfrm>
              <a:off x="16488622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78" name="object 2378" descr=""/>
            <p:cNvSpPr/>
            <p:nvPr/>
          </p:nvSpPr>
          <p:spPr>
            <a:xfrm>
              <a:off x="16573333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79" name="object 2379" descr=""/>
            <p:cNvSpPr/>
            <p:nvPr/>
          </p:nvSpPr>
          <p:spPr>
            <a:xfrm>
              <a:off x="16658045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80" name="object 2380" descr=""/>
            <p:cNvSpPr/>
            <p:nvPr/>
          </p:nvSpPr>
          <p:spPr>
            <a:xfrm>
              <a:off x="16742757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81" name="object 2381" descr=""/>
            <p:cNvSpPr/>
            <p:nvPr/>
          </p:nvSpPr>
          <p:spPr>
            <a:xfrm>
              <a:off x="16827469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82" name="object 2382" descr=""/>
            <p:cNvSpPr/>
            <p:nvPr/>
          </p:nvSpPr>
          <p:spPr>
            <a:xfrm>
              <a:off x="16912181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83" name="object 2383" descr=""/>
            <p:cNvSpPr/>
            <p:nvPr/>
          </p:nvSpPr>
          <p:spPr>
            <a:xfrm>
              <a:off x="16996892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84" name="object 2384" descr=""/>
            <p:cNvSpPr/>
            <p:nvPr/>
          </p:nvSpPr>
          <p:spPr>
            <a:xfrm>
              <a:off x="17081604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85" name="object 2385" descr=""/>
            <p:cNvSpPr/>
            <p:nvPr/>
          </p:nvSpPr>
          <p:spPr>
            <a:xfrm>
              <a:off x="17166315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86" name="object 2386" descr=""/>
            <p:cNvSpPr/>
            <p:nvPr/>
          </p:nvSpPr>
          <p:spPr>
            <a:xfrm>
              <a:off x="17251026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87" name="object 2387" descr=""/>
            <p:cNvSpPr/>
            <p:nvPr/>
          </p:nvSpPr>
          <p:spPr>
            <a:xfrm>
              <a:off x="17335737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88" name="object 2388" descr=""/>
            <p:cNvSpPr/>
            <p:nvPr/>
          </p:nvSpPr>
          <p:spPr>
            <a:xfrm>
              <a:off x="17420449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89" name="object 2389" descr=""/>
            <p:cNvSpPr/>
            <p:nvPr/>
          </p:nvSpPr>
          <p:spPr>
            <a:xfrm>
              <a:off x="17505160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90" name="object 2390" descr=""/>
            <p:cNvSpPr/>
            <p:nvPr/>
          </p:nvSpPr>
          <p:spPr>
            <a:xfrm>
              <a:off x="15895642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91" name="object 2391" descr=""/>
            <p:cNvSpPr/>
            <p:nvPr/>
          </p:nvSpPr>
          <p:spPr>
            <a:xfrm>
              <a:off x="15980353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92" name="object 2392" descr=""/>
            <p:cNvSpPr/>
            <p:nvPr/>
          </p:nvSpPr>
          <p:spPr>
            <a:xfrm>
              <a:off x="16065065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93" name="object 2393" descr=""/>
            <p:cNvSpPr/>
            <p:nvPr/>
          </p:nvSpPr>
          <p:spPr>
            <a:xfrm>
              <a:off x="16149777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94" name="object 2394" descr=""/>
            <p:cNvSpPr/>
            <p:nvPr/>
          </p:nvSpPr>
          <p:spPr>
            <a:xfrm>
              <a:off x="16234488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95" name="object 2395" descr=""/>
            <p:cNvSpPr/>
            <p:nvPr/>
          </p:nvSpPr>
          <p:spPr>
            <a:xfrm>
              <a:off x="16319199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96" name="object 2396" descr=""/>
            <p:cNvSpPr/>
            <p:nvPr/>
          </p:nvSpPr>
          <p:spPr>
            <a:xfrm>
              <a:off x="16403910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97" name="object 2397" descr=""/>
            <p:cNvSpPr/>
            <p:nvPr/>
          </p:nvSpPr>
          <p:spPr>
            <a:xfrm>
              <a:off x="16488622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98" name="object 2398" descr=""/>
            <p:cNvSpPr/>
            <p:nvPr/>
          </p:nvSpPr>
          <p:spPr>
            <a:xfrm>
              <a:off x="16573333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99" name="object 2399" descr=""/>
            <p:cNvSpPr/>
            <p:nvPr/>
          </p:nvSpPr>
          <p:spPr>
            <a:xfrm>
              <a:off x="16658045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00" name="object 2400" descr=""/>
            <p:cNvSpPr/>
            <p:nvPr/>
          </p:nvSpPr>
          <p:spPr>
            <a:xfrm>
              <a:off x="16742757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01" name="object 2401" descr=""/>
            <p:cNvSpPr/>
            <p:nvPr/>
          </p:nvSpPr>
          <p:spPr>
            <a:xfrm>
              <a:off x="16827469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02" name="object 2402" descr=""/>
            <p:cNvSpPr/>
            <p:nvPr/>
          </p:nvSpPr>
          <p:spPr>
            <a:xfrm>
              <a:off x="16912181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03" name="object 2403" descr=""/>
            <p:cNvSpPr/>
            <p:nvPr/>
          </p:nvSpPr>
          <p:spPr>
            <a:xfrm>
              <a:off x="16996892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04" name="object 2404" descr=""/>
            <p:cNvSpPr/>
            <p:nvPr/>
          </p:nvSpPr>
          <p:spPr>
            <a:xfrm>
              <a:off x="17081604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05" name="object 2405" descr=""/>
            <p:cNvSpPr/>
            <p:nvPr/>
          </p:nvSpPr>
          <p:spPr>
            <a:xfrm>
              <a:off x="17166315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06" name="object 2406" descr=""/>
            <p:cNvSpPr/>
            <p:nvPr/>
          </p:nvSpPr>
          <p:spPr>
            <a:xfrm>
              <a:off x="17251026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07" name="object 2407" descr=""/>
            <p:cNvSpPr/>
            <p:nvPr/>
          </p:nvSpPr>
          <p:spPr>
            <a:xfrm>
              <a:off x="17335737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08" name="object 2408" descr=""/>
            <p:cNvSpPr/>
            <p:nvPr/>
          </p:nvSpPr>
          <p:spPr>
            <a:xfrm>
              <a:off x="17420449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09" name="object 2409" descr=""/>
            <p:cNvSpPr/>
            <p:nvPr/>
          </p:nvSpPr>
          <p:spPr>
            <a:xfrm>
              <a:off x="17505160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10" name="object 2410" descr=""/>
            <p:cNvSpPr/>
            <p:nvPr/>
          </p:nvSpPr>
          <p:spPr>
            <a:xfrm>
              <a:off x="15895642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11" name="object 2411" descr=""/>
            <p:cNvSpPr/>
            <p:nvPr/>
          </p:nvSpPr>
          <p:spPr>
            <a:xfrm>
              <a:off x="15980353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12" name="object 2412" descr=""/>
            <p:cNvSpPr/>
            <p:nvPr/>
          </p:nvSpPr>
          <p:spPr>
            <a:xfrm>
              <a:off x="16065065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13" name="object 2413" descr=""/>
            <p:cNvSpPr/>
            <p:nvPr/>
          </p:nvSpPr>
          <p:spPr>
            <a:xfrm>
              <a:off x="16149777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14" name="object 2414" descr=""/>
            <p:cNvSpPr/>
            <p:nvPr/>
          </p:nvSpPr>
          <p:spPr>
            <a:xfrm>
              <a:off x="16234488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15" name="object 2415" descr=""/>
            <p:cNvSpPr/>
            <p:nvPr/>
          </p:nvSpPr>
          <p:spPr>
            <a:xfrm>
              <a:off x="16319199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16" name="object 2416" descr=""/>
            <p:cNvSpPr/>
            <p:nvPr/>
          </p:nvSpPr>
          <p:spPr>
            <a:xfrm>
              <a:off x="16403910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17" name="object 2417" descr=""/>
            <p:cNvSpPr/>
            <p:nvPr/>
          </p:nvSpPr>
          <p:spPr>
            <a:xfrm>
              <a:off x="16488622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18" name="object 2418" descr=""/>
            <p:cNvSpPr/>
            <p:nvPr/>
          </p:nvSpPr>
          <p:spPr>
            <a:xfrm>
              <a:off x="16573333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19" name="object 2419" descr=""/>
            <p:cNvSpPr/>
            <p:nvPr/>
          </p:nvSpPr>
          <p:spPr>
            <a:xfrm>
              <a:off x="16658045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20" name="object 2420" descr=""/>
            <p:cNvSpPr/>
            <p:nvPr/>
          </p:nvSpPr>
          <p:spPr>
            <a:xfrm>
              <a:off x="16742757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21" name="object 2421" descr=""/>
            <p:cNvSpPr/>
            <p:nvPr/>
          </p:nvSpPr>
          <p:spPr>
            <a:xfrm>
              <a:off x="16827469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22" name="object 2422" descr=""/>
            <p:cNvSpPr/>
            <p:nvPr/>
          </p:nvSpPr>
          <p:spPr>
            <a:xfrm>
              <a:off x="16912181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23" name="object 2423" descr=""/>
            <p:cNvSpPr/>
            <p:nvPr/>
          </p:nvSpPr>
          <p:spPr>
            <a:xfrm>
              <a:off x="16996892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24" name="object 2424" descr=""/>
            <p:cNvSpPr/>
            <p:nvPr/>
          </p:nvSpPr>
          <p:spPr>
            <a:xfrm>
              <a:off x="17081604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25" name="object 2425" descr=""/>
            <p:cNvSpPr/>
            <p:nvPr/>
          </p:nvSpPr>
          <p:spPr>
            <a:xfrm>
              <a:off x="17166315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26" name="object 2426" descr=""/>
            <p:cNvSpPr/>
            <p:nvPr/>
          </p:nvSpPr>
          <p:spPr>
            <a:xfrm>
              <a:off x="17251026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27" name="object 2427" descr=""/>
            <p:cNvSpPr/>
            <p:nvPr/>
          </p:nvSpPr>
          <p:spPr>
            <a:xfrm>
              <a:off x="17335737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28" name="object 2428" descr=""/>
            <p:cNvSpPr/>
            <p:nvPr/>
          </p:nvSpPr>
          <p:spPr>
            <a:xfrm>
              <a:off x="17420449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29" name="object 2429" descr=""/>
            <p:cNvSpPr/>
            <p:nvPr/>
          </p:nvSpPr>
          <p:spPr>
            <a:xfrm>
              <a:off x="17505160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30" name="object 2430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5895630" y="4170909"/>
              <a:ext cx="1694241" cy="1694231"/>
            </a:xfrm>
            <a:prstGeom prst="rect">
              <a:avLst/>
            </a:prstGeom>
          </p:spPr>
        </p:pic>
      </p:grpSp>
      <p:grpSp>
        <p:nvGrpSpPr>
          <p:cNvPr id="2431" name="object 2431" descr=""/>
          <p:cNvGrpSpPr/>
          <p:nvPr/>
        </p:nvGrpSpPr>
        <p:grpSpPr>
          <a:xfrm>
            <a:off x="17885266" y="4169848"/>
            <a:ext cx="1696720" cy="1696720"/>
            <a:chOff x="17885266" y="4169848"/>
            <a:chExt cx="1696720" cy="1696720"/>
          </a:xfrm>
        </p:grpSpPr>
        <p:sp>
          <p:nvSpPr>
            <p:cNvPr id="2432" name="object 2432" descr=""/>
            <p:cNvSpPr/>
            <p:nvPr/>
          </p:nvSpPr>
          <p:spPr>
            <a:xfrm>
              <a:off x="17886324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33" name="object 2433" descr=""/>
            <p:cNvSpPr/>
            <p:nvPr/>
          </p:nvSpPr>
          <p:spPr>
            <a:xfrm>
              <a:off x="17971036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34" name="object 2434" descr=""/>
            <p:cNvSpPr/>
            <p:nvPr/>
          </p:nvSpPr>
          <p:spPr>
            <a:xfrm>
              <a:off x="18055748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35" name="object 2435" descr=""/>
            <p:cNvSpPr/>
            <p:nvPr/>
          </p:nvSpPr>
          <p:spPr>
            <a:xfrm>
              <a:off x="18140459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36" name="object 2436" descr=""/>
            <p:cNvSpPr/>
            <p:nvPr/>
          </p:nvSpPr>
          <p:spPr>
            <a:xfrm>
              <a:off x="18225171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37" name="object 2437" descr=""/>
            <p:cNvSpPr/>
            <p:nvPr/>
          </p:nvSpPr>
          <p:spPr>
            <a:xfrm>
              <a:off x="18309881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38" name="object 2438" descr=""/>
            <p:cNvSpPr/>
            <p:nvPr/>
          </p:nvSpPr>
          <p:spPr>
            <a:xfrm>
              <a:off x="18394593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39" name="object 2439" descr=""/>
            <p:cNvSpPr/>
            <p:nvPr/>
          </p:nvSpPr>
          <p:spPr>
            <a:xfrm>
              <a:off x="18479304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40" name="object 2440" descr=""/>
            <p:cNvSpPr/>
            <p:nvPr/>
          </p:nvSpPr>
          <p:spPr>
            <a:xfrm>
              <a:off x="18564016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41" name="object 2441" descr=""/>
            <p:cNvSpPr/>
            <p:nvPr/>
          </p:nvSpPr>
          <p:spPr>
            <a:xfrm>
              <a:off x="18648728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42" name="object 2442" descr=""/>
            <p:cNvSpPr/>
            <p:nvPr/>
          </p:nvSpPr>
          <p:spPr>
            <a:xfrm>
              <a:off x="18733439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43" name="object 2443" descr=""/>
            <p:cNvSpPr/>
            <p:nvPr/>
          </p:nvSpPr>
          <p:spPr>
            <a:xfrm>
              <a:off x="18818151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44" name="object 2444" descr=""/>
            <p:cNvSpPr/>
            <p:nvPr/>
          </p:nvSpPr>
          <p:spPr>
            <a:xfrm>
              <a:off x="18902862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45" name="object 2445" descr=""/>
            <p:cNvSpPr/>
            <p:nvPr/>
          </p:nvSpPr>
          <p:spPr>
            <a:xfrm>
              <a:off x="18987575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46" name="object 2446" descr=""/>
            <p:cNvSpPr/>
            <p:nvPr/>
          </p:nvSpPr>
          <p:spPr>
            <a:xfrm>
              <a:off x="19072286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47" name="object 2447" descr=""/>
            <p:cNvSpPr/>
            <p:nvPr/>
          </p:nvSpPr>
          <p:spPr>
            <a:xfrm>
              <a:off x="19156998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48" name="object 2448" descr=""/>
            <p:cNvSpPr/>
            <p:nvPr/>
          </p:nvSpPr>
          <p:spPr>
            <a:xfrm>
              <a:off x="19241708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49" name="object 2449" descr=""/>
            <p:cNvSpPr/>
            <p:nvPr/>
          </p:nvSpPr>
          <p:spPr>
            <a:xfrm>
              <a:off x="19326420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50" name="object 2450" descr=""/>
            <p:cNvSpPr/>
            <p:nvPr/>
          </p:nvSpPr>
          <p:spPr>
            <a:xfrm>
              <a:off x="19411132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51" name="object 2451" descr=""/>
            <p:cNvSpPr/>
            <p:nvPr/>
          </p:nvSpPr>
          <p:spPr>
            <a:xfrm>
              <a:off x="19495843" y="417090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52" name="object 2452" descr=""/>
            <p:cNvSpPr/>
            <p:nvPr/>
          </p:nvSpPr>
          <p:spPr>
            <a:xfrm>
              <a:off x="17886324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53" name="object 2453" descr=""/>
            <p:cNvSpPr/>
            <p:nvPr/>
          </p:nvSpPr>
          <p:spPr>
            <a:xfrm>
              <a:off x="17971036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54" name="object 2454" descr=""/>
            <p:cNvSpPr/>
            <p:nvPr/>
          </p:nvSpPr>
          <p:spPr>
            <a:xfrm>
              <a:off x="18055748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55" name="object 2455" descr=""/>
            <p:cNvSpPr/>
            <p:nvPr/>
          </p:nvSpPr>
          <p:spPr>
            <a:xfrm>
              <a:off x="18140459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56" name="object 2456" descr=""/>
            <p:cNvSpPr/>
            <p:nvPr/>
          </p:nvSpPr>
          <p:spPr>
            <a:xfrm>
              <a:off x="18225171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57" name="object 2457" descr=""/>
            <p:cNvSpPr/>
            <p:nvPr/>
          </p:nvSpPr>
          <p:spPr>
            <a:xfrm>
              <a:off x="18309881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58" name="object 2458" descr=""/>
            <p:cNvSpPr/>
            <p:nvPr/>
          </p:nvSpPr>
          <p:spPr>
            <a:xfrm>
              <a:off x="18394593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59" name="object 2459" descr=""/>
            <p:cNvSpPr/>
            <p:nvPr/>
          </p:nvSpPr>
          <p:spPr>
            <a:xfrm>
              <a:off x="18479304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60" name="object 2460" descr=""/>
            <p:cNvSpPr/>
            <p:nvPr/>
          </p:nvSpPr>
          <p:spPr>
            <a:xfrm>
              <a:off x="18564016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61" name="object 2461" descr=""/>
            <p:cNvSpPr/>
            <p:nvPr/>
          </p:nvSpPr>
          <p:spPr>
            <a:xfrm>
              <a:off x="18648728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62" name="object 2462" descr=""/>
            <p:cNvSpPr/>
            <p:nvPr/>
          </p:nvSpPr>
          <p:spPr>
            <a:xfrm>
              <a:off x="18733439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63" name="object 2463" descr=""/>
            <p:cNvSpPr/>
            <p:nvPr/>
          </p:nvSpPr>
          <p:spPr>
            <a:xfrm>
              <a:off x="18818151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64" name="object 2464" descr=""/>
            <p:cNvSpPr/>
            <p:nvPr/>
          </p:nvSpPr>
          <p:spPr>
            <a:xfrm>
              <a:off x="18902862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65" name="object 2465" descr=""/>
            <p:cNvSpPr/>
            <p:nvPr/>
          </p:nvSpPr>
          <p:spPr>
            <a:xfrm>
              <a:off x="18987575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66" name="object 2466" descr=""/>
            <p:cNvSpPr/>
            <p:nvPr/>
          </p:nvSpPr>
          <p:spPr>
            <a:xfrm>
              <a:off x="19072286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67" name="object 2467" descr=""/>
            <p:cNvSpPr/>
            <p:nvPr/>
          </p:nvSpPr>
          <p:spPr>
            <a:xfrm>
              <a:off x="19156998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68" name="object 2468" descr=""/>
            <p:cNvSpPr/>
            <p:nvPr/>
          </p:nvSpPr>
          <p:spPr>
            <a:xfrm>
              <a:off x="19241708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69" name="object 2469" descr=""/>
            <p:cNvSpPr/>
            <p:nvPr/>
          </p:nvSpPr>
          <p:spPr>
            <a:xfrm>
              <a:off x="19326420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70" name="object 2470" descr=""/>
            <p:cNvSpPr/>
            <p:nvPr/>
          </p:nvSpPr>
          <p:spPr>
            <a:xfrm>
              <a:off x="19411132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71" name="object 2471" descr=""/>
            <p:cNvSpPr/>
            <p:nvPr/>
          </p:nvSpPr>
          <p:spPr>
            <a:xfrm>
              <a:off x="19495843" y="425561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72" name="object 2472" descr=""/>
            <p:cNvSpPr/>
            <p:nvPr/>
          </p:nvSpPr>
          <p:spPr>
            <a:xfrm>
              <a:off x="17886324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73" name="object 2473" descr=""/>
            <p:cNvSpPr/>
            <p:nvPr/>
          </p:nvSpPr>
          <p:spPr>
            <a:xfrm>
              <a:off x="17971036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74" name="object 2474" descr=""/>
            <p:cNvSpPr/>
            <p:nvPr/>
          </p:nvSpPr>
          <p:spPr>
            <a:xfrm>
              <a:off x="18055748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75" name="object 2475" descr=""/>
            <p:cNvSpPr/>
            <p:nvPr/>
          </p:nvSpPr>
          <p:spPr>
            <a:xfrm>
              <a:off x="18140459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76" name="object 2476" descr=""/>
            <p:cNvSpPr/>
            <p:nvPr/>
          </p:nvSpPr>
          <p:spPr>
            <a:xfrm>
              <a:off x="18225171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77" name="object 2477" descr=""/>
            <p:cNvSpPr/>
            <p:nvPr/>
          </p:nvSpPr>
          <p:spPr>
            <a:xfrm>
              <a:off x="18309881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78" name="object 2478" descr=""/>
            <p:cNvSpPr/>
            <p:nvPr/>
          </p:nvSpPr>
          <p:spPr>
            <a:xfrm>
              <a:off x="18394593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79" name="object 2479" descr=""/>
            <p:cNvSpPr/>
            <p:nvPr/>
          </p:nvSpPr>
          <p:spPr>
            <a:xfrm>
              <a:off x="18479304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80" name="object 2480" descr=""/>
            <p:cNvSpPr/>
            <p:nvPr/>
          </p:nvSpPr>
          <p:spPr>
            <a:xfrm>
              <a:off x="18564016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81" name="object 2481" descr=""/>
            <p:cNvSpPr/>
            <p:nvPr/>
          </p:nvSpPr>
          <p:spPr>
            <a:xfrm>
              <a:off x="18648728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82" name="object 2482" descr=""/>
            <p:cNvSpPr/>
            <p:nvPr/>
          </p:nvSpPr>
          <p:spPr>
            <a:xfrm>
              <a:off x="18733439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83" name="object 2483" descr=""/>
            <p:cNvSpPr/>
            <p:nvPr/>
          </p:nvSpPr>
          <p:spPr>
            <a:xfrm>
              <a:off x="18818151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84" name="object 2484" descr=""/>
            <p:cNvSpPr/>
            <p:nvPr/>
          </p:nvSpPr>
          <p:spPr>
            <a:xfrm>
              <a:off x="18902862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85" name="object 2485" descr=""/>
            <p:cNvSpPr/>
            <p:nvPr/>
          </p:nvSpPr>
          <p:spPr>
            <a:xfrm>
              <a:off x="18987575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86" name="object 2486" descr=""/>
            <p:cNvSpPr/>
            <p:nvPr/>
          </p:nvSpPr>
          <p:spPr>
            <a:xfrm>
              <a:off x="19072286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87" name="object 2487" descr=""/>
            <p:cNvSpPr/>
            <p:nvPr/>
          </p:nvSpPr>
          <p:spPr>
            <a:xfrm>
              <a:off x="19156998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88" name="object 2488" descr=""/>
            <p:cNvSpPr/>
            <p:nvPr/>
          </p:nvSpPr>
          <p:spPr>
            <a:xfrm>
              <a:off x="19241708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89" name="object 2489" descr=""/>
            <p:cNvSpPr/>
            <p:nvPr/>
          </p:nvSpPr>
          <p:spPr>
            <a:xfrm>
              <a:off x="19326420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90" name="object 2490" descr=""/>
            <p:cNvSpPr/>
            <p:nvPr/>
          </p:nvSpPr>
          <p:spPr>
            <a:xfrm>
              <a:off x="19411132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91" name="object 2491" descr=""/>
            <p:cNvSpPr/>
            <p:nvPr/>
          </p:nvSpPr>
          <p:spPr>
            <a:xfrm>
              <a:off x="19495843" y="434032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92" name="object 2492" descr=""/>
            <p:cNvSpPr/>
            <p:nvPr/>
          </p:nvSpPr>
          <p:spPr>
            <a:xfrm>
              <a:off x="17886324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93" name="object 2493" descr=""/>
            <p:cNvSpPr/>
            <p:nvPr/>
          </p:nvSpPr>
          <p:spPr>
            <a:xfrm>
              <a:off x="17971036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94" name="object 2494" descr=""/>
            <p:cNvSpPr/>
            <p:nvPr/>
          </p:nvSpPr>
          <p:spPr>
            <a:xfrm>
              <a:off x="18055748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95" name="object 2495" descr=""/>
            <p:cNvSpPr/>
            <p:nvPr/>
          </p:nvSpPr>
          <p:spPr>
            <a:xfrm>
              <a:off x="18140459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96" name="object 2496" descr=""/>
            <p:cNvSpPr/>
            <p:nvPr/>
          </p:nvSpPr>
          <p:spPr>
            <a:xfrm>
              <a:off x="18225171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97" name="object 2497" descr=""/>
            <p:cNvSpPr/>
            <p:nvPr/>
          </p:nvSpPr>
          <p:spPr>
            <a:xfrm>
              <a:off x="18309881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98" name="object 2498" descr=""/>
            <p:cNvSpPr/>
            <p:nvPr/>
          </p:nvSpPr>
          <p:spPr>
            <a:xfrm>
              <a:off x="18394593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99" name="object 2499" descr=""/>
            <p:cNvSpPr/>
            <p:nvPr/>
          </p:nvSpPr>
          <p:spPr>
            <a:xfrm>
              <a:off x="18479304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00" name="object 2500" descr=""/>
            <p:cNvSpPr/>
            <p:nvPr/>
          </p:nvSpPr>
          <p:spPr>
            <a:xfrm>
              <a:off x="18564016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01" name="object 2501" descr=""/>
            <p:cNvSpPr/>
            <p:nvPr/>
          </p:nvSpPr>
          <p:spPr>
            <a:xfrm>
              <a:off x="18648728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02" name="object 2502" descr=""/>
            <p:cNvSpPr/>
            <p:nvPr/>
          </p:nvSpPr>
          <p:spPr>
            <a:xfrm>
              <a:off x="18733439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03" name="object 2503" descr=""/>
            <p:cNvSpPr/>
            <p:nvPr/>
          </p:nvSpPr>
          <p:spPr>
            <a:xfrm>
              <a:off x="18818151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04" name="object 2504" descr=""/>
            <p:cNvSpPr/>
            <p:nvPr/>
          </p:nvSpPr>
          <p:spPr>
            <a:xfrm>
              <a:off x="18902862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05" name="object 2505" descr=""/>
            <p:cNvSpPr/>
            <p:nvPr/>
          </p:nvSpPr>
          <p:spPr>
            <a:xfrm>
              <a:off x="18987575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06" name="object 2506" descr=""/>
            <p:cNvSpPr/>
            <p:nvPr/>
          </p:nvSpPr>
          <p:spPr>
            <a:xfrm>
              <a:off x="19072286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07" name="object 2507" descr=""/>
            <p:cNvSpPr/>
            <p:nvPr/>
          </p:nvSpPr>
          <p:spPr>
            <a:xfrm>
              <a:off x="19156998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08" name="object 2508" descr=""/>
            <p:cNvSpPr/>
            <p:nvPr/>
          </p:nvSpPr>
          <p:spPr>
            <a:xfrm>
              <a:off x="19241708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09" name="object 2509" descr=""/>
            <p:cNvSpPr/>
            <p:nvPr/>
          </p:nvSpPr>
          <p:spPr>
            <a:xfrm>
              <a:off x="19326420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10" name="object 2510" descr=""/>
            <p:cNvSpPr/>
            <p:nvPr/>
          </p:nvSpPr>
          <p:spPr>
            <a:xfrm>
              <a:off x="19411132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11" name="object 2511" descr=""/>
            <p:cNvSpPr/>
            <p:nvPr/>
          </p:nvSpPr>
          <p:spPr>
            <a:xfrm>
              <a:off x="19495843" y="442504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12" name="object 2512" descr=""/>
            <p:cNvSpPr/>
            <p:nvPr/>
          </p:nvSpPr>
          <p:spPr>
            <a:xfrm>
              <a:off x="17886324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13" name="object 2513" descr=""/>
            <p:cNvSpPr/>
            <p:nvPr/>
          </p:nvSpPr>
          <p:spPr>
            <a:xfrm>
              <a:off x="17971036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14" name="object 2514" descr=""/>
            <p:cNvSpPr/>
            <p:nvPr/>
          </p:nvSpPr>
          <p:spPr>
            <a:xfrm>
              <a:off x="18055748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15" name="object 2515" descr=""/>
            <p:cNvSpPr/>
            <p:nvPr/>
          </p:nvSpPr>
          <p:spPr>
            <a:xfrm>
              <a:off x="18140459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16" name="object 2516" descr=""/>
            <p:cNvSpPr/>
            <p:nvPr/>
          </p:nvSpPr>
          <p:spPr>
            <a:xfrm>
              <a:off x="18225171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17" name="object 2517" descr=""/>
            <p:cNvSpPr/>
            <p:nvPr/>
          </p:nvSpPr>
          <p:spPr>
            <a:xfrm>
              <a:off x="18309881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18" name="object 2518" descr=""/>
            <p:cNvSpPr/>
            <p:nvPr/>
          </p:nvSpPr>
          <p:spPr>
            <a:xfrm>
              <a:off x="18394593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19" name="object 2519" descr=""/>
            <p:cNvSpPr/>
            <p:nvPr/>
          </p:nvSpPr>
          <p:spPr>
            <a:xfrm>
              <a:off x="18479304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20" name="object 2520" descr=""/>
            <p:cNvSpPr/>
            <p:nvPr/>
          </p:nvSpPr>
          <p:spPr>
            <a:xfrm>
              <a:off x="18564016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21" name="object 2521" descr=""/>
            <p:cNvSpPr/>
            <p:nvPr/>
          </p:nvSpPr>
          <p:spPr>
            <a:xfrm>
              <a:off x="18648728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22" name="object 2522" descr=""/>
            <p:cNvSpPr/>
            <p:nvPr/>
          </p:nvSpPr>
          <p:spPr>
            <a:xfrm>
              <a:off x="18733439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23" name="object 2523" descr=""/>
            <p:cNvSpPr/>
            <p:nvPr/>
          </p:nvSpPr>
          <p:spPr>
            <a:xfrm>
              <a:off x="18818151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24" name="object 2524" descr=""/>
            <p:cNvSpPr/>
            <p:nvPr/>
          </p:nvSpPr>
          <p:spPr>
            <a:xfrm>
              <a:off x="18902862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25" name="object 2525" descr=""/>
            <p:cNvSpPr/>
            <p:nvPr/>
          </p:nvSpPr>
          <p:spPr>
            <a:xfrm>
              <a:off x="18987575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26" name="object 2526" descr=""/>
            <p:cNvSpPr/>
            <p:nvPr/>
          </p:nvSpPr>
          <p:spPr>
            <a:xfrm>
              <a:off x="19072286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27" name="object 2527" descr=""/>
            <p:cNvSpPr/>
            <p:nvPr/>
          </p:nvSpPr>
          <p:spPr>
            <a:xfrm>
              <a:off x="19156998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28" name="object 2528" descr=""/>
            <p:cNvSpPr/>
            <p:nvPr/>
          </p:nvSpPr>
          <p:spPr>
            <a:xfrm>
              <a:off x="19241708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29" name="object 2529" descr=""/>
            <p:cNvSpPr/>
            <p:nvPr/>
          </p:nvSpPr>
          <p:spPr>
            <a:xfrm>
              <a:off x="19326420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30" name="object 2530" descr=""/>
            <p:cNvSpPr/>
            <p:nvPr/>
          </p:nvSpPr>
          <p:spPr>
            <a:xfrm>
              <a:off x="19411132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31" name="object 2531" descr=""/>
            <p:cNvSpPr/>
            <p:nvPr/>
          </p:nvSpPr>
          <p:spPr>
            <a:xfrm>
              <a:off x="19495843" y="450975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32" name="object 2532" descr=""/>
            <p:cNvSpPr/>
            <p:nvPr/>
          </p:nvSpPr>
          <p:spPr>
            <a:xfrm>
              <a:off x="17886324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33" name="object 2533" descr=""/>
            <p:cNvSpPr/>
            <p:nvPr/>
          </p:nvSpPr>
          <p:spPr>
            <a:xfrm>
              <a:off x="17971036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34" name="object 2534" descr=""/>
            <p:cNvSpPr/>
            <p:nvPr/>
          </p:nvSpPr>
          <p:spPr>
            <a:xfrm>
              <a:off x="18055748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35" name="object 2535" descr=""/>
            <p:cNvSpPr/>
            <p:nvPr/>
          </p:nvSpPr>
          <p:spPr>
            <a:xfrm>
              <a:off x="18140459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36" name="object 2536" descr=""/>
            <p:cNvSpPr/>
            <p:nvPr/>
          </p:nvSpPr>
          <p:spPr>
            <a:xfrm>
              <a:off x="18225171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37" name="object 2537" descr=""/>
            <p:cNvSpPr/>
            <p:nvPr/>
          </p:nvSpPr>
          <p:spPr>
            <a:xfrm>
              <a:off x="18309881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38" name="object 2538" descr=""/>
            <p:cNvSpPr/>
            <p:nvPr/>
          </p:nvSpPr>
          <p:spPr>
            <a:xfrm>
              <a:off x="18394593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39" name="object 2539" descr=""/>
            <p:cNvSpPr/>
            <p:nvPr/>
          </p:nvSpPr>
          <p:spPr>
            <a:xfrm>
              <a:off x="18479304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40" name="object 2540" descr=""/>
            <p:cNvSpPr/>
            <p:nvPr/>
          </p:nvSpPr>
          <p:spPr>
            <a:xfrm>
              <a:off x="18564016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41" name="object 2541" descr=""/>
            <p:cNvSpPr/>
            <p:nvPr/>
          </p:nvSpPr>
          <p:spPr>
            <a:xfrm>
              <a:off x="18648728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42" name="object 2542" descr=""/>
            <p:cNvSpPr/>
            <p:nvPr/>
          </p:nvSpPr>
          <p:spPr>
            <a:xfrm>
              <a:off x="18733439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43" name="object 2543" descr=""/>
            <p:cNvSpPr/>
            <p:nvPr/>
          </p:nvSpPr>
          <p:spPr>
            <a:xfrm>
              <a:off x="18818151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44" name="object 2544" descr=""/>
            <p:cNvSpPr/>
            <p:nvPr/>
          </p:nvSpPr>
          <p:spPr>
            <a:xfrm>
              <a:off x="18902862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45" name="object 2545" descr=""/>
            <p:cNvSpPr/>
            <p:nvPr/>
          </p:nvSpPr>
          <p:spPr>
            <a:xfrm>
              <a:off x="18987575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46" name="object 2546" descr=""/>
            <p:cNvSpPr/>
            <p:nvPr/>
          </p:nvSpPr>
          <p:spPr>
            <a:xfrm>
              <a:off x="19072286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47" name="object 2547" descr=""/>
            <p:cNvSpPr/>
            <p:nvPr/>
          </p:nvSpPr>
          <p:spPr>
            <a:xfrm>
              <a:off x="19156998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48" name="object 2548" descr=""/>
            <p:cNvSpPr/>
            <p:nvPr/>
          </p:nvSpPr>
          <p:spPr>
            <a:xfrm>
              <a:off x="19241708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49" name="object 2549" descr=""/>
            <p:cNvSpPr/>
            <p:nvPr/>
          </p:nvSpPr>
          <p:spPr>
            <a:xfrm>
              <a:off x="19326420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50" name="object 2550" descr=""/>
            <p:cNvSpPr/>
            <p:nvPr/>
          </p:nvSpPr>
          <p:spPr>
            <a:xfrm>
              <a:off x="19411132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51" name="object 2551" descr=""/>
            <p:cNvSpPr/>
            <p:nvPr/>
          </p:nvSpPr>
          <p:spPr>
            <a:xfrm>
              <a:off x="19495843" y="459446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52" name="object 2552" descr=""/>
            <p:cNvSpPr/>
            <p:nvPr/>
          </p:nvSpPr>
          <p:spPr>
            <a:xfrm>
              <a:off x="17886324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53" name="object 2553" descr=""/>
            <p:cNvSpPr/>
            <p:nvPr/>
          </p:nvSpPr>
          <p:spPr>
            <a:xfrm>
              <a:off x="17971036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54" name="object 2554" descr=""/>
            <p:cNvSpPr/>
            <p:nvPr/>
          </p:nvSpPr>
          <p:spPr>
            <a:xfrm>
              <a:off x="18055748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55" name="object 2555" descr=""/>
            <p:cNvSpPr/>
            <p:nvPr/>
          </p:nvSpPr>
          <p:spPr>
            <a:xfrm>
              <a:off x="18140459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56" name="object 2556" descr=""/>
            <p:cNvSpPr/>
            <p:nvPr/>
          </p:nvSpPr>
          <p:spPr>
            <a:xfrm>
              <a:off x="18225171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57" name="object 2557" descr=""/>
            <p:cNvSpPr/>
            <p:nvPr/>
          </p:nvSpPr>
          <p:spPr>
            <a:xfrm>
              <a:off x="18309881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58" name="object 2558" descr=""/>
            <p:cNvSpPr/>
            <p:nvPr/>
          </p:nvSpPr>
          <p:spPr>
            <a:xfrm>
              <a:off x="18394593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59" name="object 2559" descr=""/>
            <p:cNvSpPr/>
            <p:nvPr/>
          </p:nvSpPr>
          <p:spPr>
            <a:xfrm>
              <a:off x="18479304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60" name="object 2560" descr=""/>
            <p:cNvSpPr/>
            <p:nvPr/>
          </p:nvSpPr>
          <p:spPr>
            <a:xfrm>
              <a:off x="18564016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61" name="object 2561" descr=""/>
            <p:cNvSpPr/>
            <p:nvPr/>
          </p:nvSpPr>
          <p:spPr>
            <a:xfrm>
              <a:off x="18648728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62" name="object 2562" descr=""/>
            <p:cNvSpPr/>
            <p:nvPr/>
          </p:nvSpPr>
          <p:spPr>
            <a:xfrm>
              <a:off x="18733439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63" name="object 2563" descr=""/>
            <p:cNvSpPr/>
            <p:nvPr/>
          </p:nvSpPr>
          <p:spPr>
            <a:xfrm>
              <a:off x="18818151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64" name="object 2564" descr=""/>
            <p:cNvSpPr/>
            <p:nvPr/>
          </p:nvSpPr>
          <p:spPr>
            <a:xfrm>
              <a:off x="18902862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65" name="object 2565" descr=""/>
            <p:cNvSpPr/>
            <p:nvPr/>
          </p:nvSpPr>
          <p:spPr>
            <a:xfrm>
              <a:off x="18987575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66" name="object 2566" descr=""/>
            <p:cNvSpPr/>
            <p:nvPr/>
          </p:nvSpPr>
          <p:spPr>
            <a:xfrm>
              <a:off x="19072286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67" name="object 2567" descr=""/>
            <p:cNvSpPr/>
            <p:nvPr/>
          </p:nvSpPr>
          <p:spPr>
            <a:xfrm>
              <a:off x="19156998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68" name="object 2568" descr=""/>
            <p:cNvSpPr/>
            <p:nvPr/>
          </p:nvSpPr>
          <p:spPr>
            <a:xfrm>
              <a:off x="19241708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69" name="object 2569" descr=""/>
            <p:cNvSpPr/>
            <p:nvPr/>
          </p:nvSpPr>
          <p:spPr>
            <a:xfrm>
              <a:off x="19326420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70" name="object 2570" descr=""/>
            <p:cNvSpPr/>
            <p:nvPr/>
          </p:nvSpPr>
          <p:spPr>
            <a:xfrm>
              <a:off x="19411132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71" name="object 2571" descr=""/>
            <p:cNvSpPr/>
            <p:nvPr/>
          </p:nvSpPr>
          <p:spPr>
            <a:xfrm>
              <a:off x="19495843" y="467917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72" name="object 2572" descr=""/>
            <p:cNvSpPr/>
            <p:nvPr/>
          </p:nvSpPr>
          <p:spPr>
            <a:xfrm>
              <a:off x="17886324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73" name="object 2573" descr=""/>
            <p:cNvSpPr/>
            <p:nvPr/>
          </p:nvSpPr>
          <p:spPr>
            <a:xfrm>
              <a:off x="17971036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74" name="object 2574" descr=""/>
            <p:cNvSpPr/>
            <p:nvPr/>
          </p:nvSpPr>
          <p:spPr>
            <a:xfrm>
              <a:off x="18055748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75" name="object 2575" descr=""/>
            <p:cNvSpPr/>
            <p:nvPr/>
          </p:nvSpPr>
          <p:spPr>
            <a:xfrm>
              <a:off x="18140459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76" name="object 2576" descr=""/>
            <p:cNvSpPr/>
            <p:nvPr/>
          </p:nvSpPr>
          <p:spPr>
            <a:xfrm>
              <a:off x="18225171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77" name="object 2577" descr=""/>
            <p:cNvSpPr/>
            <p:nvPr/>
          </p:nvSpPr>
          <p:spPr>
            <a:xfrm>
              <a:off x="18309881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78" name="object 2578" descr=""/>
            <p:cNvSpPr/>
            <p:nvPr/>
          </p:nvSpPr>
          <p:spPr>
            <a:xfrm>
              <a:off x="18394593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79" name="object 2579" descr=""/>
            <p:cNvSpPr/>
            <p:nvPr/>
          </p:nvSpPr>
          <p:spPr>
            <a:xfrm>
              <a:off x="18479304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80" name="object 2580" descr=""/>
            <p:cNvSpPr/>
            <p:nvPr/>
          </p:nvSpPr>
          <p:spPr>
            <a:xfrm>
              <a:off x="18564016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81" name="object 2581" descr=""/>
            <p:cNvSpPr/>
            <p:nvPr/>
          </p:nvSpPr>
          <p:spPr>
            <a:xfrm>
              <a:off x="18648728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82" name="object 2582" descr=""/>
            <p:cNvSpPr/>
            <p:nvPr/>
          </p:nvSpPr>
          <p:spPr>
            <a:xfrm>
              <a:off x="18733439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83" name="object 2583" descr=""/>
            <p:cNvSpPr/>
            <p:nvPr/>
          </p:nvSpPr>
          <p:spPr>
            <a:xfrm>
              <a:off x="18818151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84" name="object 2584" descr=""/>
            <p:cNvSpPr/>
            <p:nvPr/>
          </p:nvSpPr>
          <p:spPr>
            <a:xfrm>
              <a:off x="18902862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85" name="object 2585" descr=""/>
            <p:cNvSpPr/>
            <p:nvPr/>
          </p:nvSpPr>
          <p:spPr>
            <a:xfrm>
              <a:off x="18987575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86" name="object 2586" descr=""/>
            <p:cNvSpPr/>
            <p:nvPr/>
          </p:nvSpPr>
          <p:spPr>
            <a:xfrm>
              <a:off x="19072286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87" name="object 2587" descr=""/>
            <p:cNvSpPr/>
            <p:nvPr/>
          </p:nvSpPr>
          <p:spPr>
            <a:xfrm>
              <a:off x="19156998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88" name="object 2588" descr=""/>
            <p:cNvSpPr/>
            <p:nvPr/>
          </p:nvSpPr>
          <p:spPr>
            <a:xfrm>
              <a:off x="19241708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89" name="object 2589" descr=""/>
            <p:cNvSpPr/>
            <p:nvPr/>
          </p:nvSpPr>
          <p:spPr>
            <a:xfrm>
              <a:off x="19326420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90" name="object 2590" descr=""/>
            <p:cNvSpPr/>
            <p:nvPr/>
          </p:nvSpPr>
          <p:spPr>
            <a:xfrm>
              <a:off x="19411132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91" name="object 2591" descr=""/>
            <p:cNvSpPr/>
            <p:nvPr/>
          </p:nvSpPr>
          <p:spPr>
            <a:xfrm>
              <a:off x="19495843" y="476388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92" name="object 2592" descr=""/>
            <p:cNvSpPr/>
            <p:nvPr/>
          </p:nvSpPr>
          <p:spPr>
            <a:xfrm>
              <a:off x="17886324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93" name="object 2593" descr=""/>
            <p:cNvSpPr/>
            <p:nvPr/>
          </p:nvSpPr>
          <p:spPr>
            <a:xfrm>
              <a:off x="17971036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94" name="object 2594" descr=""/>
            <p:cNvSpPr/>
            <p:nvPr/>
          </p:nvSpPr>
          <p:spPr>
            <a:xfrm>
              <a:off x="18055748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95" name="object 2595" descr=""/>
            <p:cNvSpPr/>
            <p:nvPr/>
          </p:nvSpPr>
          <p:spPr>
            <a:xfrm>
              <a:off x="18140459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96" name="object 2596" descr=""/>
            <p:cNvSpPr/>
            <p:nvPr/>
          </p:nvSpPr>
          <p:spPr>
            <a:xfrm>
              <a:off x="18225171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97" name="object 2597" descr=""/>
            <p:cNvSpPr/>
            <p:nvPr/>
          </p:nvSpPr>
          <p:spPr>
            <a:xfrm>
              <a:off x="18309881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98" name="object 2598" descr=""/>
            <p:cNvSpPr/>
            <p:nvPr/>
          </p:nvSpPr>
          <p:spPr>
            <a:xfrm>
              <a:off x="18394593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99" name="object 2599" descr=""/>
            <p:cNvSpPr/>
            <p:nvPr/>
          </p:nvSpPr>
          <p:spPr>
            <a:xfrm>
              <a:off x="18479304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00" name="object 2600" descr=""/>
            <p:cNvSpPr/>
            <p:nvPr/>
          </p:nvSpPr>
          <p:spPr>
            <a:xfrm>
              <a:off x="18564016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01" name="object 2601" descr=""/>
            <p:cNvSpPr/>
            <p:nvPr/>
          </p:nvSpPr>
          <p:spPr>
            <a:xfrm>
              <a:off x="18648728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02" name="object 2602" descr=""/>
            <p:cNvSpPr/>
            <p:nvPr/>
          </p:nvSpPr>
          <p:spPr>
            <a:xfrm>
              <a:off x="18733439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03" name="object 2603" descr=""/>
            <p:cNvSpPr/>
            <p:nvPr/>
          </p:nvSpPr>
          <p:spPr>
            <a:xfrm>
              <a:off x="18818151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04" name="object 2604" descr=""/>
            <p:cNvSpPr/>
            <p:nvPr/>
          </p:nvSpPr>
          <p:spPr>
            <a:xfrm>
              <a:off x="18902862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05" name="object 2605" descr=""/>
            <p:cNvSpPr/>
            <p:nvPr/>
          </p:nvSpPr>
          <p:spPr>
            <a:xfrm>
              <a:off x="18987575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06" name="object 2606" descr=""/>
            <p:cNvSpPr/>
            <p:nvPr/>
          </p:nvSpPr>
          <p:spPr>
            <a:xfrm>
              <a:off x="19072286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07" name="object 2607" descr=""/>
            <p:cNvSpPr/>
            <p:nvPr/>
          </p:nvSpPr>
          <p:spPr>
            <a:xfrm>
              <a:off x="19156998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08" name="object 2608" descr=""/>
            <p:cNvSpPr/>
            <p:nvPr/>
          </p:nvSpPr>
          <p:spPr>
            <a:xfrm>
              <a:off x="19241708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09" name="object 2609" descr=""/>
            <p:cNvSpPr/>
            <p:nvPr/>
          </p:nvSpPr>
          <p:spPr>
            <a:xfrm>
              <a:off x="19326420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10" name="object 2610" descr=""/>
            <p:cNvSpPr/>
            <p:nvPr/>
          </p:nvSpPr>
          <p:spPr>
            <a:xfrm>
              <a:off x="19411132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11" name="object 2611" descr=""/>
            <p:cNvSpPr/>
            <p:nvPr/>
          </p:nvSpPr>
          <p:spPr>
            <a:xfrm>
              <a:off x="19495843" y="484859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12" name="object 2612" descr=""/>
            <p:cNvSpPr/>
            <p:nvPr/>
          </p:nvSpPr>
          <p:spPr>
            <a:xfrm>
              <a:off x="17886324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13" name="object 2613" descr=""/>
            <p:cNvSpPr/>
            <p:nvPr/>
          </p:nvSpPr>
          <p:spPr>
            <a:xfrm>
              <a:off x="17971036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14" name="object 2614" descr=""/>
            <p:cNvSpPr/>
            <p:nvPr/>
          </p:nvSpPr>
          <p:spPr>
            <a:xfrm>
              <a:off x="18055748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15" name="object 2615" descr=""/>
            <p:cNvSpPr/>
            <p:nvPr/>
          </p:nvSpPr>
          <p:spPr>
            <a:xfrm>
              <a:off x="18140459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16" name="object 2616" descr=""/>
            <p:cNvSpPr/>
            <p:nvPr/>
          </p:nvSpPr>
          <p:spPr>
            <a:xfrm>
              <a:off x="18225171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17" name="object 2617" descr=""/>
            <p:cNvSpPr/>
            <p:nvPr/>
          </p:nvSpPr>
          <p:spPr>
            <a:xfrm>
              <a:off x="18309881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18" name="object 2618" descr=""/>
            <p:cNvSpPr/>
            <p:nvPr/>
          </p:nvSpPr>
          <p:spPr>
            <a:xfrm>
              <a:off x="18394593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19" name="object 2619" descr=""/>
            <p:cNvSpPr/>
            <p:nvPr/>
          </p:nvSpPr>
          <p:spPr>
            <a:xfrm>
              <a:off x="18479304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20" name="object 2620" descr=""/>
            <p:cNvSpPr/>
            <p:nvPr/>
          </p:nvSpPr>
          <p:spPr>
            <a:xfrm>
              <a:off x="18564016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21" name="object 2621" descr=""/>
            <p:cNvSpPr/>
            <p:nvPr/>
          </p:nvSpPr>
          <p:spPr>
            <a:xfrm>
              <a:off x="18648728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22" name="object 2622" descr=""/>
            <p:cNvSpPr/>
            <p:nvPr/>
          </p:nvSpPr>
          <p:spPr>
            <a:xfrm>
              <a:off x="18733439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23" name="object 2623" descr=""/>
            <p:cNvSpPr/>
            <p:nvPr/>
          </p:nvSpPr>
          <p:spPr>
            <a:xfrm>
              <a:off x="18818151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24" name="object 2624" descr=""/>
            <p:cNvSpPr/>
            <p:nvPr/>
          </p:nvSpPr>
          <p:spPr>
            <a:xfrm>
              <a:off x="18902862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25" name="object 2625" descr=""/>
            <p:cNvSpPr/>
            <p:nvPr/>
          </p:nvSpPr>
          <p:spPr>
            <a:xfrm>
              <a:off x="18987575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26" name="object 2626" descr=""/>
            <p:cNvSpPr/>
            <p:nvPr/>
          </p:nvSpPr>
          <p:spPr>
            <a:xfrm>
              <a:off x="19072286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27" name="object 2627" descr=""/>
            <p:cNvSpPr/>
            <p:nvPr/>
          </p:nvSpPr>
          <p:spPr>
            <a:xfrm>
              <a:off x="19156998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28" name="object 2628" descr=""/>
            <p:cNvSpPr/>
            <p:nvPr/>
          </p:nvSpPr>
          <p:spPr>
            <a:xfrm>
              <a:off x="19241708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29" name="object 2629" descr=""/>
            <p:cNvSpPr/>
            <p:nvPr/>
          </p:nvSpPr>
          <p:spPr>
            <a:xfrm>
              <a:off x="19326420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30" name="object 2630" descr=""/>
            <p:cNvSpPr/>
            <p:nvPr/>
          </p:nvSpPr>
          <p:spPr>
            <a:xfrm>
              <a:off x="19411132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31" name="object 2631" descr=""/>
            <p:cNvSpPr/>
            <p:nvPr/>
          </p:nvSpPr>
          <p:spPr>
            <a:xfrm>
              <a:off x="19495843" y="493330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32" name="object 2632" descr=""/>
            <p:cNvSpPr/>
            <p:nvPr/>
          </p:nvSpPr>
          <p:spPr>
            <a:xfrm>
              <a:off x="17886324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33" name="object 2633" descr=""/>
            <p:cNvSpPr/>
            <p:nvPr/>
          </p:nvSpPr>
          <p:spPr>
            <a:xfrm>
              <a:off x="17971036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34" name="object 2634" descr=""/>
            <p:cNvSpPr/>
            <p:nvPr/>
          </p:nvSpPr>
          <p:spPr>
            <a:xfrm>
              <a:off x="18055748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35" name="object 2635" descr=""/>
            <p:cNvSpPr/>
            <p:nvPr/>
          </p:nvSpPr>
          <p:spPr>
            <a:xfrm>
              <a:off x="18140459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36" name="object 2636" descr=""/>
            <p:cNvSpPr/>
            <p:nvPr/>
          </p:nvSpPr>
          <p:spPr>
            <a:xfrm>
              <a:off x="18225171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37" name="object 2637" descr=""/>
            <p:cNvSpPr/>
            <p:nvPr/>
          </p:nvSpPr>
          <p:spPr>
            <a:xfrm>
              <a:off x="18309881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38" name="object 2638" descr=""/>
            <p:cNvSpPr/>
            <p:nvPr/>
          </p:nvSpPr>
          <p:spPr>
            <a:xfrm>
              <a:off x="18394593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39" name="object 2639" descr=""/>
            <p:cNvSpPr/>
            <p:nvPr/>
          </p:nvSpPr>
          <p:spPr>
            <a:xfrm>
              <a:off x="18479304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40" name="object 2640" descr=""/>
            <p:cNvSpPr/>
            <p:nvPr/>
          </p:nvSpPr>
          <p:spPr>
            <a:xfrm>
              <a:off x="18564016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41" name="object 2641" descr=""/>
            <p:cNvSpPr/>
            <p:nvPr/>
          </p:nvSpPr>
          <p:spPr>
            <a:xfrm>
              <a:off x="18648728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42" name="object 2642" descr=""/>
            <p:cNvSpPr/>
            <p:nvPr/>
          </p:nvSpPr>
          <p:spPr>
            <a:xfrm>
              <a:off x="18733439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43" name="object 2643" descr=""/>
            <p:cNvSpPr/>
            <p:nvPr/>
          </p:nvSpPr>
          <p:spPr>
            <a:xfrm>
              <a:off x="18818151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44" name="object 2644" descr=""/>
            <p:cNvSpPr/>
            <p:nvPr/>
          </p:nvSpPr>
          <p:spPr>
            <a:xfrm>
              <a:off x="18902862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45" name="object 2645" descr=""/>
            <p:cNvSpPr/>
            <p:nvPr/>
          </p:nvSpPr>
          <p:spPr>
            <a:xfrm>
              <a:off x="18987575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46" name="object 2646" descr=""/>
            <p:cNvSpPr/>
            <p:nvPr/>
          </p:nvSpPr>
          <p:spPr>
            <a:xfrm>
              <a:off x="19072286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47" name="object 2647" descr=""/>
            <p:cNvSpPr/>
            <p:nvPr/>
          </p:nvSpPr>
          <p:spPr>
            <a:xfrm>
              <a:off x="19156998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48" name="object 2648" descr=""/>
            <p:cNvSpPr/>
            <p:nvPr/>
          </p:nvSpPr>
          <p:spPr>
            <a:xfrm>
              <a:off x="19241708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49" name="object 2649" descr=""/>
            <p:cNvSpPr/>
            <p:nvPr/>
          </p:nvSpPr>
          <p:spPr>
            <a:xfrm>
              <a:off x="19326420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50" name="object 2650" descr=""/>
            <p:cNvSpPr/>
            <p:nvPr/>
          </p:nvSpPr>
          <p:spPr>
            <a:xfrm>
              <a:off x="19411132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51" name="object 2651" descr=""/>
            <p:cNvSpPr/>
            <p:nvPr/>
          </p:nvSpPr>
          <p:spPr>
            <a:xfrm>
              <a:off x="19495843" y="501802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52" name="object 2652" descr=""/>
            <p:cNvSpPr/>
            <p:nvPr/>
          </p:nvSpPr>
          <p:spPr>
            <a:xfrm>
              <a:off x="17886324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53" name="object 2653" descr=""/>
            <p:cNvSpPr/>
            <p:nvPr/>
          </p:nvSpPr>
          <p:spPr>
            <a:xfrm>
              <a:off x="17971036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54" name="object 2654" descr=""/>
            <p:cNvSpPr/>
            <p:nvPr/>
          </p:nvSpPr>
          <p:spPr>
            <a:xfrm>
              <a:off x="18055748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55" name="object 2655" descr=""/>
            <p:cNvSpPr/>
            <p:nvPr/>
          </p:nvSpPr>
          <p:spPr>
            <a:xfrm>
              <a:off x="18140459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56" name="object 2656" descr=""/>
            <p:cNvSpPr/>
            <p:nvPr/>
          </p:nvSpPr>
          <p:spPr>
            <a:xfrm>
              <a:off x="18225171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57" name="object 2657" descr=""/>
            <p:cNvSpPr/>
            <p:nvPr/>
          </p:nvSpPr>
          <p:spPr>
            <a:xfrm>
              <a:off x="18309881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58" name="object 2658" descr=""/>
            <p:cNvSpPr/>
            <p:nvPr/>
          </p:nvSpPr>
          <p:spPr>
            <a:xfrm>
              <a:off x="18394593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59" name="object 2659" descr=""/>
            <p:cNvSpPr/>
            <p:nvPr/>
          </p:nvSpPr>
          <p:spPr>
            <a:xfrm>
              <a:off x="18479304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60" name="object 2660" descr=""/>
            <p:cNvSpPr/>
            <p:nvPr/>
          </p:nvSpPr>
          <p:spPr>
            <a:xfrm>
              <a:off x="18564016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61" name="object 2661" descr=""/>
            <p:cNvSpPr/>
            <p:nvPr/>
          </p:nvSpPr>
          <p:spPr>
            <a:xfrm>
              <a:off x="18648728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62" name="object 2662" descr=""/>
            <p:cNvSpPr/>
            <p:nvPr/>
          </p:nvSpPr>
          <p:spPr>
            <a:xfrm>
              <a:off x="18733439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63" name="object 2663" descr=""/>
            <p:cNvSpPr/>
            <p:nvPr/>
          </p:nvSpPr>
          <p:spPr>
            <a:xfrm>
              <a:off x="18818151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64" name="object 2664" descr=""/>
            <p:cNvSpPr/>
            <p:nvPr/>
          </p:nvSpPr>
          <p:spPr>
            <a:xfrm>
              <a:off x="18902862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65" name="object 2665" descr=""/>
            <p:cNvSpPr/>
            <p:nvPr/>
          </p:nvSpPr>
          <p:spPr>
            <a:xfrm>
              <a:off x="18987575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66" name="object 2666" descr=""/>
            <p:cNvSpPr/>
            <p:nvPr/>
          </p:nvSpPr>
          <p:spPr>
            <a:xfrm>
              <a:off x="19072286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67" name="object 2667" descr=""/>
            <p:cNvSpPr/>
            <p:nvPr/>
          </p:nvSpPr>
          <p:spPr>
            <a:xfrm>
              <a:off x="19156998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68" name="object 2668" descr=""/>
            <p:cNvSpPr/>
            <p:nvPr/>
          </p:nvSpPr>
          <p:spPr>
            <a:xfrm>
              <a:off x="19241708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69" name="object 2669" descr=""/>
            <p:cNvSpPr/>
            <p:nvPr/>
          </p:nvSpPr>
          <p:spPr>
            <a:xfrm>
              <a:off x="19326420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70" name="object 2670" descr=""/>
            <p:cNvSpPr/>
            <p:nvPr/>
          </p:nvSpPr>
          <p:spPr>
            <a:xfrm>
              <a:off x="19411132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71" name="object 2671" descr=""/>
            <p:cNvSpPr/>
            <p:nvPr/>
          </p:nvSpPr>
          <p:spPr>
            <a:xfrm>
              <a:off x="19495843" y="510273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72" name="object 2672" descr=""/>
            <p:cNvSpPr/>
            <p:nvPr/>
          </p:nvSpPr>
          <p:spPr>
            <a:xfrm>
              <a:off x="17886324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73" name="object 2673" descr=""/>
            <p:cNvSpPr/>
            <p:nvPr/>
          </p:nvSpPr>
          <p:spPr>
            <a:xfrm>
              <a:off x="17971036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74" name="object 2674" descr=""/>
            <p:cNvSpPr/>
            <p:nvPr/>
          </p:nvSpPr>
          <p:spPr>
            <a:xfrm>
              <a:off x="18055748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75" name="object 2675" descr=""/>
            <p:cNvSpPr/>
            <p:nvPr/>
          </p:nvSpPr>
          <p:spPr>
            <a:xfrm>
              <a:off x="18140459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76" name="object 2676" descr=""/>
            <p:cNvSpPr/>
            <p:nvPr/>
          </p:nvSpPr>
          <p:spPr>
            <a:xfrm>
              <a:off x="18225171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77" name="object 2677" descr=""/>
            <p:cNvSpPr/>
            <p:nvPr/>
          </p:nvSpPr>
          <p:spPr>
            <a:xfrm>
              <a:off x="18309881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78" name="object 2678" descr=""/>
            <p:cNvSpPr/>
            <p:nvPr/>
          </p:nvSpPr>
          <p:spPr>
            <a:xfrm>
              <a:off x="18394593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79" name="object 2679" descr=""/>
            <p:cNvSpPr/>
            <p:nvPr/>
          </p:nvSpPr>
          <p:spPr>
            <a:xfrm>
              <a:off x="18479304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80" name="object 2680" descr=""/>
            <p:cNvSpPr/>
            <p:nvPr/>
          </p:nvSpPr>
          <p:spPr>
            <a:xfrm>
              <a:off x="18564016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81" name="object 2681" descr=""/>
            <p:cNvSpPr/>
            <p:nvPr/>
          </p:nvSpPr>
          <p:spPr>
            <a:xfrm>
              <a:off x="18648728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82" name="object 2682" descr=""/>
            <p:cNvSpPr/>
            <p:nvPr/>
          </p:nvSpPr>
          <p:spPr>
            <a:xfrm>
              <a:off x="18733439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83" name="object 2683" descr=""/>
            <p:cNvSpPr/>
            <p:nvPr/>
          </p:nvSpPr>
          <p:spPr>
            <a:xfrm>
              <a:off x="18818151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84" name="object 2684" descr=""/>
            <p:cNvSpPr/>
            <p:nvPr/>
          </p:nvSpPr>
          <p:spPr>
            <a:xfrm>
              <a:off x="18902862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85" name="object 2685" descr=""/>
            <p:cNvSpPr/>
            <p:nvPr/>
          </p:nvSpPr>
          <p:spPr>
            <a:xfrm>
              <a:off x="18987575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86" name="object 2686" descr=""/>
            <p:cNvSpPr/>
            <p:nvPr/>
          </p:nvSpPr>
          <p:spPr>
            <a:xfrm>
              <a:off x="19072286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87" name="object 2687" descr=""/>
            <p:cNvSpPr/>
            <p:nvPr/>
          </p:nvSpPr>
          <p:spPr>
            <a:xfrm>
              <a:off x="19156998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88" name="object 2688" descr=""/>
            <p:cNvSpPr/>
            <p:nvPr/>
          </p:nvSpPr>
          <p:spPr>
            <a:xfrm>
              <a:off x="19241708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89" name="object 2689" descr=""/>
            <p:cNvSpPr/>
            <p:nvPr/>
          </p:nvSpPr>
          <p:spPr>
            <a:xfrm>
              <a:off x="19326420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90" name="object 2690" descr=""/>
            <p:cNvSpPr/>
            <p:nvPr/>
          </p:nvSpPr>
          <p:spPr>
            <a:xfrm>
              <a:off x="19411132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91" name="object 2691" descr=""/>
            <p:cNvSpPr/>
            <p:nvPr/>
          </p:nvSpPr>
          <p:spPr>
            <a:xfrm>
              <a:off x="19495843" y="518744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92" name="object 2692" descr=""/>
            <p:cNvSpPr/>
            <p:nvPr/>
          </p:nvSpPr>
          <p:spPr>
            <a:xfrm>
              <a:off x="17886324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93" name="object 2693" descr=""/>
            <p:cNvSpPr/>
            <p:nvPr/>
          </p:nvSpPr>
          <p:spPr>
            <a:xfrm>
              <a:off x="17971036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94" name="object 2694" descr=""/>
            <p:cNvSpPr/>
            <p:nvPr/>
          </p:nvSpPr>
          <p:spPr>
            <a:xfrm>
              <a:off x="18055748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95" name="object 2695" descr=""/>
            <p:cNvSpPr/>
            <p:nvPr/>
          </p:nvSpPr>
          <p:spPr>
            <a:xfrm>
              <a:off x="18140459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96" name="object 2696" descr=""/>
            <p:cNvSpPr/>
            <p:nvPr/>
          </p:nvSpPr>
          <p:spPr>
            <a:xfrm>
              <a:off x="18225171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97" name="object 2697" descr=""/>
            <p:cNvSpPr/>
            <p:nvPr/>
          </p:nvSpPr>
          <p:spPr>
            <a:xfrm>
              <a:off x="18309881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98" name="object 2698" descr=""/>
            <p:cNvSpPr/>
            <p:nvPr/>
          </p:nvSpPr>
          <p:spPr>
            <a:xfrm>
              <a:off x="18394593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99" name="object 2699" descr=""/>
            <p:cNvSpPr/>
            <p:nvPr/>
          </p:nvSpPr>
          <p:spPr>
            <a:xfrm>
              <a:off x="18479304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00" name="object 2700" descr=""/>
            <p:cNvSpPr/>
            <p:nvPr/>
          </p:nvSpPr>
          <p:spPr>
            <a:xfrm>
              <a:off x="18564016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01" name="object 2701" descr=""/>
            <p:cNvSpPr/>
            <p:nvPr/>
          </p:nvSpPr>
          <p:spPr>
            <a:xfrm>
              <a:off x="18648728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02" name="object 2702" descr=""/>
            <p:cNvSpPr/>
            <p:nvPr/>
          </p:nvSpPr>
          <p:spPr>
            <a:xfrm>
              <a:off x="18733439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03" name="object 2703" descr=""/>
            <p:cNvSpPr/>
            <p:nvPr/>
          </p:nvSpPr>
          <p:spPr>
            <a:xfrm>
              <a:off x="18818151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04" name="object 2704" descr=""/>
            <p:cNvSpPr/>
            <p:nvPr/>
          </p:nvSpPr>
          <p:spPr>
            <a:xfrm>
              <a:off x="18902862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05" name="object 2705" descr=""/>
            <p:cNvSpPr/>
            <p:nvPr/>
          </p:nvSpPr>
          <p:spPr>
            <a:xfrm>
              <a:off x="18987575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06" name="object 2706" descr=""/>
            <p:cNvSpPr/>
            <p:nvPr/>
          </p:nvSpPr>
          <p:spPr>
            <a:xfrm>
              <a:off x="19072286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07" name="object 2707" descr=""/>
            <p:cNvSpPr/>
            <p:nvPr/>
          </p:nvSpPr>
          <p:spPr>
            <a:xfrm>
              <a:off x="19156998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08" name="object 2708" descr=""/>
            <p:cNvSpPr/>
            <p:nvPr/>
          </p:nvSpPr>
          <p:spPr>
            <a:xfrm>
              <a:off x="19241708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09" name="object 2709" descr=""/>
            <p:cNvSpPr/>
            <p:nvPr/>
          </p:nvSpPr>
          <p:spPr>
            <a:xfrm>
              <a:off x="19326420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10" name="object 2710" descr=""/>
            <p:cNvSpPr/>
            <p:nvPr/>
          </p:nvSpPr>
          <p:spPr>
            <a:xfrm>
              <a:off x="19411132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11" name="object 2711" descr=""/>
            <p:cNvSpPr/>
            <p:nvPr/>
          </p:nvSpPr>
          <p:spPr>
            <a:xfrm>
              <a:off x="19495843" y="527215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12" name="object 2712" descr=""/>
            <p:cNvSpPr/>
            <p:nvPr/>
          </p:nvSpPr>
          <p:spPr>
            <a:xfrm>
              <a:off x="17886324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13" name="object 2713" descr=""/>
            <p:cNvSpPr/>
            <p:nvPr/>
          </p:nvSpPr>
          <p:spPr>
            <a:xfrm>
              <a:off x="17971036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14" name="object 2714" descr=""/>
            <p:cNvSpPr/>
            <p:nvPr/>
          </p:nvSpPr>
          <p:spPr>
            <a:xfrm>
              <a:off x="18055748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15" name="object 2715" descr=""/>
            <p:cNvSpPr/>
            <p:nvPr/>
          </p:nvSpPr>
          <p:spPr>
            <a:xfrm>
              <a:off x="18140459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16" name="object 2716" descr=""/>
            <p:cNvSpPr/>
            <p:nvPr/>
          </p:nvSpPr>
          <p:spPr>
            <a:xfrm>
              <a:off x="18225171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17" name="object 2717" descr=""/>
            <p:cNvSpPr/>
            <p:nvPr/>
          </p:nvSpPr>
          <p:spPr>
            <a:xfrm>
              <a:off x="18309881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18" name="object 2718" descr=""/>
            <p:cNvSpPr/>
            <p:nvPr/>
          </p:nvSpPr>
          <p:spPr>
            <a:xfrm>
              <a:off x="18394593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19" name="object 2719" descr=""/>
            <p:cNvSpPr/>
            <p:nvPr/>
          </p:nvSpPr>
          <p:spPr>
            <a:xfrm>
              <a:off x="18479304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20" name="object 2720" descr=""/>
            <p:cNvSpPr/>
            <p:nvPr/>
          </p:nvSpPr>
          <p:spPr>
            <a:xfrm>
              <a:off x="18564016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21" name="object 2721" descr=""/>
            <p:cNvSpPr/>
            <p:nvPr/>
          </p:nvSpPr>
          <p:spPr>
            <a:xfrm>
              <a:off x="18648728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22" name="object 2722" descr=""/>
            <p:cNvSpPr/>
            <p:nvPr/>
          </p:nvSpPr>
          <p:spPr>
            <a:xfrm>
              <a:off x="18733439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23" name="object 2723" descr=""/>
            <p:cNvSpPr/>
            <p:nvPr/>
          </p:nvSpPr>
          <p:spPr>
            <a:xfrm>
              <a:off x="18818151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24" name="object 2724" descr=""/>
            <p:cNvSpPr/>
            <p:nvPr/>
          </p:nvSpPr>
          <p:spPr>
            <a:xfrm>
              <a:off x="18902862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25" name="object 2725" descr=""/>
            <p:cNvSpPr/>
            <p:nvPr/>
          </p:nvSpPr>
          <p:spPr>
            <a:xfrm>
              <a:off x="18987575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26" name="object 2726" descr=""/>
            <p:cNvSpPr/>
            <p:nvPr/>
          </p:nvSpPr>
          <p:spPr>
            <a:xfrm>
              <a:off x="19072286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27" name="object 2727" descr=""/>
            <p:cNvSpPr/>
            <p:nvPr/>
          </p:nvSpPr>
          <p:spPr>
            <a:xfrm>
              <a:off x="19156998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28" name="object 2728" descr=""/>
            <p:cNvSpPr/>
            <p:nvPr/>
          </p:nvSpPr>
          <p:spPr>
            <a:xfrm>
              <a:off x="19241708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29" name="object 2729" descr=""/>
            <p:cNvSpPr/>
            <p:nvPr/>
          </p:nvSpPr>
          <p:spPr>
            <a:xfrm>
              <a:off x="19326420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30" name="object 2730" descr=""/>
            <p:cNvSpPr/>
            <p:nvPr/>
          </p:nvSpPr>
          <p:spPr>
            <a:xfrm>
              <a:off x="19411132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31" name="object 2731" descr=""/>
            <p:cNvSpPr/>
            <p:nvPr/>
          </p:nvSpPr>
          <p:spPr>
            <a:xfrm>
              <a:off x="19495843" y="535686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32" name="object 2732" descr=""/>
            <p:cNvSpPr/>
            <p:nvPr/>
          </p:nvSpPr>
          <p:spPr>
            <a:xfrm>
              <a:off x="17886324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33" name="object 2733" descr=""/>
            <p:cNvSpPr/>
            <p:nvPr/>
          </p:nvSpPr>
          <p:spPr>
            <a:xfrm>
              <a:off x="17971036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34" name="object 2734" descr=""/>
            <p:cNvSpPr/>
            <p:nvPr/>
          </p:nvSpPr>
          <p:spPr>
            <a:xfrm>
              <a:off x="18055748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35" name="object 2735" descr=""/>
            <p:cNvSpPr/>
            <p:nvPr/>
          </p:nvSpPr>
          <p:spPr>
            <a:xfrm>
              <a:off x="18140459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36" name="object 2736" descr=""/>
            <p:cNvSpPr/>
            <p:nvPr/>
          </p:nvSpPr>
          <p:spPr>
            <a:xfrm>
              <a:off x="18225171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37" name="object 2737" descr=""/>
            <p:cNvSpPr/>
            <p:nvPr/>
          </p:nvSpPr>
          <p:spPr>
            <a:xfrm>
              <a:off x="18309881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38" name="object 2738" descr=""/>
            <p:cNvSpPr/>
            <p:nvPr/>
          </p:nvSpPr>
          <p:spPr>
            <a:xfrm>
              <a:off x="18394593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39" name="object 2739" descr=""/>
            <p:cNvSpPr/>
            <p:nvPr/>
          </p:nvSpPr>
          <p:spPr>
            <a:xfrm>
              <a:off x="18479304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40" name="object 2740" descr=""/>
            <p:cNvSpPr/>
            <p:nvPr/>
          </p:nvSpPr>
          <p:spPr>
            <a:xfrm>
              <a:off x="18564016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41" name="object 2741" descr=""/>
            <p:cNvSpPr/>
            <p:nvPr/>
          </p:nvSpPr>
          <p:spPr>
            <a:xfrm>
              <a:off x="18648728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42" name="object 2742" descr=""/>
            <p:cNvSpPr/>
            <p:nvPr/>
          </p:nvSpPr>
          <p:spPr>
            <a:xfrm>
              <a:off x="18733439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43" name="object 2743" descr=""/>
            <p:cNvSpPr/>
            <p:nvPr/>
          </p:nvSpPr>
          <p:spPr>
            <a:xfrm>
              <a:off x="18818151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44" name="object 2744" descr=""/>
            <p:cNvSpPr/>
            <p:nvPr/>
          </p:nvSpPr>
          <p:spPr>
            <a:xfrm>
              <a:off x="18902862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45" name="object 2745" descr=""/>
            <p:cNvSpPr/>
            <p:nvPr/>
          </p:nvSpPr>
          <p:spPr>
            <a:xfrm>
              <a:off x="18987575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46" name="object 2746" descr=""/>
            <p:cNvSpPr/>
            <p:nvPr/>
          </p:nvSpPr>
          <p:spPr>
            <a:xfrm>
              <a:off x="19072286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47" name="object 2747" descr=""/>
            <p:cNvSpPr/>
            <p:nvPr/>
          </p:nvSpPr>
          <p:spPr>
            <a:xfrm>
              <a:off x="19156998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48" name="object 2748" descr=""/>
            <p:cNvSpPr/>
            <p:nvPr/>
          </p:nvSpPr>
          <p:spPr>
            <a:xfrm>
              <a:off x="19241708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49" name="object 2749" descr=""/>
            <p:cNvSpPr/>
            <p:nvPr/>
          </p:nvSpPr>
          <p:spPr>
            <a:xfrm>
              <a:off x="19326420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50" name="object 2750" descr=""/>
            <p:cNvSpPr/>
            <p:nvPr/>
          </p:nvSpPr>
          <p:spPr>
            <a:xfrm>
              <a:off x="19411132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51" name="object 2751" descr=""/>
            <p:cNvSpPr/>
            <p:nvPr/>
          </p:nvSpPr>
          <p:spPr>
            <a:xfrm>
              <a:off x="19495843" y="544157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52" name="object 2752" descr=""/>
            <p:cNvSpPr/>
            <p:nvPr/>
          </p:nvSpPr>
          <p:spPr>
            <a:xfrm>
              <a:off x="17886324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53" name="object 2753" descr=""/>
            <p:cNvSpPr/>
            <p:nvPr/>
          </p:nvSpPr>
          <p:spPr>
            <a:xfrm>
              <a:off x="17971036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54" name="object 2754" descr=""/>
            <p:cNvSpPr/>
            <p:nvPr/>
          </p:nvSpPr>
          <p:spPr>
            <a:xfrm>
              <a:off x="18055748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55" name="object 2755" descr=""/>
            <p:cNvSpPr/>
            <p:nvPr/>
          </p:nvSpPr>
          <p:spPr>
            <a:xfrm>
              <a:off x="18140459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56" name="object 2756" descr=""/>
            <p:cNvSpPr/>
            <p:nvPr/>
          </p:nvSpPr>
          <p:spPr>
            <a:xfrm>
              <a:off x="18225171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57" name="object 2757" descr=""/>
            <p:cNvSpPr/>
            <p:nvPr/>
          </p:nvSpPr>
          <p:spPr>
            <a:xfrm>
              <a:off x="18309881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58" name="object 2758" descr=""/>
            <p:cNvSpPr/>
            <p:nvPr/>
          </p:nvSpPr>
          <p:spPr>
            <a:xfrm>
              <a:off x="18394593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59" name="object 2759" descr=""/>
            <p:cNvSpPr/>
            <p:nvPr/>
          </p:nvSpPr>
          <p:spPr>
            <a:xfrm>
              <a:off x="18479304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60" name="object 2760" descr=""/>
            <p:cNvSpPr/>
            <p:nvPr/>
          </p:nvSpPr>
          <p:spPr>
            <a:xfrm>
              <a:off x="18564016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61" name="object 2761" descr=""/>
            <p:cNvSpPr/>
            <p:nvPr/>
          </p:nvSpPr>
          <p:spPr>
            <a:xfrm>
              <a:off x="18648728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62" name="object 2762" descr=""/>
            <p:cNvSpPr/>
            <p:nvPr/>
          </p:nvSpPr>
          <p:spPr>
            <a:xfrm>
              <a:off x="18733439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63" name="object 2763" descr=""/>
            <p:cNvSpPr/>
            <p:nvPr/>
          </p:nvSpPr>
          <p:spPr>
            <a:xfrm>
              <a:off x="18818151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64" name="object 2764" descr=""/>
            <p:cNvSpPr/>
            <p:nvPr/>
          </p:nvSpPr>
          <p:spPr>
            <a:xfrm>
              <a:off x="18902862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65" name="object 2765" descr=""/>
            <p:cNvSpPr/>
            <p:nvPr/>
          </p:nvSpPr>
          <p:spPr>
            <a:xfrm>
              <a:off x="18987575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66" name="object 2766" descr=""/>
            <p:cNvSpPr/>
            <p:nvPr/>
          </p:nvSpPr>
          <p:spPr>
            <a:xfrm>
              <a:off x="19072286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67" name="object 2767" descr=""/>
            <p:cNvSpPr/>
            <p:nvPr/>
          </p:nvSpPr>
          <p:spPr>
            <a:xfrm>
              <a:off x="19156998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68" name="object 2768" descr=""/>
            <p:cNvSpPr/>
            <p:nvPr/>
          </p:nvSpPr>
          <p:spPr>
            <a:xfrm>
              <a:off x="19241708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69" name="object 2769" descr=""/>
            <p:cNvSpPr/>
            <p:nvPr/>
          </p:nvSpPr>
          <p:spPr>
            <a:xfrm>
              <a:off x="19326420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70" name="object 2770" descr=""/>
            <p:cNvSpPr/>
            <p:nvPr/>
          </p:nvSpPr>
          <p:spPr>
            <a:xfrm>
              <a:off x="19411132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71" name="object 2771" descr=""/>
            <p:cNvSpPr/>
            <p:nvPr/>
          </p:nvSpPr>
          <p:spPr>
            <a:xfrm>
              <a:off x="19495843" y="552629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72" name="object 2772" descr=""/>
            <p:cNvSpPr/>
            <p:nvPr/>
          </p:nvSpPr>
          <p:spPr>
            <a:xfrm>
              <a:off x="17886324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73" name="object 2773" descr=""/>
            <p:cNvSpPr/>
            <p:nvPr/>
          </p:nvSpPr>
          <p:spPr>
            <a:xfrm>
              <a:off x="17971036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74" name="object 2774" descr=""/>
            <p:cNvSpPr/>
            <p:nvPr/>
          </p:nvSpPr>
          <p:spPr>
            <a:xfrm>
              <a:off x="18055748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75" name="object 2775" descr=""/>
            <p:cNvSpPr/>
            <p:nvPr/>
          </p:nvSpPr>
          <p:spPr>
            <a:xfrm>
              <a:off x="18140459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76" name="object 2776" descr=""/>
            <p:cNvSpPr/>
            <p:nvPr/>
          </p:nvSpPr>
          <p:spPr>
            <a:xfrm>
              <a:off x="18225171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77" name="object 2777" descr=""/>
            <p:cNvSpPr/>
            <p:nvPr/>
          </p:nvSpPr>
          <p:spPr>
            <a:xfrm>
              <a:off x="18309881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78" name="object 2778" descr=""/>
            <p:cNvSpPr/>
            <p:nvPr/>
          </p:nvSpPr>
          <p:spPr>
            <a:xfrm>
              <a:off x="18394593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79" name="object 2779" descr=""/>
            <p:cNvSpPr/>
            <p:nvPr/>
          </p:nvSpPr>
          <p:spPr>
            <a:xfrm>
              <a:off x="18479304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80" name="object 2780" descr=""/>
            <p:cNvSpPr/>
            <p:nvPr/>
          </p:nvSpPr>
          <p:spPr>
            <a:xfrm>
              <a:off x="18564016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81" name="object 2781" descr=""/>
            <p:cNvSpPr/>
            <p:nvPr/>
          </p:nvSpPr>
          <p:spPr>
            <a:xfrm>
              <a:off x="18648728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82" name="object 2782" descr=""/>
            <p:cNvSpPr/>
            <p:nvPr/>
          </p:nvSpPr>
          <p:spPr>
            <a:xfrm>
              <a:off x="18733439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83" name="object 2783" descr=""/>
            <p:cNvSpPr/>
            <p:nvPr/>
          </p:nvSpPr>
          <p:spPr>
            <a:xfrm>
              <a:off x="18818151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84" name="object 2784" descr=""/>
            <p:cNvSpPr/>
            <p:nvPr/>
          </p:nvSpPr>
          <p:spPr>
            <a:xfrm>
              <a:off x="18902862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85" name="object 2785" descr=""/>
            <p:cNvSpPr/>
            <p:nvPr/>
          </p:nvSpPr>
          <p:spPr>
            <a:xfrm>
              <a:off x="18987575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86" name="object 2786" descr=""/>
            <p:cNvSpPr/>
            <p:nvPr/>
          </p:nvSpPr>
          <p:spPr>
            <a:xfrm>
              <a:off x="19072286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87" name="object 2787" descr=""/>
            <p:cNvSpPr/>
            <p:nvPr/>
          </p:nvSpPr>
          <p:spPr>
            <a:xfrm>
              <a:off x="19156998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88" name="object 2788" descr=""/>
            <p:cNvSpPr/>
            <p:nvPr/>
          </p:nvSpPr>
          <p:spPr>
            <a:xfrm>
              <a:off x="19241708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89" name="object 2789" descr=""/>
            <p:cNvSpPr/>
            <p:nvPr/>
          </p:nvSpPr>
          <p:spPr>
            <a:xfrm>
              <a:off x="19326420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90" name="object 2790" descr=""/>
            <p:cNvSpPr/>
            <p:nvPr/>
          </p:nvSpPr>
          <p:spPr>
            <a:xfrm>
              <a:off x="19411132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91" name="object 2791" descr=""/>
            <p:cNvSpPr/>
            <p:nvPr/>
          </p:nvSpPr>
          <p:spPr>
            <a:xfrm>
              <a:off x="19495843" y="561100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92" name="object 2792" descr=""/>
            <p:cNvSpPr/>
            <p:nvPr/>
          </p:nvSpPr>
          <p:spPr>
            <a:xfrm>
              <a:off x="17886324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93" name="object 2793" descr=""/>
            <p:cNvSpPr/>
            <p:nvPr/>
          </p:nvSpPr>
          <p:spPr>
            <a:xfrm>
              <a:off x="17971036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94" name="object 2794" descr=""/>
            <p:cNvSpPr/>
            <p:nvPr/>
          </p:nvSpPr>
          <p:spPr>
            <a:xfrm>
              <a:off x="18055748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95" name="object 2795" descr=""/>
            <p:cNvSpPr/>
            <p:nvPr/>
          </p:nvSpPr>
          <p:spPr>
            <a:xfrm>
              <a:off x="18140459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96" name="object 2796" descr=""/>
            <p:cNvSpPr/>
            <p:nvPr/>
          </p:nvSpPr>
          <p:spPr>
            <a:xfrm>
              <a:off x="18225171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97" name="object 2797" descr=""/>
            <p:cNvSpPr/>
            <p:nvPr/>
          </p:nvSpPr>
          <p:spPr>
            <a:xfrm>
              <a:off x="18309881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98" name="object 2798" descr=""/>
            <p:cNvSpPr/>
            <p:nvPr/>
          </p:nvSpPr>
          <p:spPr>
            <a:xfrm>
              <a:off x="18394593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99" name="object 2799" descr=""/>
            <p:cNvSpPr/>
            <p:nvPr/>
          </p:nvSpPr>
          <p:spPr>
            <a:xfrm>
              <a:off x="18479304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00" name="object 2800" descr=""/>
            <p:cNvSpPr/>
            <p:nvPr/>
          </p:nvSpPr>
          <p:spPr>
            <a:xfrm>
              <a:off x="18564016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01" name="object 2801" descr=""/>
            <p:cNvSpPr/>
            <p:nvPr/>
          </p:nvSpPr>
          <p:spPr>
            <a:xfrm>
              <a:off x="18648728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02" name="object 2802" descr=""/>
            <p:cNvSpPr/>
            <p:nvPr/>
          </p:nvSpPr>
          <p:spPr>
            <a:xfrm>
              <a:off x="18733439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03" name="object 2803" descr=""/>
            <p:cNvSpPr/>
            <p:nvPr/>
          </p:nvSpPr>
          <p:spPr>
            <a:xfrm>
              <a:off x="18818151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04" name="object 2804" descr=""/>
            <p:cNvSpPr/>
            <p:nvPr/>
          </p:nvSpPr>
          <p:spPr>
            <a:xfrm>
              <a:off x="18902862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05" name="object 2805" descr=""/>
            <p:cNvSpPr/>
            <p:nvPr/>
          </p:nvSpPr>
          <p:spPr>
            <a:xfrm>
              <a:off x="18987575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06" name="object 2806" descr=""/>
            <p:cNvSpPr/>
            <p:nvPr/>
          </p:nvSpPr>
          <p:spPr>
            <a:xfrm>
              <a:off x="19072286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07" name="object 2807" descr=""/>
            <p:cNvSpPr/>
            <p:nvPr/>
          </p:nvSpPr>
          <p:spPr>
            <a:xfrm>
              <a:off x="19156998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08" name="object 2808" descr=""/>
            <p:cNvSpPr/>
            <p:nvPr/>
          </p:nvSpPr>
          <p:spPr>
            <a:xfrm>
              <a:off x="19241708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09" name="object 2809" descr=""/>
            <p:cNvSpPr/>
            <p:nvPr/>
          </p:nvSpPr>
          <p:spPr>
            <a:xfrm>
              <a:off x="19326420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10" name="object 2810" descr=""/>
            <p:cNvSpPr/>
            <p:nvPr/>
          </p:nvSpPr>
          <p:spPr>
            <a:xfrm>
              <a:off x="19411132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11" name="object 2811" descr=""/>
            <p:cNvSpPr/>
            <p:nvPr/>
          </p:nvSpPr>
          <p:spPr>
            <a:xfrm>
              <a:off x="19495843" y="569571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12" name="object 2812" descr=""/>
            <p:cNvSpPr/>
            <p:nvPr/>
          </p:nvSpPr>
          <p:spPr>
            <a:xfrm>
              <a:off x="17886324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13" name="object 2813" descr=""/>
            <p:cNvSpPr/>
            <p:nvPr/>
          </p:nvSpPr>
          <p:spPr>
            <a:xfrm>
              <a:off x="17971036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14" name="object 2814" descr=""/>
            <p:cNvSpPr/>
            <p:nvPr/>
          </p:nvSpPr>
          <p:spPr>
            <a:xfrm>
              <a:off x="18055748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15" name="object 2815" descr=""/>
            <p:cNvSpPr/>
            <p:nvPr/>
          </p:nvSpPr>
          <p:spPr>
            <a:xfrm>
              <a:off x="18140459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16" name="object 2816" descr=""/>
            <p:cNvSpPr/>
            <p:nvPr/>
          </p:nvSpPr>
          <p:spPr>
            <a:xfrm>
              <a:off x="18225171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17" name="object 2817" descr=""/>
            <p:cNvSpPr/>
            <p:nvPr/>
          </p:nvSpPr>
          <p:spPr>
            <a:xfrm>
              <a:off x="18309881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18" name="object 2818" descr=""/>
            <p:cNvSpPr/>
            <p:nvPr/>
          </p:nvSpPr>
          <p:spPr>
            <a:xfrm>
              <a:off x="18394593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19" name="object 2819" descr=""/>
            <p:cNvSpPr/>
            <p:nvPr/>
          </p:nvSpPr>
          <p:spPr>
            <a:xfrm>
              <a:off x="18479304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20" name="object 2820" descr=""/>
            <p:cNvSpPr/>
            <p:nvPr/>
          </p:nvSpPr>
          <p:spPr>
            <a:xfrm>
              <a:off x="18564016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21" name="object 2821" descr=""/>
            <p:cNvSpPr/>
            <p:nvPr/>
          </p:nvSpPr>
          <p:spPr>
            <a:xfrm>
              <a:off x="18648728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22" name="object 2822" descr=""/>
            <p:cNvSpPr/>
            <p:nvPr/>
          </p:nvSpPr>
          <p:spPr>
            <a:xfrm>
              <a:off x="18733439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23" name="object 2823" descr=""/>
            <p:cNvSpPr/>
            <p:nvPr/>
          </p:nvSpPr>
          <p:spPr>
            <a:xfrm>
              <a:off x="18818151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24" name="object 2824" descr=""/>
            <p:cNvSpPr/>
            <p:nvPr/>
          </p:nvSpPr>
          <p:spPr>
            <a:xfrm>
              <a:off x="18902862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25" name="object 2825" descr=""/>
            <p:cNvSpPr/>
            <p:nvPr/>
          </p:nvSpPr>
          <p:spPr>
            <a:xfrm>
              <a:off x="18987575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26" name="object 2826" descr=""/>
            <p:cNvSpPr/>
            <p:nvPr/>
          </p:nvSpPr>
          <p:spPr>
            <a:xfrm>
              <a:off x="19072286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27" name="object 2827" descr=""/>
            <p:cNvSpPr/>
            <p:nvPr/>
          </p:nvSpPr>
          <p:spPr>
            <a:xfrm>
              <a:off x="19156998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28" name="object 2828" descr=""/>
            <p:cNvSpPr/>
            <p:nvPr/>
          </p:nvSpPr>
          <p:spPr>
            <a:xfrm>
              <a:off x="19241708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29" name="object 2829" descr=""/>
            <p:cNvSpPr/>
            <p:nvPr/>
          </p:nvSpPr>
          <p:spPr>
            <a:xfrm>
              <a:off x="19326420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30" name="object 2830" descr=""/>
            <p:cNvSpPr/>
            <p:nvPr/>
          </p:nvSpPr>
          <p:spPr>
            <a:xfrm>
              <a:off x="19411132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31" name="object 2831" descr=""/>
            <p:cNvSpPr/>
            <p:nvPr/>
          </p:nvSpPr>
          <p:spPr>
            <a:xfrm>
              <a:off x="19495843" y="578042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832" name="object 2832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7886323" y="4170909"/>
              <a:ext cx="1694231" cy="1694231"/>
            </a:xfrm>
            <a:prstGeom prst="rect">
              <a:avLst/>
            </a:prstGeom>
          </p:spPr>
        </p:pic>
      </p:grpSp>
      <p:grpSp>
        <p:nvGrpSpPr>
          <p:cNvPr id="2833" name="object 2833" descr=""/>
          <p:cNvGrpSpPr/>
          <p:nvPr/>
        </p:nvGrpSpPr>
        <p:grpSpPr>
          <a:xfrm>
            <a:off x="5941169" y="2093119"/>
            <a:ext cx="1696720" cy="1696720"/>
            <a:chOff x="5941169" y="2093119"/>
            <a:chExt cx="1696720" cy="1696720"/>
          </a:xfrm>
        </p:grpSpPr>
        <p:sp>
          <p:nvSpPr>
            <p:cNvPr id="2834" name="object 2834" descr=""/>
            <p:cNvSpPr/>
            <p:nvPr/>
          </p:nvSpPr>
          <p:spPr>
            <a:xfrm>
              <a:off x="5942227" y="20941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35" name="object 2835" descr=""/>
            <p:cNvSpPr/>
            <p:nvPr/>
          </p:nvSpPr>
          <p:spPr>
            <a:xfrm>
              <a:off x="6026939" y="20941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36" name="object 2836" descr=""/>
            <p:cNvSpPr/>
            <p:nvPr/>
          </p:nvSpPr>
          <p:spPr>
            <a:xfrm>
              <a:off x="6111650" y="20941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37" name="object 2837" descr=""/>
            <p:cNvSpPr/>
            <p:nvPr/>
          </p:nvSpPr>
          <p:spPr>
            <a:xfrm>
              <a:off x="6196362" y="20941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38" name="object 2838" descr=""/>
            <p:cNvSpPr/>
            <p:nvPr/>
          </p:nvSpPr>
          <p:spPr>
            <a:xfrm>
              <a:off x="6281073" y="20941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39" name="object 2839" descr=""/>
            <p:cNvSpPr/>
            <p:nvPr/>
          </p:nvSpPr>
          <p:spPr>
            <a:xfrm>
              <a:off x="6365785" y="20941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40" name="object 2840" descr=""/>
            <p:cNvSpPr/>
            <p:nvPr/>
          </p:nvSpPr>
          <p:spPr>
            <a:xfrm>
              <a:off x="6450496" y="20941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41" name="object 2841" descr=""/>
            <p:cNvSpPr/>
            <p:nvPr/>
          </p:nvSpPr>
          <p:spPr>
            <a:xfrm>
              <a:off x="6535208" y="20941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42" name="object 2842" descr=""/>
            <p:cNvSpPr/>
            <p:nvPr/>
          </p:nvSpPr>
          <p:spPr>
            <a:xfrm>
              <a:off x="6619919" y="20941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43" name="object 2843" descr=""/>
            <p:cNvSpPr/>
            <p:nvPr/>
          </p:nvSpPr>
          <p:spPr>
            <a:xfrm>
              <a:off x="6704631" y="20941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44" name="object 2844" descr=""/>
            <p:cNvSpPr/>
            <p:nvPr/>
          </p:nvSpPr>
          <p:spPr>
            <a:xfrm>
              <a:off x="6789343" y="20941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45" name="object 2845" descr=""/>
            <p:cNvSpPr/>
            <p:nvPr/>
          </p:nvSpPr>
          <p:spPr>
            <a:xfrm>
              <a:off x="6874054" y="20941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46" name="object 2846" descr=""/>
            <p:cNvSpPr/>
            <p:nvPr/>
          </p:nvSpPr>
          <p:spPr>
            <a:xfrm>
              <a:off x="6958766" y="20941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47" name="object 2847" descr=""/>
            <p:cNvSpPr/>
            <p:nvPr/>
          </p:nvSpPr>
          <p:spPr>
            <a:xfrm>
              <a:off x="7043477" y="20941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48" name="object 2848" descr=""/>
            <p:cNvSpPr/>
            <p:nvPr/>
          </p:nvSpPr>
          <p:spPr>
            <a:xfrm>
              <a:off x="7128189" y="20941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49" name="object 2849" descr=""/>
            <p:cNvSpPr/>
            <p:nvPr/>
          </p:nvSpPr>
          <p:spPr>
            <a:xfrm>
              <a:off x="7212900" y="20941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50" name="object 2850" descr=""/>
            <p:cNvSpPr/>
            <p:nvPr/>
          </p:nvSpPr>
          <p:spPr>
            <a:xfrm>
              <a:off x="7297612" y="20941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51" name="object 2851" descr=""/>
            <p:cNvSpPr/>
            <p:nvPr/>
          </p:nvSpPr>
          <p:spPr>
            <a:xfrm>
              <a:off x="7382323" y="20941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52" name="object 2852" descr=""/>
            <p:cNvSpPr/>
            <p:nvPr/>
          </p:nvSpPr>
          <p:spPr>
            <a:xfrm>
              <a:off x="7467034" y="20941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53" name="object 2853" descr=""/>
            <p:cNvSpPr/>
            <p:nvPr/>
          </p:nvSpPr>
          <p:spPr>
            <a:xfrm>
              <a:off x="7551746" y="20941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54" name="object 2854" descr=""/>
            <p:cNvSpPr/>
            <p:nvPr/>
          </p:nvSpPr>
          <p:spPr>
            <a:xfrm>
              <a:off x="5942227" y="217888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55" name="object 2855" descr=""/>
            <p:cNvSpPr/>
            <p:nvPr/>
          </p:nvSpPr>
          <p:spPr>
            <a:xfrm>
              <a:off x="6026939" y="217888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56" name="object 2856" descr=""/>
            <p:cNvSpPr/>
            <p:nvPr/>
          </p:nvSpPr>
          <p:spPr>
            <a:xfrm>
              <a:off x="6111650" y="217888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57" name="object 2857" descr=""/>
            <p:cNvSpPr/>
            <p:nvPr/>
          </p:nvSpPr>
          <p:spPr>
            <a:xfrm>
              <a:off x="6196362" y="217888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58" name="object 2858" descr=""/>
            <p:cNvSpPr/>
            <p:nvPr/>
          </p:nvSpPr>
          <p:spPr>
            <a:xfrm>
              <a:off x="6281073" y="217888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59" name="object 2859" descr=""/>
            <p:cNvSpPr/>
            <p:nvPr/>
          </p:nvSpPr>
          <p:spPr>
            <a:xfrm>
              <a:off x="6365785" y="217888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60" name="object 2860" descr=""/>
            <p:cNvSpPr/>
            <p:nvPr/>
          </p:nvSpPr>
          <p:spPr>
            <a:xfrm>
              <a:off x="6450496" y="217888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61" name="object 2861" descr=""/>
            <p:cNvSpPr/>
            <p:nvPr/>
          </p:nvSpPr>
          <p:spPr>
            <a:xfrm>
              <a:off x="6535208" y="217888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62" name="object 2862" descr=""/>
            <p:cNvSpPr/>
            <p:nvPr/>
          </p:nvSpPr>
          <p:spPr>
            <a:xfrm>
              <a:off x="6619919" y="217888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63" name="object 2863" descr=""/>
            <p:cNvSpPr/>
            <p:nvPr/>
          </p:nvSpPr>
          <p:spPr>
            <a:xfrm>
              <a:off x="6704631" y="217888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64" name="object 2864" descr=""/>
            <p:cNvSpPr/>
            <p:nvPr/>
          </p:nvSpPr>
          <p:spPr>
            <a:xfrm>
              <a:off x="6789343" y="217888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65" name="object 2865" descr=""/>
            <p:cNvSpPr/>
            <p:nvPr/>
          </p:nvSpPr>
          <p:spPr>
            <a:xfrm>
              <a:off x="6874054" y="217888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66" name="object 2866" descr=""/>
            <p:cNvSpPr/>
            <p:nvPr/>
          </p:nvSpPr>
          <p:spPr>
            <a:xfrm>
              <a:off x="6958766" y="217888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67" name="object 2867" descr=""/>
            <p:cNvSpPr/>
            <p:nvPr/>
          </p:nvSpPr>
          <p:spPr>
            <a:xfrm>
              <a:off x="7043477" y="217888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68" name="object 2868" descr=""/>
            <p:cNvSpPr/>
            <p:nvPr/>
          </p:nvSpPr>
          <p:spPr>
            <a:xfrm>
              <a:off x="7128189" y="217888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69" name="object 2869" descr=""/>
            <p:cNvSpPr/>
            <p:nvPr/>
          </p:nvSpPr>
          <p:spPr>
            <a:xfrm>
              <a:off x="7212900" y="217888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70" name="object 2870" descr=""/>
            <p:cNvSpPr/>
            <p:nvPr/>
          </p:nvSpPr>
          <p:spPr>
            <a:xfrm>
              <a:off x="7297612" y="217888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71" name="object 2871" descr=""/>
            <p:cNvSpPr/>
            <p:nvPr/>
          </p:nvSpPr>
          <p:spPr>
            <a:xfrm>
              <a:off x="7382323" y="217888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72" name="object 2872" descr=""/>
            <p:cNvSpPr/>
            <p:nvPr/>
          </p:nvSpPr>
          <p:spPr>
            <a:xfrm>
              <a:off x="7467034" y="217888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73" name="object 2873" descr=""/>
            <p:cNvSpPr/>
            <p:nvPr/>
          </p:nvSpPr>
          <p:spPr>
            <a:xfrm>
              <a:off x="7551746" y="217888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74" name="object 2874" descr=""/>
            <p:cNvSpPr/>
            <p:nvPr/>
          </p:nvSpPr>
          <p:spPr>
            <a:xfrm>
              <a:off x="5942227" y="226360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75" name="object 2875" descr=""/>
            <p:cNvSpPr/>
            <p:nvPr/>
          </p:nvSpPr>
          <p:spPr>
            <a:xfrm>
              <a:off x="6026939" y="226360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76" name="object 2876" descr=""/>
            <p:cNvSpPr/>
            <p:nvPr/>
          </p:nvSpPr>
          <p:spPr>
            <a:xfrm>
              <a:off x="6111650" y="226360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77" name="object 2877" descr=""/>
            <p:cNvSpPr/>
            <p:nvPr/>
          </p:nvSpPr>
          <p:spPr>
            <a:xfrm>
              <a:off x="6196362" y="226360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78" name="object 2878" descr=""/>
            <p:cNvSpPr/>
            <p:nvPr/>
          </p:nvSpPr>
          <p:spPr>
            <a:xfrm>
              <a:off x="6281073" y="226360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79" name="object 2879" descr=""/>
            <p:cNvSpPr/>
            <p:nvPr/>
          </p:nvSpPr>
          <p:spPr>
            <a:xfrm>
              <a:off x="6365785" y="226360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80" name="object 2880" descr=""/>
            <p:cNvSpPr/>
            <p:nvPr/>
          </p:nvSpPr>
          <p:spPr>
            <a:xfrm>
              <a:off x="6450496" y="226360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81" name="object 2881" descr=""/>
            <p:cNvSpPr/>
            <p:nvPr/>
          </p:nvSpPr>
          <p:spPr>
            <a:xfrm>
              <a:off x="6535208" y="226360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82" name="object 2882" descr=""/>
            <p:cNvSpPr/>
            <p:nvPr/>
          </p:nvSpPr>
          <p:spPr>
            <a:xfrm>
              <a:off x="6619919" y="226360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83" name="object 2883" descr=""/>
            <p:cNvSpPr/>
            <p:nvPr/>
          </p:nvSpPr>
          <p:spPr>
            <a:xfrm>
              <a:off x="6704631" y="226360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84" name="object 2884" descr=""/>
            <p:cNvSpPr/>
            <p:nvPr/>
          </p:nvSpPr>
          <p:spPr>
            <a:xfrm>
              <a:off x="6789343" y="226360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85" name="object 2885" descr=""/>
            <p:cNvSpPr/>
            <p:nvPr/>
          </p:nvSpPr>
          <p:spPr>
            <a:xfrm>
              <a:off x="6874054" y="226360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86" name="object 2886" descr=""/>
            <p:cNvSpPr/>
            <p:nvPr/>
          </p:nvSpPr>
          <p:spPr>
            <a:xfrm>
              <a:off x="6958766" y="226360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87" name="object 2887" descr=""/>
            <p:cNvSpPr/>
            <p:nvPr/>
          </p:nvSpPr>
          <p:spPr>
            <a:xfrm>
              <a:off x="7043477" y="226360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88" name="object 2888" descr=""/>
            <p:cNvSpPr/>
            <p:nvPr/>
          </p:nvSpPr>
          <p:spPr>
            <a:xfrm>
              <a:off x="7128189" y="226360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89" name="object 2889" descr=""/>
            <p:cNvSpPr/>
            <p:nvPr/>
          </p:nvSpPr>
          <p:spPr>
            <a:xfrm>
              <a:off x="7212900" y="226360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90" name="object 2890" descr=""/>
            <p:cNvSpPr/>
            <p:nvPr/>
          </p:nvSpPr>
          <p:spPr>
            <a:xfrm>
              <a:off x="7297612" y="226360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91" name="object 2891" descr=""/>
            <p:cNvSpPr/>
            <p:nvPr/>
          </p:nvSpPr>
          <p:spPr>
            <a:xfrm>
              <a:off x="7382323" y="226360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92" name="object 2892" descr=""/>
            <p:cNvSpPr/>
            <p:nvPr/>
          </p:nvSpPr>
          <p:spPr>
            <a:xfrm>
              <a:off x="7467034" y="226360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93" name="object 2893" descr=""/>
            <p:cNvSpPr/>
            <p:nvPr/>
          </p:nvSpPr>
          <p:spPr>
            <a:xfrm>
              <a:off x="7551746" y="226360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94" name="object 2894" descr=""/>
            <p:cNvSpPr/>
            <p:nvPr/>
          </p:nvSpPr>
          <p:spPr>
            <a:xfrm>
              <a:off x="5942227" y="234831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95" name="object 2895" descr=""/>
            <p:cNvSpPr/>
            <p:nvPr/>
          </p:nvSpPr>
          <p:spPr>
            <a:xfrm>
              <a:off x="6026939" y="234831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96" name="object 2896" descr=""/>
            <p:cNvSpPr/>
            <p:nvPr/>
          </p:nvSpPr>
          <p:spPr>
            <a:xfrm>
              <a:off x="6111650" y="234831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97" name="object 2897" descr=""/>
            <p:cNvSpPr/>
            <p:nvPr/>
          </p:nvSpPr>
          <p:spPr>
            <a:xfrm>
              <a:off x="6196362" y="234831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98" name="object 2898" descr=""/>
            <p:cNvSpPr/>
            <p:nvPr/>
          </p:nvSpPr>
          <p:spPr>
            <a:xfrm>
              <a:off x="6281073" y="234831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99" name="object 2899" descr=""/>
            <p:cNvSpPr/>
            <p:nvPr/>
          </p:nvSpPr>
          <p:spPr>
            <a:xfrm>
              <a:off x="6365785" y="234831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00" name="object 2900" descr=""/>
            <p:cNvSpPr/>
            <p:nvPr/>
          </p:nvSpPr>
          <p:spPr>
            <a:xfrm>
              <a:off x="6450496" y="234831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01" name="object 2901" descr=""/>
            <p:cNvSpPr/>
            <p:nvPr/>
          </p:nvSpPr>
          <p:spPr>
            <a:xfrm>
              <a:off x="6535208" y="234831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02" name="object 2902" descr=""/>
            <p:cNvSpPr/>
            <p:nvPr/>
          </p:nvSpPr>
          <p:spPr>
            <a:xfrm>
              <a:off x="6619919" y="234831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03" name="object 2903" descr=""/>
            <p:cNvSpPr/>
            <p:nvPr/>
          </p:nvSpPr>
          <p:spPr>
            <a:xfrm>
              <a:off x="6704631" y="234831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04" name="object 2904" descr=""/>
            <p:cNvSpPr/>
            <p:nvPr/>
          </p:nvSpPr>
          <p:spPr>
            <a:xfrm>
              <a:off x="6789343" y="234831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05" name="object 2905" descr=""/>
            <p:cNvSpPr/>
            <p:nvPr/>
          </p:nvSpPr>
          <p:spPr>
            <a:xfrm>
              <a:off x="6874054" y="234831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06" name="object 2906" descr=""/>
            <p:cNvSpPr/>
            <p:nvPr/>
          </p:nvSpPr>
          <p:spPr>
            <a:xfrm>
              <a:off x="6958766" y="234831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07" name="object 2907" descr=""/>
            <p:cNvSpPr/>
            <p:nvPr/>
          </p:nvSpPr>
          <p:spPr>
            <a:xfrm>
              <a:off x="7043477" y="234831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08" name="object 2908" descr=""/>
            <p:cNvSpPr/>
            <p:nvPr/>
          </p:nvSpPr>
          <p:spPr>
            <a:xfrm>
              <a:off x="7128189" y="234831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09" name="object 2909" descr=""/>
            <p:cNvSpPr/>
            <p:nvPr/>
          </p:nvSpPr>
          <p:spPr>
            <a:xfrm>
              <a:off x="7212900" y="234831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10" name="object 2910" descr=""/>
            <p:cNvSpPr/>
            <p:nvPr/>
          </p:nvSpPr>
          <p:spPr>
            <a:xfrm>
              <a:off x="7297612" y="234831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11" name="object 2911" descr=""/>
            <p:cNvSpPr/>
            <p:nvPr/>
          </p:nvSpPr>
          <p:spPr>
            <a:xfrm>
              <a:off x="7382323" y="234831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12" name="object 2912" descr=""/>
            <p:cNvSpPr/>
            <p:nvPr/>
          </p:nvSpPr>
          <p:spPr>
            <a:xfrm>
              <a:off x="7467034" y="234831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13" name="object 2913" descr=""/>
            <p:cNvSpPr/>
            <p:nvPr/>
          </p:nvSpPr>
          <p:spPr>
            <a:xfrm>
              <a:off x="7551746" y="234831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14" name="object 2914" descr=""/>
            <p:cNvSpPr/>
            <p:nvPr/>
          </p:nvSpPr>
          <p:spPr>
            <a:xfrm>
              <a:off x="5942227" y="243302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15" name="object 2915" descr=""/>
            <p:cNvSpPr/>
            <p:nvPr/>
          </p:nvSpPr>
          <p:spPr>
            <a:xfrm>
              <a:off x="6026939" y="243302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16" name="object 2916" descr=""/>
            <p:cNvSpPr/>
            <p:nvPr/>
          </p:nvSpPr>
          <p:spPr>
            <a:xfrm>
              <a:off x="6111650" y="243302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17" name="object 2917" descr=""/>
            <p:cNvSpPr/>
            <p:nvPr/>
          </p:nvSpPr>
          <p:spPr>
            <a:xfrm>
              <a:off x="6196362" y="243302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18" name="object 2918" descr=""/>
            <p:cNvSpPr/>
            <p:nvPr/>
          </p:nvSpPr>
          <p:spPr>
            <a:xfrm>
              <a:off x="6281073" y="243302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19" name="object 2919" descr=""/>
            <p:cNvSpPr/>
            <p:nvPr/>
          </p:nvSpPr>
          <p:spPr>
            <a:xfrm>
              <a:off x="6365785" y="243302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20" name="object 2920" descr=""/>
            <p:cNvSpPr/>
            <p:nvPr/>
          </p:nvSpPr>
          <p:spPr>
            <a:xfrm>
              <a:off x="6450496" y="243302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21" name="object 2921" descr=""/>
            <p:cNvSpPr/>
            <p:nvPr/>
          </p:nvSpPr>
          <p:spPr>
            <a:xfrm>
              <a:off x="6535208" y="243302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22" name="object 2922" descr=""/>
            <p:cNvSpPr/>
            <p:nvPr/>
          </p:nvSpPr>
          <p:spPr>
            <a:xfrm>
              <a:off x="6619919" y="243302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23" name="object 2923" descr=""/>
            <p:cNvSpPr/>
            <p:nvPr/>
          </p:nvSpPr>
          <p:spPr>
            <a:xfrm>
              <a:off x="6704631" y="243302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24" name="object 2924" descr=""/>
            <p:cNvSpPr/>
            <p:nvPr/>
          </p:nvSpPr>
          <p:spPr>
            <a:xfrm>
              <a:off x="6789343" y="243302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25" name="object 2925" descr=""/>
            <p:cNvSpPr/>
            <p:nvPr/>
          </p:nvSpPr>
          <p:spPr>
            <a:xfrm>
              <a:off x="6874054" y="243302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26" name="object 2926" descr=""/>
            <p:cNvSpPr/>
            <p:nvPr/>
          </p:nvSpPr>
          <p:spPr>
            <a:xfrm>
              <a:off x="6958766" y="243302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27" name="object 2927" descr=""/>
            <p:cNvSpPr/>
            <p:nvPr/>
          </p:nvSpPr>
          <p:spPr>
            <a:xfrm>
              <a:off x="7043477" y="243302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28" name="object 2928" descr=""/>
            <p:cNvSpPr/>
            <p:nvPr/>
          </p:nvSpPr>
          <p:spPr>
            <a:xfrm>
              <a:off x="7128189" y="243302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29" name="object 2929" descr=""/>
            <p:cNvSpPr/>
            <p:nvPr/>
          </p:nvSpPr>
          <p:spPr>
            <a:xfrm>
              <a:off x="7212900" y="243302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30" name="object 2930" descr=""/>
            <p:cNvSpPr/>
            <p:nvPr/>
          </p:nvSpPr>
          <p:spPr>
            <a:xfrm>
              <a:off x="7297612" y="243302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31" name="object 2931" descr=""/>
            <p:cNvSpPr/>
            <p:nvPr/>
          </p:nvSpPr>
          <p:spPr>
            <a:xfrm>
              <a:off x="7382323" y="243302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32" name="object 2932" descr=""/>
            <p:cNvSpPr/>
            <p:nvPr/>
          </p:nvSpPr>
          <p:spPr>
            <a:xfrm>
              <a:off x="7467034" y="243302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33" name="object 2933" descr=""/>
            <p:cNvSpPr/>
            <p:nvPr/>
          </p:nvSpPr>
          <p:spPr>
            <a:xfrm>
              <a:off x="7551746" y="243302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34" name="object 2934" descr=""/>
            <p:cNvSpPr/>
            <p:nvPr/>
          </p:nvSpPr>
          <p:spPr>
            <a:xfrm>
              <a:off x="5942227" y="251773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35" name="object 2935" descr=""/>
            <p:cNvSpPr/>
            <p:nvPr/>
          </p:nvSpPr>
          <p:spPr>
            <a:xfrm>
              <a:off x="6026939" y="251773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36" name="object 2936" descr=""/>
            <p:cNvSpPr/>
            <p:nvPr/>
          </p:nvSpPr>
          <p:spPr>
            <a:xfrm>
              <a:off x="6111650" y="251773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37" name="object 2937" descr=""/>
            <p:cNvSpPr/>
            <p:nvPr/>
          </p:nvSpPr>
          <p:spPr>
            <a:xfrm>
              <a:off x="6196362" y="251773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38" name="object 2938" descr=""/>
            <p:cNvSpPr/>
            <p:nvPr/>
          </p:nvSpPr>
          <p:spPr>
            <a:xfrm>
              <a:off x="6281073" y="251773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39" name="object 2939" descr=""/>
            <p:cNvSpPr/>
            <p:nvPr/>
          </p:nvSpPr>
          <p:spPr>
            <a:xfrm>
              <a:off x="6365785" y="251773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40" name="object 2940" descr=""/>
            <p:cNvSpPr/>
            <p:nvPr/>
          </p:nvSpPr>
          <p:spPr>
            <a:xfrm>
              <a:off x="6450496" y="251773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41" name="object 2941" descr=""/>
            <p:cNvSpPr/>
            <p:nvPr/>
          </p:nvSpPr>
          <p:spPr>
            <a:xfrm>
              <a:off x="6535208" y="251773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42" name="object 2942" descr=""/>
            <p:cNvSpPr/>
            <p:nvPr/>
          </p:nvSpPr>
          <p:spPr>
            <a:xfrm>
              <a:off x="6619919" y="251773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43" name="object 2943" descr=""/>
            <p:cNvSpPr/>
            <p:nvPr/>
          </p:nvSpPr>
          <p:spPr>
            <a:xfrm>
              <a:off x="6704631" y="251773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44" name="object 2944" descr=""/>
            <p:cNvSpPr/>
            <p:nvPr/>
          </p:nvSpPr>
          <p:spPr>
            <a:xfrm>
              <a:off x="6789343" y="251773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45" name="object 2945" descr=""/>
            <p:cNvSpPr/>
            <p:nvPr/>
          </p:nvSpPr>
          <p:spPr>
            <a:xfrm>
              <a:off x="6874054" y="251773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46" name="object 2946" descr=""/>
            <p:cNvSpPr/>
            <p:nvPr/>
          </p:nvSpPr>
          <p:spPr>
            <a:xfrm>
              <a:off x="6958766" y="251773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47" name="object 2947" descr=""/>
            <p:cNvSpPr/>
            <p:nvPr/>
          </p:nvSpPr>
          <p:spPr>
            <a:xfrm>
              <a:off x="7043477" y="251773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48" name="object 2948" descr=""/>
            <p:cNvSpPr/>
            <p:nvPr/>
          </p:nvSpPr>
          <p:spPr>
            <a:xfrm>
              <a:off x="7128189" y="251773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49" name="object 2949" descr=""/>
            <p:cNvSpPr/>
            <p:nvPr/>
          </p:nvSpPr>
          <p:spPr>
            <a:xfrm>
              <a:off x="7212900" y="251773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50" name="object 2950" descr=""/>
            <p:cNvSpPr/>
            <p:nvPr/>
          </p:nvSpPr>
          <p:spPr>
            <a:xfrm>
              <a:off x="7297612" y="251773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51" name="object 2951" descr=""/>
            <p:cNvSpPr/>
            <p:nvPr/>
          </p:nvSpPr>
          <p:spPr>
            <a:xfrm>
              <a:off x="7382323" y="251773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52" name="object 2952" descr=""/>
            <p:cNvSpPr/>
            <p:nvPr/>
          </p:nvSpPr>
          <p:spPr>
            <a:xfrm>
              <a:off x="7467034" y="251773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53" name="object 2953" descr=""/>
            <p:cNvSpPr/>
            <p:nvPr/>
          </p:nvSpPr>
          <p:spPr>
            <a:xfrm>
              <a:off x="7551746" y="251773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54" name="object 2954" descr=""/>
            <p:cNvSpPr/>
            <p:nvPr/>
          </p:nvSpPr>
          <p:spPr>
            <a:xfrm>
              <a:off x="5942227" y="260244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55" name="object 2955" descr=""/>
            <p:cNvSpPr/>
            <p:nvPr/>
          </p:nvSpPr>
          <p:spPr>
            <a:xfrm>
              <a:off x="6026939" y="260244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56" name="object 2956" descr=""/>
            <p:cNvSpPr/>
            <p:nvPr/>
          </p:nvSpPr>
          <p:spPr>
            <a:xfrm>
              <a:off x="6111650" y="260244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57" name="object 2957" descr=""/>
            <p:cNvSpPr/>
            <p:nvPr/>
          </p:nvSpPr>
          <p:spPr>
            <a:xfrm>
              <a:off x="6196362" y="260244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58" name="object 2958" descr=""/>
            <p:cNvSpPr/>
            <p:nvPr/>
          </p:nvSpPr>
          <p:spPr>
            <a:xfrm>
              <a:off x="6281073" y="260244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59" name="object 2959" descr=""/>
            <p:cNvSpPr/>
            <p:nvPr/>
          </p:nvSpPr>
          <p:spPr>
            <a:xfrm>
              <a:off x="6365785" y="260244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60" name="object 2960" descr=""/>
            <p:cNvSpPr/>
            <p:nvPr/>
          </p:nvSpPr>
          <p:spPr>
            <a:xfrm>
              <a:off x="6450496" y="260244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61" name="object 2961" descr=""/>
            <p:cNvSpPr/>
            <p:nvPr/>
          </p:nvSpPr>
          <p:spPr>
            <a:xfrm>
              <a:off x="6535208" y="260244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62" name="object 2962" descr=""/>
            <p:cNvSpPr/>
            <p:nvPr/>
          </p:nvSpPr>
          <p:spPr>
            <a:xfrm>
              <a:off x="6619919" y="260244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63" name="object 2963" descr=""/>
            <p:cNvSpPr/>
            <p:nvPr/>
          </p:nvSpPr>
          <p:spPr>
            <a:xfrm>
              <a:off x="6704631" y="260244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64" name="object 2964" descr=""/>
            <p:cNvSpPr/>
            <p:nvPr/>
          </p:nvSpPr>
          <p:spPr>
            <a:xfrm>
              <a:off x="6789343" y="260244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65" name="object 2965" descr=""/>
            <p:cNvSpPr/>
            <p:nvPr/>
          </p:nvSpPr>
          <p:spPr>
            <a:xfrm>
              <a:off x="6874054" y="260244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66" name="object 2966" descr=""/>
            <p:cNvSpPr/>
            <p:nvPr/>
          </p:nvSpPr>
          <p:spPr>
            <a:xfrm>
              <a:off x="6958766" y="260244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67" name="object 2967" descr=""/>
            <p:cNvSpPr/>
            <p:nvPr/>
          </p:nvSpPr>
          <p:spPr>
            <a:xfrm>
              <a:off x="7043477" y="260244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68" name="object 2968" descr=""/>
            <p:cNvSpPr/>
            <p:nvPr/>
          </p:nvSpPr>
          <p:spPr>
            <a:xfrm>
              <a:off x="7128189" y="260244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69" name="object 2969" descr=""/>
            <p:cNvSpPr/>
            <p:nvPr/>
          </p:nvSpPr>
          <p:spPr>
            <a:xfrm>
              <a:off x="7212900" y="260244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70" name="object 2970" descr=""/>
            <p:cNvSpPr/>
            <p:nvPr/>
          </p:nvSpPr>
          <p:spPr>
            <a:xfrm>
              <a:off x="7297612" y="260244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71" name="object 2971" descr=""/>
            <p:cNvSpPr/>
            <p:nvPr/>
          </p:nvSpPr>
          <p:spPr>
            <a:xfrm>
              <a:off x="7382323" y="260244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72" name="object 2972" descr=""/>
            <p:cNvSpPr/>
            <p:nvPr/>
          </p:nvSpPr>
          <p:spPr>
            <a:xfrm>
              <a:off x="7467034" y="260244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73" name="object 2973" descr=""/>
            <p:cNvSpPr/>
            <p:nvPr/>
          </p:nvSpPr>
          <p:spPr>
            <a:xfrm>
              <a:off x="7551746" y="260244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74" name="object 2974" descr=""/>
            <p:cNvSpPr/>
            <p:nvPr/>
          </p:nvSpPr>
          <p:spPr>
            <a:xfrm>
              <a:off x="5942227" y="268715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75" name="object 2975" descr=""/>
            <p:cNvSpPr/>
            <p:nvPr/>
          </p:nvSpPr>
          <p:spPr>
            <a:xfrm>
              <a:off x="6026939" y="268715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76" name="object 2976" descr=""/>
            <p:cNvSpPr/>
            <p:nvPr/>
          </p:nvSpPr>
          <p:spPr>
            <a:xfrm>
              <a:off x="6111650" y="268715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77" name="object 2977" descr=""/>
            <p:cNvSpPr/>
            <p:nvPr/>
          </p:nvSpPr>
          <p:spPr>
            <a:xfrm>
              <a:off x="6196362" y="268715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78" name="object 2978" descr=""/>
            <p:cNvSpPr/>
            <p:nvPr/>
          </p:nvSpPr>
          <p:spPr>
            <a:xfrm>
              <a:off x="6281073" y="268715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79" name="object 2979" descr=""/>
            <p:cNvSpPr/>
            <p:nvPr/>
          </p:nvSpPr>
          <p:spPr>
            <a:xfrm>
              <a:off x="6365785" y="268715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80" name="object 2980" descr=""/>
            <p:cNvSpPr/>
            <p:nvPr/>
          </p:nvSpPr>
          <p:spPr>
            <a:xfrm>
              <a:off x="6450496" y="268715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81" name="object 2981" descr=""/>
            <p:cNvSpPr/>
            <p:nvPr/>
          </p:nvSpPr>
          <p:spPr>
            <a:xfrm>
              <a:off x="6535208" y="268715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82" name="object 2982" descr=""/>
            <p:cNvSpPr/>
            <p:nvPr/>
          </p:nvSpPr>
          <p:spPr>
            <a:xfrm>
              <a:off x="6619919" y="268715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83" name="object 2983" descr=""/>
            <p:cNvSpPr/>
            <p:nvPr/>
          </p:nvSpPr>
          <p:spPr>
            <a:xfrm>
              <a:off x="6704631" y="268715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84" name="object 2984" descr=""/>
            <p:cNvSpPr/>
            <p:nvPr/>
          </p:nvSpPr>
          <p:spPr>
            <a:xfrm>
              <a:off x="6789343" y="268715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85" name="object 2985" descr=""/>
            <p:cNvSpPr/>
            <p:nvPr/>
          </p:nvSpPr>
          <p:spPr>
            <a:xfrm>
              <a:off x="6874054" y="268715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86" name="object 2986" descr=""/>
            <p:cNvSpPr/>
            <p:nvPr/>
          </p:nvSpPr>
          <p:spPr>
            <a:xfrm>
              <a:off x="6958766" y="268715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87" name="object 2987" descr=""/>
            <p:cNvSpPr/>
            <p:nvPr/>
          </p:nvSpPr>
          <p:spPr>
            <a:xfrm>
              <a:off x="7043477" y="268715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88" name="object 2988" descr=""/>
            <p:cNvSpPr/>
            <p:nvPr/>
          </p:nvSpPr>
          <p:spPr>
            <a:xfrm>
              <a:off x="7128189" y="268715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89" name="object 2989" descr=""/>
            <p:cNvSpPr/>
            <p:nvPr/>
          </p:nvSpPr>
          <p:spPr>
            <a:xfrm>
              <a:off x="7212900" y="268715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90" name="object 2990" descr=""/>
            <p:cNvSpPr/>
            <p:nvPr/>
          </p:nvSpPr>
          <p:spPr>
            <a:xfrm>
              <a:off x="7297612" y="268715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91" name="object 2991" descr=""/>
            <p:cNvSpPr/>
            <p:nvPr/>
          </p:nvSpPr>
          <p:spPr>
            <a:xfrm>
              <a:off x="7382323" y="268715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92" name="object 2992" descr=""/>
            <p:cNvSpPr/>
            <p:nvPr/>
          </p:nvSpPr>
          <p:spPr>
            <a:xfrm>
              <a:off x="7467034" y="268715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93" name="object 2993" descr=""/>
            <p:cNvSpPr/>
            <p:nvPr/>
          </p:nvSpPr>
          <p:spPr>
            <a:xfrm>
              <a:off x="7551746" y="268715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94" name="object 2994" descr=""/>
            <p:cNvSpPr/>
            <p:nvPr/>
          </p:nvSpPr>
          <p:spPr>
            <a:xfrm>
              <a:off x="5942227" y="277186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95" name="object 2995" descr=""/>
            <p:cNvSpPr/>
            <p:nvPr/>
          </p:nvSpPr>
          <p:spPr>
            <a:xfrm>
              <a:off x="6026939" y="277186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96" name="object 2996" descr=""/>
            <p:cNvSpPr/>
            <p:nvPr/>
          </p:nvSpPr>
          <p:spPr>
            <a:xfrm>
              <a:off x="6111650" y="277186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97" name="object 2997" descr=""/>
            <p:cNvSpPr/>
            <p:nvPr/>
          </p:nvSpPr>
          <p:spPr>
            <a:xfrm>
              <a:off x="6196362" y="277186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98" name="object 2998" descr=""/>
            <p:cNvSpPr/>
            <p:nvPr/>
          </p:nvSpPr>
          <p:spPr>
            <a:xfrm>
              <a:off x="6281073" y="277186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99" name="object 2999" descr=""/>
            <p:cNvSpPr/>
            <p:nvPr/>
          </p:nvSpPr>
          <p:spPr>
            <a:xfrm>
              <a:off x="6365785" y="277186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00" name="object 3000" descr=""/>
            <p:cNvSpPr/>
            <p:nvPr/>
          </p:nvSpPr>
          <p:spPr>
            <a:xfrm>
              <a:off x="6450496" y="277186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01" name="object 3001" descr=""/>
            <p:cNvSpPr/>
            <p:nvPr/>
          </p:nvSpPr>
          <p:spPr>
            <a:xfrm>
              <a:off x="6535208" y="277186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02" name="object 3002" descr=""/>
            <p:cNvSpPr/>
            <p:nvPr/>
          </p:nvSpPr>
          <p:spPr>
            <a:xfrm>
              <a:off x="6619919" y="277186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03" name="object 3003" descr=""/>
            <p:cNvSpPr/>
            <p:nvPr/>
          </p:nvSpPr>
          <p:spPr>
            <a:xfrm>
              <a:off x="6704631" y="277186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04" name="object 3004" descr=""/>
            <p:cNvSpPr/>
            <p:nvPr/>
          </p:nvSpPr>
          <p:spPr>
            <a:xfrm>
              <a:off x="6789343" y="277186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05" name="object 3005" descr=""/>
            <p:cNvSpPr/>
            <p:nvPr/>
          </p:nvSpPr>
          <p:spPr>
            <a:xfrm>
              <a:off x="6874054" y="277186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06" name="object 3006" descr=""/>
            <p:cNvSpPr/>
            <p:nvPr/>
          </p:nvSpPr>
          <p:spPr>
            <a:xfrm>
              <a:off x="6958766" y="277186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07" name="object 3007" descr=""/>
            <p:cNvSpPr/>
            <p:nvPr/>
          </p:nvSpPr>
          <p:spPr>
            <a:xfrm>
              <a:off x="7043477" y="277186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08" name="object 3008" descr=""/>
            <p:cNvSpPr/>
            <p:nvPr/>
          </p:nvSpPr>
          <p:spPr>
            <a:xfrm>
              <a:off x="7128189" y="277186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09" name="object 3009" descr=""/>
            <p:cNvSpPr/>
            <p:nvPr/>
          </p:nvSpPr>
          <p:spPr>
            <a:xfrm>
              <a:off x="7212900" y="277186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10" name="object 3010" descr=""/>
            <p:cNvSpPr/>
            <p:nvPr/>
          </p:nvSpPr>
          <p:spPr>
            <a:xfrm>
              <a:off x="7297612" y="277186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11" name="object 3011" descr=""/>
            <p:cNvSpPr/>
            <p:nvPr/>
          </p:nvSpPr>
          <p:spPr>
            <a:xfrm>
              <a:off x="7382323" y="277186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12" name="object 3012" descr=""/>
            <p:cNvSpPr/>
            <p:nvPr/>
          </p:nvSpPr>
          <p:spPr>
            <a:xfrm>
              <a:off x="7467034" y="277186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13" name="object 3013" descr=""/>
            <p:cNvSpPr/>
            <p:nvPr/>
          </p:nvSpPr>
          <p:spPr>
            <a:xfrm>
              <a:off x="7551746" y="277186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14" name="object 3014" descr=""/>
            <p:cNvSpPr/>
            <p:nvPr/>
          </p:nvSpPr>
          <p:spPr>
            <a:xfrm>
              <a:off x="5942227" y="285658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15" name="object 3015" descr=""/>
            <p:cNvSpPr/>
            <p:nvPr/>
          </p:nvSpPr>
          <p:spPr>
            <a:xfrm>
              <a:off x="6026939" y="285658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16" name="object 3016" descr=""/>
            <p:cNvSpPr/>
            <p:nvPr/>
          </p:nvSpPr>
          <p:spPr>
            <a:xfrm>
              <a:off x="6111650" y="285658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17" name="object 3017" descr=""/>
            <p:cNvSpPr/>
            <p:nvPr/>
          </p:nvSpPr>
          <p:spPr>
            <a:xfrm>
              <a:off x="6196362" y="285658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18" name="object 3018" descr=""/>
            <p:cNvSpPr/>
            <p:nvPr/>
          </p:nvSpPr>
          <p:spPr>
            <a:xfrm>
              <a:off x="6281073" y="285658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19" name="object 3019" descr=""/>
            <p:cNvSpPr/>
            <p:nvPr/>
          </p:nvSpPr>
          <p:spPr>
            <a:xfrm>
              <a:off x="6365785" y="285658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20" name="object 3020" descr=""/>
            <p:cNvSpPr/>
            <p:nvPr/>
          </p:nvSpPr>
          <p:spPr>
            <a:xfrm>
              <a:off x="6450496" y="285658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21" name="object 3021" descr=""/>
            <p:cNvSpPr/>
            <p:nvPr/>
          </p:nvSpPr>
          <p:spPr>
            <a:xfrm>
              <a:off x="6535208" y="285658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22" name="object 3022" descr=""/>
            <p:cNvSpPr/>
            <p:nvPr/>
          </p:nvSpPr>
          <p:spPr>
            <a:xfrm>
              <a:off x="6619919" y="285658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23" name="object 3023" descr=""/>
            <p:cNvSpPr/>
            <p:nvPr/>
          </p:nvSpPr>
          <p:spPr>
            <a:xfrm>
              <a:off x="6704631" y="285658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24" name="object 3024" descr=""/>
            <p:cNvSpPr/>
            <p:nvPr/>
          </p:nvSpPr>
          <p:spPr>
            <a:xfrm>
              <a:off x="6789343" y="285658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25" name="object 3025" descr=""/>
            <p:cNvSpPr/>
            <p:nvPr/>
          </p:nvSpPr>
          <p:spPr>
            <a:xfrm>
              <a:off x="6874054" y="285658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26" name="object 3026" descr=""/>
            <p:cNvSpPr/>
            <p:nvPr/>
          </p:nvSpPr>
          <p:spPr>
            <a:xfrm>
              <a:off x="6958766" y="285658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27" name="object 3027" descr=""/>
            <p:cNvSpPr/>
            <p:nvPr/>
          </p:nvSpPr>
          <p:spPr>
            <a:xfrm>
              <a:off x="7043477" y="285658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28" name="object 3028" descr=""/>
            <p:cNvSpPr/>
            <p:nvPr/>
          </p:nvSpPr>
          <p:spPr>
            <a:xfrm>
              <a:off x="7128189" y="285658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29" name="object 3029" descr=""/>
            <p:cNvSpPr/>
            <p:nvPr/>
          </p:nvSpPr>
          <p:spPr>
            <a:xfrm>
              <a:off x="7212900" y="285658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30" name="object 3030" descr=""/>
            <p:cNvSpPr/>
            <p:nvPr/>
          </p:nvSpPr>
          <p:spPr>
            <a:xfrm>
              <a:off x="7297612" y="285658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31" name="object 3031" descr=""/>
            <p:cNvSpPr/>
            <p:nvPr/>
          </p:nvSpPr>
          <p:spPr>
            <a:xfrm>
              <a:off x="7382323" y="285658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32" name="object 3032" descr=""/>
            <p:cNvSpPr/>
            <p:nvPr/>
          </p:nvSpPr>
          <p:spPr>
            <a:xfrm>
              <a:off x="7467034" y="285658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33" name="object 3033" descr=""/>
            <p:cNvSpPr/>
            <p:nvPr/>
          </p:nvSpPr>
          <p:spPr>
            <a:xfrm>
              <a:off x="7551746" y="285658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34" name="object 3034" descr=""/>
            <p:cNvSpPr/>
            <p:nvPr/>
          </p:nvSpPr>
          <p:spPr>
            <a:xfrm>
              <a:off x="5942227" y="294129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35" name="object 3035" descr=""/>
            <p:cNvSpPr/>
            <p:nvPr/>
          </p:nvSpPr>
          <p:spPr>
            <a:xfrm>
              <a:off x="6026939" y="294129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36" name="object 3036" descr=""/>
            <p:cNvSpPr/>
            <p:nvPr/>
          </p:nvSpPr>
          <p:spPr>
            <a:xfrm>
              <a:off x="6111650" y="294129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37" name="object 3037" descr=""/>
            <p:cNvSpPr/>
            <p:nvPr/>
          </p:nvSpPr>
          <p:spPr>
            <a:xfrm>
              <a:off x="6196362" y="294129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38" name="object 3038" descr=""/>
            <p:cNvSpPr/>
            <p:nvPr/>
          </p:nvSpPr>
          <p:spPr>
            <a:xfrm>
              <a:off x="6281073" y="294129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39" name="object 3039" descr=""/>
            <p:cNvSpPr/>
            <p:nvPr/>
          </p:nvSpPr>
          <p:spPr>
            <a:xfrm>
              <a:off x="6365785" y="294129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40" name="object 3040" descr=""/>
            <p:cNvSpPr/>
            <p:nvPr/>
          </p:nvSpPr>
          <p:spPr>
            <a:xfrm>
              <a:off x="6450496" y="294129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41" name="object 3041" descr=""/>
            <p:cNvSpPr/>
            <p:nvPr/>
          </p:nvSpPr>
          <p:spPr>
            <a:xfrm>
              <a:off x="6535208" y="294129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42" name="object 3042" descr=""/>
            <p:cNvSpPr/>
            <p:nvPr/>
          </p:nvSpPr>
          <p:spPr>
            <a:xfrm>
              <a:off x="6619919" y="294129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43" name="object 3043" descr=""/>
            <p:cNvSpPr/>
            <p:nvPr/>
          </p:nvSpPr>
          <p:spPr>
            <a:xfrm>
              <a:off x="6704631" y="294129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44" name="object 3044" descr=""/>
            <p:cNvSpPr/>
            <p:nvPr/>
          </p:nvSpPr>
          <p:spPr>
            <a:xfrm>
              <a:off x="6789343" y="294129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45" name="object 3045" descr=""/>
            <p:cNvSpPr/>
            <p:nvPr/>
          </p:nvSpPr>
          <p:spPr>
            <a:xfrm>
              <a:off x="6874054" y="294129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46" name="object 3046" descr=""/>
            <p:cNvSpPr/>
            <p:nvPr/>
          </p:nvSpPr>
          <p:spPr>
            <a:xfrm>
              <a:off x="6958766" y="294129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47" name="object 3047" descr=""/>
            <p:cNvSpPr/>
            <p:nvPr/>
          </p:nvSpPr>
          <p:spPr>
            <a:xfrm>
              <a:off x="7043477" y="294129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48" name="object 3048" descr=""/>
            <p:cNvSpPr/>
            <p:nvPr/>
          </p:nvSpPr>
          <p:spPr>
            <a:xfrm>
              <a:off x="7128189" y="294129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49" name="object 3049" descr=""/>
            <p:cNvSpPr/>
            <p:nvPr/>
          </p:nvSpPr>
          <p:spPr>
            <a:xfrm>
              <a:off x="7212900" y="294129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50" name="object 3050" descr=""/>
            <p:cNvSpPr/>
            <p:nvPr/>
          </p:nvSpPr>
          <p:spPr>
            <a:xfrm>
              <a:off x="7297612" y="294129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51" name="object 3051" descr=""/>
            <p:cNvSpPr/>
            <p:nvPr/>
          </p:nvSpPr>
          <p:spPr>
            <a:xfrm>
              <a:off x="7382323" y="294129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52" name="object 3052" descr=""/>
            <p:cNvSpPr/>
            <p:nvPr/>
          </p:nvSpPr>
          <p:spPr>
            <a:xfrm>
              <a:off x="7467034" y="294129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53" name="object 3053" descr=""/>
            <p:cNvSpPr/>
            <p:nvPr/>
          </p:nvSpPr>
          <p:spPr>
            <a:xfrm>
              <a:off x="7551746" y="294129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54" name="object 3054" descr=""/>
            <p:cNvSpPr/>
            <p:nvPr/>
          </p:nvSpPr>
          <p:spPr>
            <a:xfrm>
              <a:off x="5942227" y="302600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55" name="object 3055" descr=""/>
            <p:cNvSpPr/>
            <p:nvPr/>
          </p:nvSpPr>
          <p:spPr>
            <a:xfrm>
              <a:off x="6026939" y="302600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56" name="object 3056" descr=""/>
            <p:cNvSpPr/>
            <p:nvPr/>
          </p:nvSpPr>
          <p:spPr>
            <a:xfrm>
              <a:off x="6111650" y="302600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57" name="object 3057" descr=""/>
            <p:cNvSpPr/>
            <p:nvPr/>
          </p:nvSpPr>
          <p:spPr>
            <a:xfrm>
              <a:off x="6196362" y="302600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58" name="object 3058" descr=""/>
            <p:cNvSpPr/>
            <p:nvPr/>
          </p:nvSpPr>
          <p:spPr>
            <a:xfrm>
              <a:off x="6281073" y="302600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59" name="object 3059" descr=""/>
            <p:cNvSpPr/>
            <p:nvPr/>
          </p:nvSpPr>
          <p:spPr>
            <a:xfrm>
              <a:off x="6365785" y="302600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60" name="object 3060" descr=""/>
            <p:cNvSpPr/>
            <p:nvPr/>
          </p:nvSpPr>
          <p:spPr>
            <a:xfrm>
              <a:off x="6450496" y="302600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61" name="object 3061" descr=""/>
            <p:cNvSpPr/>
            <p:nvPr/>
          </p:nvSpPr>
          <p:spPr>
            <a:xfrm>
              <a:off x="6535208" y="302600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62" name="object 3062" descr=""/>
            <p:cNvSpPr/>
            <p:nvPr/>
          </p:nvSpPr>
          <p:spPr>
            <a:xfrm>
              <a:off x="6619919" y="302600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63" name="object 3063" descr=""/>
            <p:cNvSpPr/>
            <p:nvPr/>
          </p:nvSpPr>
          <p:spPr>
            <a:xfrm>
              <a:off x="6704631" y="302600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64" name="object 3064" descr=""/>
            <p:cNvSpPr/>
            <p:nvPr/>
          </p:nvSpPr>
          <p:spPr>
            <a:xfrm>
              <a:off x="6789343" y="302600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65" name="object 3065" descr=""/>
            <p:cNvSpPr/>
            <p:nvPr/>
          </p:nvSpPr>
          <p:spPr>
            <a:xfrm>
              <a:off x="6874054" y="302600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66" name="object 3066" descr=""/>
            <p:cNvSpPr/>
            <p:nvPr/>
          </p:nvSpPr>
          <p:spPr>
            <a:xfrm>
              <a:off x="6958766" y="302600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67" name="object 3067" descr=""/>
            <p:cNvSpPr/>
            <p:nvPr/>
          </p:nvSpPr>
          <p:spPr>
            <a:xfrm>
              <a:off x="7043477" y="302600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68" name="object 3068" descr=""/>
            <p:cNvSpPr/>
            <p:nvPr/>
          </p:nvSpPr>
          <p:spPr>
            <a:xfrm>
              <a:off x="7128189" y="302600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69" name="object 3069" descr=""/>
            <p:cNvSpPr/>
            <p:nvPr/>
          </p:nvSpPr>
          <p:spPr>
            <a:xfrm>
              <a:off x="7212900" y="302600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70" name="object 3070" descr=""/>
            <p:cNvSpPr/>
            <p:nvPr/>
          </p:nvSpPr>
          <p:spPr>
            <a:xfrm>
              <a:off x="7297612" y="302600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71" name="object 3071" descr=""/>
            <p:cNvSpPr/>
            <p:nvPr/>
          </p:nvSpPr>
          <p:spPr>
            <a:xfrm>
              <a:off x="7382323" y="302600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72" name="object 3072" descr=""/>
            <p:cNvSpPr/>
            <p:nvPr/>
          </p:nvSpPr>
          <p:spPr>
            <a:xfrm>
              <a:off x="7467034" y="302600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73" name="object 3073" descr=""/>
            <p:cNvSpPr/>
            <p:nvPr/>
          </p:nvSpPr>
          <p:spPr>
            <a:xfrm>
              <a:off x="7551746" y="302600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74" name="object 3074" descr=""/>
            <p:cNvSpPr/>
            <p:nvPr/>
          </p:nvSpPr>
          <p:spPr>
            <a:xfrm>
              <a:off x="5942227" y="311071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75" name="object 3075" descr=""/>
            <p:cNvSpPr/>
            <p:nvPr/>
          </p:nvSpPr>
          <p:spPr>
            <a:xfrm>
              <a:off x="6026939" y="311071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76" name="object 3076" descr=""/>
            <p:cNvSpPr/>
            <p:nvPr/>
          </p:nvSpPr>
          <p:spPr>
            <a:xfrm>
              <a:off x="6111650" y="311071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77" name="object 3077" descr=""/>
            <p:cNvSpPr/>
            <p:nvPr/>
          </p:nvSpPr>
          <p:spPr>
            <a:xfrm>
              <a:off x="6196362" y="311071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78" name="object 3078" descr=""/>
            <p:cNvSpPr/>
            <p:nvPr/>
          </p:nvSpPr>
          <p:spPr>
            <a:xfrm>
              <a:off x="6281073" y="311071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79" name="object 3079" descr=""/>
            <p:cNvSpPr/>
            <p:nvPr/>
          </p:nvSpPr>
          <p:spPr>
            <a:xfrm>
              <a:off x="6365785" y="311071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80" name="object 3080" descr=""/>
            <p:cNvSpPr/>
            <p:nvPr/>
          </p:nvSpPr>
          <p:spPr>
            <a:xfrm>
              <a:off x="6450496" y="311071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81" name="object 3081" descr=""/>
            <p:cNvSpPr/>
            <p:nvPr/>
          </p:nvSpPr>
          <p:spPr>
            <a:xfrm>
              <a:off x="6535208" y="311071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82" name="object 3082" descr=""/>
            <p:cNvSpPr/>
            <p:nvPr/>
          </p:nvSpPr>
          <p:spPr>
            <a:xfrm>
              <a:off x="6619919" y="311071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83" name="object 3083" descr=""/>
            <p:cNvSpPr/>
            <p:nvPr/>
          </p:nvSpPr>
          <p:spPr>
            <a:xfrm>
              <a:off x="6704631" y="311071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84" name="object 3084" descr=""/>
            <p:cNvSpPr/>
            <p:nvPr/>
          </p:nvSpPr>
          <p:spPr>
            <a:xfrm>
              <a:off x="6789343" y="311071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85" name="object 3085" descr=""/>
            <p:cNvSpPr/>
            <p:nvPr/>
          </p:nvSpPr>
          <p:spPr>
            <a:xfrm>
              <a:off x="6874054" y="311071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86" name="object 3086" descr=""/>
            <p:cNvSpPr/>
            <p:nvPr/>
          </p:nvSpPr>
          <p:spPr>
            <a:xfrm>
              <a:off x="6958766" y="311071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87" name="object 3087" descr=""/>
            <p:cNvSpPr/>
            <p:nvPr/>
          </p:nvSpPr>
          <p:spPr>
            <a:xfrm>
              <a:off x="7043477" y="311071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88" name="object 3088" descr=""/>
            <p:cNvSpPr/>
            <p:nvPr/>
          </p:nvSpPr>
          <p:spPr>
            <a:xfrm>
              <a:off x="7128189" y="311071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89" name="object 3089" descr=""/>
            <p:cNvSpPr/>
            <p:nvPr/>
          </p:nvSpPr>
          <p:spPr>
            <a:xfrm>
              <a:off x="7212900" y="311071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90" name="object 3090" descr=""/>
            <p:cNvSpPr/>
            <p:nvPr/>
          </p:nvSpPr>
          <p:spPr>
            <a:xfrm>
              <a:off x="7297612" y="311071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91" name="object 3091" descr=""/>
            <p:cNvSpPr/>
            <p:nvPr/>
          </p:nvSpPr>
          <p:spPr>
            <a:xfrm>
              <a:off x="7382323" y="311071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92" name="object 3092" descr=""/>
            <p:cNvSpPr/>
            <p:nvPr/>
          </p:nvSpPr>
          <p:spPr>
            <a:xfrm>
              <a:off x="7467034" y="311071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93" name="object 3093" descr=""/>
            <p:cNvSpPr/>
            <p:nvPr/>
          </p:nvSpPr>
          <p:spPr>
            <a:xfrm>
              <a:off x="7551746" y="311071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94" name="object 3094" descr=""/>
            <p:cNvSpPr/>
            <p:nvPr/>
          </p:nvSpPr>
          <p:spPr>
            <a:xfrm>
              <a:off x="5942227" y="319542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95" name="object 3095" descr=""/>
            <p:cNvSpPr/>
            <p:nvPr/>
          </p:nvSpPr>
          <p:spPr>
            <a:xfrm>
              <a:off x="6026939" y="319542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96" name="object 3096" descr=""/>
            <p:cNvSpPr/>
            <p:nvPr/>
          </p:nvSpPr>
          <p:spPr>
            <a:xfrm>
              <a:off x="6111650" y="319542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97" name="object 3097" descr=""/>
            <p:cNvSpPr/>
            <p:nvPr/>
          </p:nvSpPr>
          <p:spPr>
            <a:xfrm>
              <a:off x="6196362" y="319542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98" name="object 3098" descr=""/>
            <p:cNvSpPr/>
            <p:nvPr/>
          </p:nvSpPr>
          <p:spPr>
            <a:xfrm>
              <a:off x="6281073" y="319542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99" name="object 3099" descr=""/>
            <p:cNvSpPr/>
            <p:nvPr/>
          </p:nvSpPr>
          <p:spPr>
            <a:xfrm>
              <a:off x="6365785" y="319542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00" name="object 3100" descr=""/>
            <p:cNvSpPr/>
            <p:nvPr/>
          </p:nvSpPr>
          <p:spPr>
            <a:xfrm>
              <a:off x="6450496" y="319542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01" name="object 3101" descr=""/>
            <p:cNvSpPr/>
            <p:nvPr/>
          </p:nvSpPr>
          <p:spPr>
            <a:xfrm>
              <a:off x="6535208" y="319542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02" name="object 3102" descr=""/>
            <p:cNvSpPr/>
            <p:nvPr/>
          </p:nvSpPr>
          <p:spPr>
            <a:xfrm>
              <a:off x="6619919" y="319542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03" name="object 3103" descr=""/>
            <p:cNvSpPr/>
            <p:nvPr/>
          </p:nvSpPr>
          <p:spPr>
            <a:xfrm>
              <a:off x="6704631" y="319542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04" name="object 3104" descr=""/>
            <p:cNvSpPr/>
            <p:nvPr/>
          </p:nvSpPr>
          <p:spPr>
            <a:xfrm>
              <a:off x="6789343" y="319542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05" name="object 3105" descr=""/>
            <p:cNvSpPr/>
            <p:nvPr/>
          </p:nvSpPr>
          <p:spPr>
            <a:xfrm>
              <a:off x="6874054" y="319542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06" name="object 3106" descr=""/>
            <p:cNvSpPr/>
            <p:nvPr/>
          </p:nvSpPr>
          <p:spPr>
            <a:xfrm>
              <a:off x="6958766" y="319542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07" name="object 3107" descr=""/>
            <p:cNvSpPr/>
            <p:nvPr/>
          </p:nvSpPr>
          <p:spPr>
            <a:xfrm>
              <a:off x="7043477" y="319542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08" name="object 3108" descr=""/>
            <p:cNvSpPr/>
            <p:nvPr/>
          </p:nvSpPr>
          <p:spPr>
            <a:xfrm>
              <a:off x="7128189" y="319542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09" name="object 3109" descr=""/>
            <p:cNvSpPr/>
            <p:nvPr/>
          </p:nvSpPr>
          <p:spPr>
            <a:xfrm>
              <a:off x="7212900" y="319542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10" name="object 3110" descr=""/>
            <p:cNvSpPr/>
            <p:nvPr/>
          </p:nvSpPr>
          <p:spPr>
            <a:xfrm>
              <a:off x="7297612" y="319542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11" name="object 3111" descr=""/>
            <p:cNvSpPr/>
            <p:nvPr/>
          </p:nvSpPr>
          <p:spPr>
            <a:xfrm>
              <a:off x="7382323" y="319542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12" name="object 3112" descr=""/>
            <p:cNvSpPr/>
            <p:nvPr/>
          </p:nvSpPr>
          <p:spPr>
            <a:xfrm>
              <a:off x="7467034" y="319542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13" name="object 3113" descr=""/>
            <p:cNvSpPr/>
            <p:nvPr/>
          </p:nvSpPr>
          <p:spPr>
            <a:xfrm>
              <a:off x="7551746" y="319542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14" name="object 3114" descr=""/>
            <p:cNvSpPr/>
            <p:nvPr/>
          </p:nvSpPr>
          <p:spPr>
            <a:xfrm>
              <a:off x="5942227" y="328013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15" name="object 3115" descr=""/>
            <p:cNvSpPr/>
            <p:nvPr/>
          </p:nvSpPr>
          <p:spPr>
            <a:xfrm>
              <a:off x="6026939" y="328013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16" name="object 3116" descr=""/>
            <p:cNvSpPr/>
            <p:nvPr/>
          </p:nvSpPr>
          <p:spPr>
            <a:xfrm>
              <a:off x="6111650" y="328013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17" name="object 3117" descr=""/>
            <p:cNvSpPr/>
            <p:nvPr/>
          </p:nvSpPr>
          <p:spPr>
            <a:xfrm>
              <a:off x="6196362" y="328013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18" name="object 3118" descr=""/>
            <p:cNvSpPr/>
            <p:nvPr/>
          </p:nvSpPr>
          <p:spPr>
            <a:xfrm>
              <a:off x="6281073" y="328013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19" name="object 3119" descr=""/>
            <p:cNvSpPr/>
            <p:nvPr/>
          </p:nvSpPr>
          <p:spPr>
            <a:xfrm>
              <a:off x="6365785" y="328013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20" name="object 3120" descr=""/>
            <p:cNvSpPr/>
            <p:nvPr/>
          </p:nvSpPr>
          <p:spPr>
            <a:xfrm>
              <a:off x="6450496" y="328013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21" name="object 3121" descr=""/>
            <p:cNvSpPr/>
            <p:nvPr/>
          </p:nvSpPr>
          <p:spPr>
            <a:xfrm>
              <a:off x="6535208" y="328013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22" name="object 3122" descr=""/>
            <p:cNvSpPr/>
            <p:nvPr/>
          </p:nvSpPr>
          <p:spPr>
            <a:xfrm>
              <a:off x="6619919" y="328013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23" name="object 3123" descr=""/>
            <p:cNvSpPr/>
            <p:nvPr/>
          </p:nvSpPr>
          <p:spPr>
            <a:xfrm>
              <a:off x="6704631" y="328013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24" name="object 3124" descr=""/>
            <p:cNvSpPr/>
            <p:nvPr/>
          </p:nvSpPr>
          <p:spPr>
            <a:xfrm>
              <a:off x="6789343" y="328013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25" name="object 3125" descr=""/>
            <p:cNvSpPr/>
            <p:nvPr/>
          </p:nvSpPr>
          <p:spPr>
            <a:xfrm>
              <a:off x="6874054" y="328013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26" name="object 3126" descr=""/>
            <p:cNvSpPr/>
            <p:nvPr/>
          </p:nvSpPr>
          <p:spPr>
            <a:xfrm>
              <a:off x="6958766" y="328013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27" name="object 3127" descr=""/>
            <p:cNvSpPr/>
            <p:nvPr/>
          </p:nvSpPr>
          <p:spPr>
            <a:xfrm>
              <a:off x="7043477" y="328013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28" name="object 3128" descr=""/>
            <p:cNvSpPr/>
            <p:nvPr/>
          </p:nvSpPr>
          <p:spPr>
            <a:xfrm>
              <a:off x="7128189" y="328013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29" name="object 3129" descr=""/>
            <p:cNvSpPr/>
            <p:nvPr/>
          </p:nvSpPr>
          <p:spPr>
            <a:xfrm>
              <a:off x="7212900" y="328013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30" name="object 3130" descr=""/>
            <p:cNvSpPr/>
            <p:nvPr/>
          </p:nvSpPr>
          <p:spPr>
            <a:xfrm>
              <a:off x="7297612" y="328013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31" name="object 3131" descr=""/>
            <p:cNvSpPr/>
            <p:nvPr/>
          </p:nvSpPr>
          <p:spPr>
            <a:xfrm>
              <a:off x="7382323" y="328013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32" name="object 3132" descr=""/>
            <p:cNvSpPr/>
            <p:nvPr/>
          </p:nvSpPr>
          <p:spPr>
            <a:xfrm>
              <a:off x="7467034" y="328013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33" name="object 3133" descr=""/>
            <p:cNvSpPr/>
            <p:nvPr/>
          </p:nvSpPr>
          <p:spPr>
            <a:xfrm>
              <a:off x="7551746" y="328013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34" name="object 3134" descr=""/>
            <p:cNvSpPr/>
            <p:nvPr/>
          </p:nvSpPr>
          <p:spPr>
            <a:xfrm>
              <a:off x="5942227" y="336485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35" name="object 3135" descr=""/>
            <p:cNvSpPr/>
            <p:nvPr/>
          </p:nvSpPr>
          <p:spPr>
            <a:xfrm>
              <a:off x="6026939" y="336485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36" name="object 3136" descr=""/>
            <p:cNvSpPr/>
            <p:nvPr/>
          </p:nvSpPr>
          <p:spPr>
            <a:xfrm>
              <a:off x="6111650" y="336485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37" name="object 3137" descr=""/>
            <p:cNvSpPr/>
            <p:nvPr/>
          </p:nvSpPr>
          <p:spPr>
            <a:xfrm>
              <a:off x="6196362" y="336485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38" name="object 3138" descr=""/>
            <p:cNvSpPr/>
            <p:nvPr/>
          </p:nvSpPr>
          <p:spPr>
            <a:xfrm>
              <a:off x="6281073" y="336485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39" name="object 3139" descr=""/>
            <p:cNvSpPr/>
            <p:nvPr/>
          </p:nvSpPr>
          <p:spPr>
            <a:xfrm>
              <a:off x="6365785" y="336485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40" name="object 3140" descr=""/>
            <p:cNvSpPr/>
            <p:nvPr/>
          </p:nvSpPr>
          <p:spPr>
            <a:xfrm>
              <a:off x="6450496" y="336485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41" name="object 3141" descr=""/>
            <p:cNvSpPr/>
            <p:nvPr/>
          </p:nvSpPr>
          <p:spPr>
            <a:xfrm>
              <a:off x="6535208" y="336485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42" name="object 3142" descr=""/>
            <p:cNvSpPr/>
            <p:nvPr/>
          </p:nvSpPr>
          <p:spPr>
            <a:xfrm>
              <a:off x="6619919" y="336485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43" name="object 3143" descr=""/>
            <p:cNvSpPr/>
            <p:nvPr/>
          </p:nvSpPr>
          <p:spPr>
            <a:xfrm>
              <a:off x="6704631" y="336485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44" name="object 3144" descr=""/>
            <p:cNvSpPr/>
            <p:nvPr/>
          </p:nvSpPr>
          <p:spPr>
            <a:xfrm>
              <a:off x="6789343" y="336485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45" name="object 3145" descr=""/>
            <p:cNvSpPr/>
            <p:nvPr/>
          </p:nvSpPr>
          <p:spPr>
            <a:xfrm>
              <a:off x="6874054" y="336485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46" name="object 3146" descr=""/>
            <p:cNvSpPr/>
            <p:nvPr/>
          </p:nvSpPr>
          <p:spPr>
            <a:xfrm>
              <a:off x="6958766" y="336485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47" name="object 3147" descr=""/>
            <p:cNvSpPr/>
            <p:nvPr/>
          </p:nvSpPr>
          <p:spPr>
            <a:xfrm>
              <a:off x="7043477" y="336485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48" name="object 3148" descr=""/>
            <p:cNvSpPr/>
            <p:nvPr/>
          </p:nvSpPr>
          <p:spPr>
            <a:xfrm>
              <a:off x="7128189" y="336485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49" name="object 3149" descr=""/>
            <p:cNvSpPr/>
            <p:nvPr/>
          </p:nvSpPr>
          <p:spPr>
            <a:xfrm>
              <a:off x="7212900" y="336485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50" name="object 3150" descr=""/>
            <p:cNvSpPr/>
            <p:nvPr/>
          </p:nvSpPr>
          <p:spPr>
            <a:xfrm>
              <a:off x="7297612" y="336485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51" name="object 3151" descr=""/>
            <p:cNvSpPr/>
            <p:nvPr/>
          </p:nvSpPr>
          <p:spPr>
            <a:xfrm>
              <a:off x="7382323" y="336485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52" name="object 3152" descr=""/>
            <p:cNvSpPr/>
            <p:nvPr/>
          </p:nvSpPr>
          <p:spPr>
            <a:xfrm>
              <a:off x="7467034" y="336485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53" name="object 3153" descr=""/>
            <p:cNvSpPr/>
            <p:nvPr/>
          </p:nvSpPr>
          <p:spPr>
            <a:xfrm>
              <a:off x="7551746" y="336485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54" name="object 3154" descr=""/>
            <p:cNvSpPr/>
            <p:nvPr/>
          </p:nvSpPr>
          <p:spPr>
            <a:xfrm>
              <a:off x="5942227" y="344956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55" name="object 3155" descr=""/>
            <p:cNvSpPr/>
            <p:nvPr/>
          </p:nvSpPr>
          <p:spPr>
            <a:xfrm>
              <a:off x="6026939" y="344956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56" name="object 3156" descr=""/>
            <p:cNvSpPr/>
            <p:nvPr/>
          </p:nvSpPr>
          <p:spPr>
            <a:xfrm>
              <a:off x="6111650" y="344956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57" name="object 3157" descr=""/>
            <p:cNvSpPr/>
            <p:nvPr/>
          </p:nvSpPr>
          <p:spPr>
            <a:xfrm>
              <a:off x="6196362" y="344956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58" name="object 3158" descr=""/>
            <p:cNvSpPr/>
            <p:nvPr/>
          </p:nvSpPr>
          <p:spPr>
            <a:xfrm>
              <a:off x="6281073" y="344956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59" name="object 3159" descr=""/>
            <p:cNvSpPr/>
            <p:nvPr/>
          </p:nvSpPr>
          <p:spPr>
            <a:xfrm>
              <a:off x="6365785" y="344956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60" name="object 3160" descr=""/>
            <p:cNvSpPr/>
            <p:nvPr/>
          </p:nvSpPr>
          <p:spPr>
            <a:xfrm>
              <a:off x="6450496" y="344956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61" name="object 3161" descr=""/>
            <p:cNvSpPr/>
            <p:nvPr/>
          </p:nvSpPr>
          <p:spPr>
            <a:xfrm>
              <a:off x="6535208" y="344956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62" name="object 3162" descr=""/>
            <p:cNvSpPr/>
            <p:nvPr/>
          </p:nvSpPr>
          <p:spPr>
            <a:xfrm>
              <a:off x="6619919" y="344956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63" name="object 3163" descr=""/>
            <p:cNvSpPr/>
            <p:nvPr/>
          </p:nvSpPr>
          <p:spPr>
            <a:xfrm>
              <a:off x="6704631" y="344956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64" name="object 3164" descr=""/>
            <p:cNvSpPr/>
            <p:nvPr/>
          </p:nvSpPr>
          <p:spPr>
            <a:xfrm>
              <a:off x="6789343" y="344956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65" name="object 3165" descr=""/>
            <p:cNvSpPr/>
            <p:nvPr/>
          </p:nvSpPr>
          <p:spPr>
            <a:xfrm>
              <a:off x="6874054" y="344956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66" name="object 3166" descr=""/>
            <p:cNvSpPr/>
            <p:nvPr/>
          </p:nvSpPr>
          <p:spPr>
            <a:xfrm>
              <a:off x="6958766" y="344956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67" name="object 3167" descr=""/>
            <p:cNvSpPr/>
            <p:nvPr/>
          </p:nvSpPr>
          <p:spPr>
            <a:xfrm>
              <a:off x="7043477" y="344956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68" name="object 3168" descr=""/>
            <p:cNvSpPr/>
            <p:nvPr/>
          </p:nvSpPr>
          <p:spPr>
            <a:xfrm>
              <a:off x="7128189" y="344956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69" name="object 3169" descr=""/>
            <p:cNvSpPr/>
            <p:nvPr/>
          </p:nvSpPr>
          <p:spPr>
            <a:xfrm>
              <a:off x="7212900" y="344956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70" name="object 3170" descr=""/>
            <p:cNvSpPr/>
            <p:nvPr/>
          </p:nvSpPr>
          <p:spPr>
            <a:xfrm>
              <a:off x="7297612" y="344956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71" name="object 3171" descr=""/>
            <p:cNvSpPr/>
            <p:nvPr/>
          </p:nvSpPr>
          <p:spPr>
            <a:xfrm>
              <a:off x="7382323" y="344956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72" name="object 3172" descr=""/>
            <p:cNvSpPr/>
            <p:nvPr/>
          </p:nvSpPr>
          <p:spPr>
            <a:xfrm>
              <a:off x="7467034" y="344956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73" name="object 3173" descr=""/>
            <p:cNvSpPr/>
            <p:nvPr/>
          </p:nvSpPr>
          <p:spPr>
            <a:xfrm>
              <a:off x="7551746" y="344956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74" name="object 3174" descr=""/>
            <p:cNvSpPr/>
            <p:nvPr/>
          </p:nvSpPr>
          <p:spPr>
            <a:xfrm>
              <a:off x="5942227" y="353427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75" name="object 3175" descr=""/>
            <p:cNvSpPr/>
            <p:nvPr/>
          </p:nvSpPr>
          <p:spPr>
            <a:xfrm>
              <a:off x="6026939" y="353427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76" name="object 3176" descr=""/>
            <p:cNvSpPr/>
            <p:nvPr/>
          </p:nvSpPr>
          <p:spPr>
            <a:xfrm>
              <a:off x="6111650" y="353427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77" name="object 3177" descr=""/>
            <p:cNvSpPr/>
            <p:nvPr/>
          </p:nvSpPr>
          <p:spPr>
            <a:xfrm>
              <a:off x="6196362" y="353427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78" name="object 3178" descr=""/>
            <p:cNvSpPr/>
            <p:nvPr/>
          </p:nvSpPr>
          <p:spPr>
            <a:xfrm>
              <a:off x="6281073" y="353427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79" name="object 3179" descr=""/>
            <p:cNvSpPr/>
            <p:nvPr/>
          </p:nvSpPr>
          <p:spPr>
            <a:xfrm>
              <a:off x="6365785" y="353427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80" name="object 3180" descr=""/>
            <p:cNvSpPr/>
            <p:nvPr/>
          </p:nvSpPr>
          <p:spPr>
            <a:xfrm>
              <a:off x="6450496" y="353427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81" name="object 3181" descr=""/>
            <p:cNvSpPr/>
            <p:nvPr/>
          </p:nvSpPr>
          <p:spPr>
            <a:xfrm>
              <a:off x="6535208" y="353427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82" name="object 3182" descr=""/>
            <p:cNvSpPr/>
            <p:nvPr/>
          </p:nvSpPr>
          <p:spPr>
            <a:xfrm>
              <a:off x="6619919" y="353427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83" name="object 3183" descr=""/>
            <p:cNvSpPr/>
            <p:nvPr/>
          </p:nvSpPr>
          <p:spPr>
            <a:xfrm>
              <a:off x="6704631" y="353427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84" name="object 3184" descr=""/>
            <p:cNvSpPr/>
            <p:nvPr/>
          </p:nvSpPr>
          <p:spPr>
            <a:xfrm>
              <a:off x="6789343" y="353427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85" name="object 3185" descr=""/>
            <p:cNvSpPr/>
            <p:nvPr/>
          </p:nvSpPr>
          <p:spPr>
            <a:xfrm>
              <a:off x="6874054" y="353427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86" name="object 3186" descr=""/>
            <p:cNvSpPr/>
            <p:nvPr/>
          </p:nvSpPr>
          <p:spPr>
            <a:xfrm>
              <a:off x="6958766" y="353427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87" name="object 3187" descr=""/>
            <p:cNvSpPr/>
            <p:nvPr/>
          </p:nvSpPr>
          <p:spPr>
            <a:xfrm>
              <a:off x="7043477" y="353427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88" name="object 3188" descr=""/>
            <p:cNvSpPr/>
            <p:nvPr/>
          </p:nvSpPr>
          <p:spPr>
            <a:xfrm>
              <a:off x="7128189" y="353427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89" name="object 3189" descr=""/>
            <p:cNvSpPr/>
            <p:nvPr/>
          </p:nvSpPr>
          <p:spPr>
            <a:xfrm>
              <a:off x="7212900" y="353427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90" name="object 3190" descr=""/>
            <p:cNvSpPr/>
            <p:nvPr/>
          </p:nvSpPr>
          <p:spPr>
            <a:xfrm>
              <a:off x="7297612" y="353427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91" name="object 3191" descr=""/>
            <p:cNvSpPr/>
            <p:nvPr/>
          </p:nvSpPr>
          <p:spPr>
            <a:xfrm>
              <a:off x="7382323" y="353427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92" name="object 3192" descr=""/>
            <p:cNvSpPr/>
            <p:nvPr/>
          </p:nvSpPr>
          <p:spPr>
            <a:xfrm>
              <a:off x="7467034" y="353427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93" name="object 3193" descr=""/>
            <p:cNvSpPr/>
            <p:nvPr/>
          </p:nvSpPr>
          <p:spPr>
            <a:xfrm>
              <a:off x="7551746" y="353427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94" name="object 3194" descr=""/>
            <p:cNvSpPr/>
            <p:nvPr/>
          </p:nvSpPr>
          <p:spPr>
            <a:xfrm>
              <a:off x="5942227" y="361898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95" name="object 3195" descr=""/>
            <p:cNvSpPr/>
            <p:nvPr/>
          </p:nvSpPr>
          <p:spPr>
            <a:xfrm>
              <a:off x="6026939" y="361898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96" name="object 3196" descr=""/>
            <p:cNvSpPr/>
            <p:nvPr/>
          </p:nvSpPr>
          <p:spPr>
            <a:xfrm>
              <a:off x="6111650" y="361898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97" name="object 3197" descr=""/>
            <p:cNvSpPr/>
            <p:nvPr/>
          </p:nvSpPr>
          <p:spPr>
            <a:xfrm>
              <a:off x="6196362" y="361898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98" name="object 3198" descr=""/>
            <p:cNvSpPr/>
            <p:nvPr/>
          </p:nvSpPr>
          <p:spPr>
            <a:xfrm>
              <a:off x="6281073" y="361898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99" name="object 3199" descr=""/>
            <p:cNvSpPr/>
            <p:nvPr/>
          </p:nvSpPr>
          <p:spPr>
            <a:xfrm>
              <a:off x="6365785" y="361898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00" name="object 3200" descr=""/>
            <p:cNvSpPr/>
            <p:nvPr/>
          </p:nvSpPr>
          <p:spPr>
            <a:xfrm>
              <a:off x="6450496" y="361898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01" name="object 3201" descr=""/>
            <p:cNvSpPr/>
            <p:nvPr/>
          </p:nvSpPr>
          <p:spPr>
            <a:xfrm>
              <a:off x="6535208" y="361898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02" name="object 3202" descr=""/>
            <p:cNvSpPr/>
            <p:nvPr/>
          </p:nvSpPr>
          <p:spPr>
            <a:xfrm>
              <a:off x="6619919" y="361898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03" name="object 3203" descr=""/>
            <p:cNvSpPr/>
            <p:nvPr/>
          </p:nvSpPr>
          <p:spPr>
            <a:xfrm>
              <a:off x="6704631" y="361898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04" name="object 3204" descr=""/>
            <p:cNvSpPr/>
            <p:nvPr/>
          </p:nvSpPr>
          <p:spPr>
            <a:xfrm>
              <a:off x="6789343" y="361898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05" name="object 3205" descr=""/>
            <p:cNvSpPr/>
            <p:nvPr/>
          </p:nvSpPr>
          <p:spPr>
            <a:xfrm>
              <a:off x="6874054" y="361898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06" name="object 3206" descr=""/>
            <p:cNvSpPr/>
            <p:nvPr/>
          </p:nvSpPr>
          <p:spPr>
            <a:xfrm>
              <a:off x="6958766" y="361898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07" name="object 3207" descr=""/>
            <p:cNvSpPr/>
            <p:nvPr/>
          </p:nvSpPr>
          <p:spPr>
            <a:xfrm>
              <a:off x="7043477" y="361898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08" name="object 3208" descr=""/>
            <p:cNvSpPr/>
            <p:nvPr/>
          </p:nvSpPr>
          <p:spPr>
            <a:xfrm>
              <a:off x="7128189" y="361898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09" name="object 3209" descr=""/>
            <p:cNvSpPr/>
            <p:nvPr/>
          </p:nvSpPr>
          <p:spPr>
            <a:xfrm>
              <a:off x="7212900" y="361898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10" name="object 3210" descr=""/>
            <p:cNvSpPr/>
            <p:nvPr/>
          </p:nvSpPr>
          <p:spPr>
            <a:xfrm>
              <a:off x="7297612" y="361898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11" name="object 3211" descr=""/>
            <p:cNvSpPr/>
            <p:nvPr/>
          </p:nvSpPr>
          <p:spPr>
            <a:xfrm>
              <a:off x="7382323" y="361898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12" name="object 3212" descr=""/>
            <p:cNvSpPr/>
            <p:nvPr/>
          </p:nvSpPr>
          <p:spPr>
            <a:xfrm>
              <a:off x="7467034" y="361898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13" name="object 3213" descr=""/>
            <p:cNvSpPr/>
            <p:nvPr/>
          </p:nvSpPr>
          <p:spPr>
            <a:xfrm>
              <a:off x="7551746" y="361898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14" name="object 3214" descr=""/>
            <p:cNvSpPr/>
            <p:nvPr/>
          </p:nvSpPr>
          <p:spPr>
            <a:xfrm>
              <a:off x="5942227" y="370369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15" name="object 3215" descr=""/>
            <p:cNvSpPr/>
            <p:nvPr/>
          </p:nvSpPr>
          <p:spPr>
            <a:xfrm>
              <a:off x="6026939" y="370369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16" name="object 3216" descr=""/>
            <p:cNvSpPr/>
            <p:nvPr/>
          </p:nvSpPr>
          <p:spPr>
            <a:xfrm>
              <a:off x="6111650" y="370369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17" name="object 3217" descr=""/>
            <p:cNvSpPr/>
            <p:nvPr/>
          </p:nvSpPr>
          <p:spPr>
            <a:xfrm>
              <a:off x="6196362" y="370369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18" name="object 3218" descr=""/>
            <p:cNvSpPr/>
            <p:nvPr/>
          </p:nvSpPr>
          <p:spPr>
            <a:xfrm>
              <a:off x="6281073" y="370369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19" name="object 3219" descr=""/>
            <p:cNvSpPr/>
            <p:nvPr/>
          </p:nvSpPr>
          <p:spPr>
            <a:xfrm>
              <a:off x="6365785" y="370369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89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20" name="object 3220" descr=""/>
            <p:cNvSpPr/>
            <p:nvPr/>
          </p:nvSpPr>
          <p:spPr>
            <a:xfrm>
              <a:off x="6450496" y="370369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21" name="object 3221" descr=""/>
            <p:cNvSpPr/>
            <p:nvPr/>
          </p:nvSpPr>
          <p:spPr>
            <a:xfrm>
              <a:off x="6535208" y="370369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22" name="object 3222" descr=""/>
            <p:cNvSpPr/>
            <p:nvPr/>
          </p:nvSpPr>
          <p:spPr>
            <a:xfrm>
              <a:off x="6619919" y="370369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23" name="object 3223" descr=""/>
            <p:cNvSpPr/>
            <p:nvPr/>
          </p:nvSpPr>
          <p:spPr>
            <a:xfrm>
              <a:off x="6704631" y="370369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24" name="object 3224" descr=""/>
            <p:cNvSpPr/>
            <p:nvPr/>
          </p:nvSpPr>
          <p:spPr>
            <a:xfrm>
              <a:off x="6789343" y="370369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25" name="object 3225" descr=""/>
            <p:cNvSpPr/>
            <p:nvPr/>
          </p:nvSpPr>
          <p:spPr>
            <a:xfrm>
              <a:off x="6874054" y="370369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26" name="object 3226" descr=""/>
            <p:cNvSpPr/>
            <p:nvPr/>
          </p:nvSpPr>
          <p:spPr>
            <a:xfrm>
              <a:off x="6958766" y="370369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27" name="object 3227" descr=""/>
            <p:cNvSpPr/>
            <p:nvPr/>
          </p:nvSpPr>
          <p:spPr>
            <a:xfrm>
              <a:off x="7043477" y="370369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28" name="object 3228" descr=""/>
            <p:cNvSpPr/>
            <p:nvPr/>
          </p:nvSpPr>
          <p:spPr>
            <a:xfrm>
              <a:off x="7128189" y="370369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29" name="object 3229" descr=""/>
            <p:cNvSpPr/>
            <p:nvPr/>
          </p:nvSpPr>
          <p:spPr>
            <a:xfrm>
              <a:off x="7212900" y="370369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30" name="object 3230" descr=""/>
            <p:cNvSpPr/>
            <p:nvPr/>
          </p:nvSpPr>
          <p:spPr>
            <a:xfrm>
              <a:off x="7297612" y="370369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31" name="object 3231" descr=""/>
            <p:cNvSpPr/>
            <p:nvPr/>
          </p:nvSpPr>
          <p:spPr>
            <a:xfrm>
              <a:off x="7382323" y="370369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32" name="object 3232" descr=""/>
            <p:cNvSpPr/>
            <p:nvPr/>
          </p:nvSpPr>
          <p:spPr>
            <a:xfrm>
              <a:off x="7467034" y="370369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33" name="object 3233" descr=""/>
            <p:cNvSpPr/>
            <p:nvPr/>
          </p:nvSpPr>
          <p:spPr>
            <a:xfrm>
              <a:off x="7551746" y="370369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34" name="object 3234" descr=""/>
            <p:cNvSpPr/>
            <p:nvPr/>
          </p:nvSpPr>
          <p:spPr>
            <a:xfrm>
              <a:off x="6789343" y="2771869"/>
              <a:ext cx="0" cy="339090"/>
            </a:xfrm>
            <a:custGeom>
              <a:avLst/>
              <a:gdLst/>
              <a:ahLst/>
              <a:cxnLst/>
              <a:rect l="l" t="t" r="r" b="b"/>
              <a:pathLst>
                <a:path w="0" h="339089">
                  <a:moveTo>
                    <a:pt x="0" y="0"/>
                  </a:moveTo>
                  <a:lnTo>
                    <a:pt x="0" y="338848"/>
                  </a:lnTo>
                </a:path>
              </a:pathLst>
            </a:custGeom>
            <a:ln w="84709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35" name="object 3235" descr=""/>
            <p:cNvSpPr/>
            <p:nvPr/>
          </p:nvSpPr>
          <p:spPr>
            <a:xfrm>
              <a:off x="6619917" y="2941292"/>
              <a:ext cx="339090" cy="0"/>
            </a:xfrm>
            <a:custGeom>
              <a:avLst/>
              <a:gdLst/>
              <a:ahLst/>
              <a:cxnLst/>
              <a:rect l="l" t="t" r="r" b="b"/>
              <a:pathLst>
                <a:path w="339090" h="0">
                  <a:moveTo>
                    <a:pt x="338848" y="0"/>
                  </a:moveTo>
                  <a:lnTo>
                    <a:pt x="0" y="0"/>
                  </a:lnTo>
                </a:path>
              </a:pathLst>
            </a:custGeom>
            <a:ln w="84709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236" name="object 3236" descr=""/>
          <p:cNvGrpSpPr/>
          <p:nvPr/>
        </p:nvGrpSpPr>
        <p:grpSpPr>
          <a:xfrm>
            <a:off x="7931853" y="2093119"/>
            <a:ext cx="1696720" cy="1696720"/>
            <a:chOff x="7931853" y="2093119"/>
            <a:chExt cx="1696720" cy="1696720"/>
          </a:xfrm>
        </p:grpSpPr>
        <p:sp>
          <p:nvSpPr>
            <p:cNvPr id="3237" name="object 3237" descr=""/>
            <p:cNvSpPr/>
            <p:nvPr/>
          </p:nvSpPr>
          <p:spPr>
            <a:xfrm>
              <a:off x="7932910" y="20941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38" name="object 3238" descr=""/>
            <p:cNvSpPr/>
            <p:nvPr/>
          </p:nvSpPr>
          <p:spPr>
            <a:xfrm>
              <a:off x="8017622" y="20941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39" name="object 3239" descr=""/>
            <p:cNvSpPr/>
            <p:nvPr/>
          </p:nvSpPr>
          <p:spPr>
            <a:xfrm>
              <a:off x="8102333" y="20941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40" name="object 3240" descr=""/>
            <p:cNvSpPr/>
            <p:nvPr/>
          </p:nvSpPr>
          <p:spPr>
            <a:xfrm>
              <a:off x="8187045" y="20941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41" name="object 3241" descr=""/>
            <p:cNvSpPr/>
            <p:nvPr/>
          </p:nvSpPr>
          <p:spPr>
            <a:xfrm>
              <a:off x="8271756" y="20941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42" name="object 3242" descr=""/>
            <p:cNvSpPr/>
            <p:nvPr/>
          </p:nvSpPr>
          <p:spPr>
            <a:xfrm>
              <a:off x="8356468" y="20941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43" name="object 3243" descr=""/>
            <p:cNvSpPr/>
            <p:nvPr/>
          </p:nvSpPr>
          <p:spPr>
            <a:xfrm>
              <a:off x="8441179" y="20941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44" name="object 3244" descr=""/>
            <p:cNvSpPr/>
            <p:nvPr/>
          </p:nvSpPr>
          <p:spPr>
            <a:xfrm>
              <a:off x="8525891" y="20941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45" name="object 3245" descr=""/>
            <p:cNvSpPr/>
            <p:nvPr/>
          </p:nvSpPr>
          <p:spPr>
            <a:xfrm>
              <a:off x="8610603" y="20941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46" name="object 3246" descr=""/>
            <p:cNvSpPr/>
            <p:nvPr/>
          </p:nvSpPr>
          <p:spPr>
            <a:xfrm>
              <a:off x="8695314" y="20941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47" name="object 3247" descr=""/>
            <p:cNvSpPr/>
            <p:nvPr/>
          </p:nvSpPr>
          <p:spPr>
            <a:xfrm>
              <a:off x="8780026" y="20941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48" name="object 3248" descr=""/>
            <p:cNvSpPr/>
            <p:nvPr/>
          </p:nvSpPr>
          <p:spPr>
            <a:xfrm>
              <a:off x="8864737" y="20941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49" name="object 3249" descr=""/>
            <p:cNvSpPr/>
            <p:nvPr/>
          </p:nvSpPr>
          <p:spPr>
            <a:xfrm>
              <a:off x="8949449" y="20941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50" name="object 3250" descr=""/>
            <p:cNvSpPr/>
            <p:nvPr/>
          </p:nvSpPr>
          <p:spPr>
            <a:xfrm>
              <a:off x="9034160" y="20941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51" name="object 3251" descr=""/>
            <p:cNvSpPr/>
            <p:nvPr/>
          </p:nvSpPr>
          <p:spPr>
            <a:xfrm>
              <a:off x="9118872" y="20941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52" name="object 3252" descr=""/>
            <p:cNvSpPr/>
            <p:nvPr/>
          </p:nvSpPr>
          <p:spPr>
            <a:xfrm>
              <a:off x="9203583" y="20941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53" name="object 3253" descr=""/>
            <p:cNvSpPr/>
            <p:nvPr/>
          </p:nvSpPr>
          <p:spPr>
            <a:xfrm>
              <a:off x="9288295" y="20941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54" name="object 3254" descr=""/>
            <p:cNvSpPr/>
            <p:nvPr/>
          </p:nvSpPr>
          <p:spPr>
            <a:xfrm>
              <a:off x="9373007" y="20941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55" name="object 3255" descr=""/>
            <p:cNvSpPr/>
            <p:nvPr/>
          </p:nvSpPr>
          <p:spPr>
            <a:xfrm>
              <a:off x="9457718" y="20941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56" name="object 3256" descr=""/>
            <p:cNvSpPr/>
            <p:nvPr/>
          </p:nvSpPr>
          <p:spPr>
            <a:xfrm>
              <a:off x="9542430" y="20941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57" name="object 3257" descr=""/>
            <p:cNvSpPr/>
            <p:nvPr/>
          </p:nvSpPr>
          <p:spPr>
            <a:xfrm>
              <a:off x="7932910" y="217888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58" name="object 3258" descr=""/>
            <p:cNvSpPr/>
            <p:nvPr/>
          </p:nvSpPr>
          <p:spPr>
            <a:xfrm>
              <a:off x="8017622" y="217888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59" name="object 3259" descr=""/>
            <p:cNvSpPr/>
            <p:nvPr/>
          </p:nvSpPr>
          <p:spPr>
            <a:xfrm>
              <a:off x="8102333" y="217888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60" name="object 3260" descr=""/>
            <p:cNvSpPr/>
            <p:nvPr/>
          </p:nvSpPr>
          <p:spPr>
            <a:xfrm>
              <a:off x="8187045" y="217888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61" name="object 3261" descr=""/>
            <p:cNvSpPr/>
            <p:nvPr/>
          </p:nvSpPr>
          <p:spPr>
            <a:xfrm>
              <a:off x="8271756" y="217888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62" name="object 3262" descr=""/>
            <p:cNvSpPr/>
            <p:nvPr/>
          </p:nvSpPr>
          <p:spPr>
            <a:xfrm>
              <a:off x="8356468" y="217888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63" name="object 3263" descr=""/>
            <p:cNvSpPr/>
            <p:nvPr/>
          </p:nvSpPr>
          <p:spPr>
            <a:xfrm>
              <a:off x="8441179" y="217888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64" name="object 3264" descr=""/>
            <p:cNvSpPr/>
            <p:nvPr/>
          </p:nvSpPr>
          <p:spPr>
            <a:xfrm>
              <a:off x="8525891" y="217888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65" name="object 3265" descr=""/>
            <p:cNvSpPr/>
            <p:nvPr/>
          </p:nvSpPr>
          <p:spPr>
            <a:xfrm>
              <a:off x="8610603" y="217888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66" name="object 3266" descr=""/>
            <p:cNvSpPr/>
            <p:nvPr/>
          </p:nvSpPr>
          <p:spPr>
            <a:xfrm>
              <a:off x="8695314" y="217888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67" name="object 3267" descr=""/>
            <p:cNvSpPr/>
            <p:nvPr/>
          </p:nvSpPr>
          <p:spPr>
            <a:xfrm>
              <a:off x="8780026" y="217888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68" name="object 3268" descr=""/>
            <p:cNvSpPr/>
            <p:nvPr/>
          </p:nvSpPr>
          <p:spPr>
            <a:xfrm>
              <a:off x="8864737" y="217888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69" name="object 3269" descr=""/>
            <p:cNvSpPr/>
            <p:nvPr/>
          </p:nvSpPr>
          <p:spPr>
            <a:xfrm>
              <a:off x="8949449" y="217888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70" name="object 3270" descr=""/>
            <p:cNvSpPr/>
            <p:nvPr/>
          </p:nvSpPr>
          <p:spPr>
            <a:xfrm>
              <a:off x="9034160" y="217888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71" name="object 3271" descr=""/>
            <p:cNvSpPr/>
            <p:nvPr/>
          </p:nvSpPr>
          <p:spPr>
            <a:xfrm>
              <a:off x="9118872" y="217888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72" name="object 3272" descr=""/>
            <p:cNvSpPr/>
            <p:nvPr/>
          </p:nvSpPr>
          <p:spPr>
            <a:xfrm>
              <a:off x="9203583" y="217888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73" name="object 3273" descr=""/>
            <p:cNvSpPr/>
            <p:nvPr/>
          </p:nvSpPr>
          <p:spPr>
            <a:xfrm>
              <a:off x="9288295" y="217888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74" name="object 3274" descr=""/>
            <p:cNvSpPr/>
            <p:nvPr/>
          </p:nvSpPr>
          <p:spPr>
            <a:xfrm>
              <a:off x="9373007" y="217888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75" name="object 3275" descr=""/>
            <p:cNvSpPr/>
            <p:nvPr/>
          </p:nvSpPr>
          <p:spPr>
            <a:xfrm>
              <a:off x="9457718" y="217888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76" name="object 3276" descr=""/>
            <p:cNvSpPr/>
            <p:nvPr/>
          </p:nvSpPr>
          <p:spPr>
            <a:xfrm>
              <a:off x="9542430" y="217888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77" name="object 3277" descr=""/>
            <p:cNvSpPr/>
            <p:nvPr/>
          </p:nvSpPr>
          <p:spPr>
            <a:xfrm>
              <a:off x="7932910" y="226360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78" name="object 3278" descr=""/>
            <p:cNvSpPr/>
            <p:nvPr/>
          </p:nvSpPr>
          <p:spPr>
            <a:xfrm>
              <a:off x="8017622" y="226360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79" name="object 3279" descr=""/>
            <p:cNvSpPr/>
            <p:nvPr/>
          </p:nvSpPr>
          <p:spPr>
            <a:xfrm>
              <a:off x="8102333" y="226360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80" name="object 3280" descr=""/>
            <p:cNvSpPr/>
            <p:nvPr/>
          </p:nvSpPr>
          <p:spPr>
            <a:xfrm>
              <a:off x="8187045" y="226360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81" name="object 3281" descr=""/>
            <p:cNvSpPr/>
            <p:nvPr/>
          </p:nvSpPr>
          <p:spPr>
            <a:xfrm>
              <a:off x="8271756" y="226360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82" name="object 3282" descr=""/>
            <p:cNvSpPr/>
            <p:nvPr/>
          </p:nvSpPr>
          <p:spPr>
            <a:xfrm>
              <a:off x="8356468" y="226360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83" name="object 3283" descr=""/>
            <p:cNvSpPr/>
            <p:nvPr/>
          </p:nvSpPr>
          <p:spPr>
            <a:xfrm>
              <a:off x="8441179" y="226360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84" name="object 3284" descr=""/>
            <p:cNvSpPr/>
            <p:nvPr/>
          </p:nvSpPr>
          <p:spPr>
            <a:xfrm>
              <a:off x="8525891" y="226360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85" name="object 3285" descr=""/>
            <p:cNvSpPr/>
            <p:nvPr/>
          </p:nvSpPr>
          <p:spPr>
            <a:xfrm>
              <a:off x="8610603" y="226360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86" name="object 3286" descr=""/>
            <p:cNvSpPr/>
            <p:nvPr/>
          </p:nvSpPr>
          <p:spPr>
            <a:xfrm>
              <a:off x="8695314" y="226360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87" name="object 3287" descr=""/>
            <p:cNvSpPr/>
            <p:nvPr/>
          </p:nvSpPr>
          <p:spPr>
            <a:xfrm>
              <a:off x="8780026" y="226360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88" name="object 3288" descr=""/>
            <p:cNvSpPr/>
            <p:nvPr/>
          </p:nvSpPr>
          <p:spPr>
            <a:xfrm>
              <a:off x="8864737" y="226360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89" name="object 3289" descr=""/>
            <p:cNvSpPr/>
            <p:nvPr/>
          </p:nvSpPr>
          <p:spPr>
            <a:xfrm>
              <a:off x="8949449" y="226360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90" name="object 3290" descr=""/>
            <p:cNvSpPr/>
            <p:nvPr/>
          </p:nvSpPr>
          <p:spPr>
            <a:xfrm>
              <a:off x="9034160" y="226360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91" name="object 3291" descr=""/>
            <p:cNvSpPr/>
            <p:nvPr/>
          </p:nvSpPr>
          <p:spPr>
            <a:xfrm>
              <a:off x="9118872" y="226360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92" name="object 3292" descr=""/>
            <p:cNvSpPr/>
            <p:nvPr/>
          </p:nvSpPr>
          <p:spPr>
            <a:xfrm>
              <a:off x="9203583" y="226360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93" name="object 3293" descr=""/>
            <p:cNvSpPr/>
            <p:nvPr/>
          </p:nvSpPr>
          <p:spPr>
            <a:xfrm>
              <a:off x="9288295" y="226360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94" name="object 3294" descr=""/>
            <p:cNvSpPr/>
            <p:nvPr/>
          </p:nvSpPr>
          <p:spPr>
            <a:xfrm>
              <a:off x="9373007" y="226360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95" name="object 3295" descr=""/>
            <p:cNvSpPr/>
            <p:nvPr/>
          </p:nvSpPr>
          <p:spPr>
            <a:xfrm>
              <a:off x="9457718" y="226360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96" name="object 3296" descr=""/>
            <p:cNvSpPr/>
            <p:nvPr/>
          </p:nvSpPr>
          <p:spPr>
            <a:xfrm>
              <a:off x="9542430" y="226360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97" name="object 3297" descr=""/>
            <p:cNvSpPr/>
            <p:nvPr/>
          </p:nvSpPr>
          <p:spPr>
            <a:xfrm>
              <a:off x="7932910" y="234831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98" name="object 3298" descr=""/>
            <p:cNvSpPr/>
            <p:nvPr/>
          </p:nvSpPr>
          <p:spPr>
            <a:xfrm>
              <a:off x="8017622" y="234831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99" name="object 3299" descr=""/>
            <p:cNvSpPr/>
            <p:nvPr/>
          </p:nvSpPr>
          <p:spPr>
            <a:xfrm>
              <a:off x="8102333" y="234831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00" name="object 3300" descr=""/>
            <p:cNvSpPr/>
            <p:nvPr/>
          </p:nvSpPr>
          <p:spPr>
            <a:xfrm>
              <a:off x="8187045" y="234831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01" name="object 3301" descr=""/>
            <p:cNvSpPr/>
            <p:nvPr/>
          </p:nvSpPr>
          <p:spPr>
            <a:xfrm>
              <a:off x="8271756" y="234831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02" name="object 3302" descr=""/>
            <p:cNvSpPr/>
            <p:nvPr/>
          </p:nvSpPr>
          <p:spPr>
            <a:xfrm>
              <a:off x="8356468" y="234831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03" name="object 3303" descr=""/>
            <p:cNvSpPr/>
            <p:nvPr/>
          </p:nvSpPr>
          <p:spPr>
            <a:xfrm>
              <a:off x="8441179" y="234831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04" name="object 3304" descr=""/>
            <p:cNvSpPr/>
            <p:nvPr/>
          </p:nvSpPr>
          <p:spPr>
            <a:xfrm>
              <a:off x="8525891" y="234831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05" name="object 3305" descr=""/>
            <p:cNvSpPr/>
            <p:nvPr/>
          </p:nvSpPr>
          <p:spPr>
            <a:xfrm>
              <a:off x="8610603" y="234831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06" name="object 3306" descr=""/>
            <p:cNvSpPr/>
            <p:nvPr/>
          </p:nvSpPr>
          <p:spPr>
            <a:xfrm>
              <a:off x="8695314" y="234831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07" name="object 3307" descr=""/>
            <p:cNvSpPr/>
            <p:nvPr/>
          </p:nvSpPr>
          <p:spPr>
            <a:xfrm>
              <a:off x="8780026" y="234831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08" name="object 3308" descr=""/>
            <p:cNvSpPr/>
            <p:nvPr/>
          </p:nvSpPr>
          <p:spPr>
            <a:xfrm>
              <a:off x="8864737" y="234831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09" name="object 3309" descr=""/>
            <p:cNvSpPr/>
            <p:nvPr/>
          </p:nvSpPr>
          <p:spPr>
            <a:xfrm>
              <a:off x="8949449" y="234831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10" name="object 3310" descr=""/>
            <p:cNvSpPr/>
            <p:nvPr/>
          </p:nvSpPr>
          <p:spPr>
            <a:xfrm>
              <a:off x="9034160" y="234831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11" name="object 3311" descr=""/>
            <p:cNvSpPr/>
            <p:nvPr/>
          </p:nvSpPr>
          <p:spPr>
            <a:xfrm>
              <a:off x="9118872" y="234831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12" name="object 3312" descr=""/>
            <p:cNvSpPr/>
            <p:nvPr/>
          </p:nvSpPr>
          <p:spPr>
            <a:xfrm>
              <a:off x="9203583" y="234831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13" name="object 3313" descr=""/>
            <p:cNvSpPr/>
            <p:nvPr/>
          </p:nvSpPr>
          <p:spPr>
            <a:xfrm>
              <a:off x="9288295" y="234831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14" name="object 3314" descr=""/>
            <p:cNvSpPr/>
            <p:nvPr/>
          </p:nvSpPr>
          <p:spPr>
            <a:xfrm>
              <a:off x="9373007" y="234831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15" name="object 3315" descr=""/>
            <p:cNvSpPr/>
            <p:nvPr/>
          </p:nvSpPr>
          <p:spPr>
            <a:xfrm>
              <a:off x="9457718" y="234831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16" name="object 3316" descr=""/>
            <p:cNvSpPr/>
            <p:nvPr/>
          </p:nvSpPr>
          <p:spPr>
            <a:xfrm>
              <a:off x="9542430" y="234831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17" name="object 3317" descr=""/>
            <p:cNvSpPr/>
            <p:nvPr/>
          </p:nvSpPr>
          <p:spPr>
            <a:xfrm>
              <a:off x="7932910" y="243302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18" name="object 3318" descr=""/>
            <p:cNvSpPr/>
            <p:nvPr/>
          </p:nvSpPr>
          <p:spPr>
            <a:xfrm>
              <a:off x="8017622" y="243302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19" name="object 3319" descr=""/>
            <p:cNvSpPr/>
            <p:nvPr/>
          </p:nvSpPr>
          <p:spPr>
            <a:xfrm>
              <a:off x="8102333" y="243302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20" name="object 3320" descr=""/>
            <p:cNvSpPr/>
            <p:nvPr/>
          </p:nvSpPr>
          <p:spPr>
            <a:xfrm>
              <a:off x="8187045" y="243302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21" name="object 3321" descr=""/>
            <p:cNvSpPr/>
            <p:nvPr/>
          </p:nvSpPr>
          <p:spPr>
            <a:xfrm>
              <a:off x="8271756" y="243302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22" name="object 3322" descr=""/>
            <p:cNvSpPr/>
            <p:nvPr/>
          </p:nvSpPr>
          <p:spPr>
            <a:xfrm>
              <a:off x="8356468" y="243302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23" name="object 3323" descr=""/>
            <p:cNvSpPr/>
            <p:nvPr/>
          </p:nvSpPr>
          <p:spPr>
            <a:xfrm>
              <a:off x="8441179" y="243302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24" name="object 3324" descr=""/>
            <p:cNvSpPr/>
            <p:nvPr/>
          </p:nvSpPr>
          <p:spPr>
            <a:xfrm>
              <a:off x="8525891" y="243302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25" name="object 3325" descr=""/>
            <p:cNvSpPr/>
            <p:nvPr/>
          </p:nvSpPr>
          <p:spPr>
            <a:xfrm>
              <a:off x="8610603" y="243302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26" name="object 3326" descr=""/>
            <p:cNvSpPr/>
            <p:nvPr/>
          </p:nvSpPr>
          <p:spPr>
            <a:xfrm>
              <a:off x="8695314" y="243302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27" name="object 3327" descr=""/>
            <p:cNvSpPr/>
            <p:nvPr/>
          </p:nvSpPr>
          <p:spPr>
            <a:xfrm>
              <a:off x="8780026" y="243302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28" name="object 3328" descr=""/>
            <p:cNvSpPr/>
            <p:nvPr/>
          </p:nvSpPr>
          <p:spPr>
            <a:xfrm>
              <a:off x="8864737" y="243302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29" name="object 3329" descr=""/>
            <p:cNvSpPr/>
            <p:nvPr/>
          </p:nvSpPr>
          <p:spPr>
            <a:xfrm>
              <a:off x="8949449" y="243302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30" name="object 3330" descr=""/>
            <p:cNvSpPr/>
            <p:nvPr/>
          </p:nvSpPr>
          <p:spPr>
            <a:xfrm>
              <a:off x="9034160" y="243302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31" name="object 3331" descr=""/>
            <p:cNvSpPr/>
            <p:nvPr/>
          </p:nvSpPr>
          <p:spPr>
            <a:xfrm>
              <a:off x="9118872" y="243302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32" name="object 3332" descr=""/>
            <p:cNvSpPr/>
            <p:nvPr/>
          </p:nvSpPr>
          <p:spPr>
            <a:xfrm>
              <a:off x="9203583" y="243302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33" name="object 3333" descr=""/>
            <p:cNvSpPr/>
            <p:nvPr/>
          </p:nvSpPr>
          <p:spPr>
            <a:xfrm>
              <a:off x="9288295" y="243302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34" name="object 3334" descr=""/>
            <p:cNvSpPr/>
            <p:nvPr/>
          </p:nvSpPr>
          <p:spPr>
            <a:xfrm>
              <a:off x="9373007" y="243302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35" name="object 3335" descr=""/>
            <p:cNvSpPr/>
            <p:nvPr/>
          </p:nvSpPr>
          <p:spPr>
            <a:xfrm>
              <a:off x="9457718" y="243302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36" name="object 3336" descr=""/>
            <p:cNvSpPr/>
            <p:nvPr/>
          </p:nvSpPr>
          <p:spPr>
            <a:xfrm>
              <a:off x="9542430" y="243302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37" name="object 3337" descr=""/>
            <p:cNvSpPr/>
            <p:nvPr/>
          </p:nvSpPr>
          <p:spPr>
            <a:xfrm>
              <a:off x="7932910" y="251773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38" name="object 3338" descr=""/>
            <p:cNvSpPr/>
            <p:nvPr/>
          </p:nvSpPr>
          <p:spPr>
            <a:xfrm>
              <a:off x="8017622" y="251773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39" name="object 3339" descr=""/>
            <p:cNvSpPr/>
            <p:nvPr/>
          </p:nvSpPr>
          <p:spPr>
            <a:xfrm>
              <a:off x="8102333" y="251773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40" name="object 3340" descr=""/>
            <p:cNvSpPr/>
            <p:nvPr/>
          </p:nvSpPr>
          <p:spPr>
            <a:xfrm>
              <a:off x="8187045" y="251773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41" name="object 3341" descr=""/>
            <p:cNvSpPr/>
            <p:nvPr/>
          </p:nvSpPr>
          <p:spPr>
            <a:xfrm>
              <a:off x="8271756" y="251773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42" name="object 3342" descr=""/>
            <p:cNvSpPr/>
            <p:nvPr/>
          </p:nvSpPr>
          <p:spPr>
            <a:xfrm>
              <a:off x="8356468" y="251773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43" name="object 3343" descr=""/>
            <p:cNvSpPr/>
            <p:nvPr/>
          </p:nvSpPr>
          <p:spPr>
            <a:xfrm>
              <a:off x="8441179" y="251773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44" name="object 3344" descr=""/>
            <p:cNvSpPr/>
            <p:nvPr/>
          </p:nvSpPr>
          <p:spPr>
            <a:xfrm>
              <a:off x="8525891" y="251773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45" name="object 3345" descr=""/>
            <p:cNvSpPr/>
            <p:nvPr/>
          </p:nvSpPr>
          <p:spPr>
            <a:xfrm>
              <a:off x="8610603" y="251773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46" name="object 3346" descr=""/>
            <p:cNvSpPr/>
            <p:nvPr/>
          </p:nvSpPr>
          <p:spPr>
            <a:xfrm>
              <a:off x="8695314" y="251773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47" name="object 3347" descr=""/>
            <p:cNvSpPr/>
            <p:nvPr/>
          </p:nvSpPr>
          <p:spPr>
            <a:xfrm>
              <a:off x="8780026" y="251773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48" name="object 3348" descr=""/>
            <p:cNvSpPr/>
            <p:nvPr/>
          </p:nvSpPr>
          <p:spPr>
            <a:xfrm>
              <a:off x="8864737" y="251773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49" name="object 3349" descr=""/>
            <p:cNvSpPr/>
            <p:nvPr/>
          </p:nvSpPr>
          <p:spPr>
            <a:xfrm>
              <a:off x="8949449" y="251773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50" name="object 3350" descr=""/>
            <p:cNvSpPr/>
            <p:nvPr/>
          </p:nvSpPr>
          <p:spPr>
            <a:xfrm>
              <a:off x="9034160" y="251773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51" name="object 3351" descr=""/>
            <p:cNvSpPr/>
            <p:nvPr/>
          </p:nvSpPr>
          <p:spPr>
            <a:xfrm>
              <a:off x="9118872" y="251773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52" name="object 3352" descr=""/>
            <p:cNvSpPr/>
            <p:nvPr/>
          </p:nvSpPr>
          <p:spPr>
            <a:xfrm>
              <a:off x="9203583" y="251773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53" name="object 3353" descr=""/>
            <p:cNvSpPr/>
            <p:nvPr/>
          </p:nvSpPr>
          <p:spPr>
            <a:xfrm>
              <a:off x="9288295" y="251773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54" name="object 3354" descr=""/>
            <p:cNvSpPr/>
            <p:nvPr/>
          </p:nvSpPr>
          <p:spPr>
            <a:xfrm>
              <a:off x="9373007" y="251773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55" name="object 3355" descr=""/>
            <p:cNvSpPr/>
            <p:nvPr/>
          </p:nvSpPr>
          <p:spPr>
            <a:xfrm>
              <a:off x="9457718" y="251773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56" name="object 3356" descr=""/>
            <p:cNvSpPr/>
            <p:nvPr/>
          </p:nvSpPr>
          <p:spPr>
            <a:xfrm>
              <a:off x="9542430" y="251773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57" name="object 3357" descr=""/>
            <p:cNvSpPr/>
            <p:nvPr/>
          </p:nvSpPr>
          <p:spPr>
            <a:xfrm>
              <a:off x="7932910" y="260244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58" name="object 3358" descr=""/>
            <p:cNvSpPr/>
            <p:nvPr/>
          </p:nvSpPr>
          <p:spPr>
            <a:xfrm>
              <a:off x="8017622" y="260244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59" name="object 3359" descr=""/>
            <p:cNvSpPr/>
            <p:nvPr/>
          </p:nvSpPr>
          <p:spPr>
            <a:xfrm>
              <a:off x="8102333" y="260244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60" name="object 3360" descr=""/>
            <p:cNvSpPr/>
            <p:nvPr/>
          </p:nvSpPr>
          <p:spPr>
            <a:xfrm>
              <a:off x="8187045" y="260244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61" name="object 3361" descr=""/>
            <p:cNvSpPr/>
            <p:nvPr/>
          </p:nvSpPr>
          <p:spPr>
            <a:xfrm>
              <a:off x="8271756" y="260244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62" name="object 3362" descr=""/>
            <p:cNvSpPr/>
            <p:nvPr/>
          </p:nvSpPr>
          <p:spPr>
            <a:xfrm>
              <a:off x="8356468" y="260244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63" name="object 3363" descr=""/>
            <p:cNvSpPr/>
            <p:nvPr/>
          </p:nvSpPr>
          <p:spPr>
            <a:xfrm>
              <a:off x="8441179" y="260244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64" name="object 3364" descr=""/>
            <p:cNvSpPr/>
            <p:nvPr/>
          </p:nvSpPr>
          <p:spPr>
            <a:xfrm>
              <a:off x="8525891" y="260244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65" name="object 3365" descr=""/>
            <p:cNvSpPr/>
            <p:nvPr/>
          </p:nvSpPr>
          <p:spPr>
            <a:xfrm>
              <a:off x="8610603" y="260244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66" name="object 3366" descr=""/>
            <p:cNvSpPr/>
            <p:nvPr/>
          </p:nvSpPr>
          <p:spPr>
            <a:xfrm>
              <a:off x="8695314" y="260244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67" name="object 3367" descr=""/>
            <p:cNvSpPr/>
            <p:nvPr/>
          </p:nvSpPr>
          <p:spPr>
            <a:xfrm>
              <a:off x="8780026" y="260244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68" name="object 3368" descr=""/>
            <p:cNvSpPr/>
            <p:nvPr/>
          </p:nvSpPr>
          <p:spPr>
            <a:xfrm>
              <a:off x="8864737" y="260244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69" name="object 3369" descr=""/>
            <p:cNvSpPr/>
            <p:nvPr/>
          </p:nvSpPr>
          <p:spPr>
            <a:xfrm>
              <a:off x="8949449" y="260244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70" name="object 3370" descr=""/>
            <p:cNvSpPr/>
            <p:nvPr/>
          </p:nvSpPr>
          <p:spPr>
            <a:xfrm>
              <a:off x="9034160" y="260244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71" name="object 3371" descr=""/>
            <p:cNvSpPr/>
            <p:nvPr/>
          </p:nvSpPr>
          <p:spPr>
            <a:xfrm>
              <a:off x="9118872" y="260244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72" name="object 3372" descr=""/>
            <p:cNvSpPr/>
            <p:nvPr/>
          </p:nvSpPr>
          <p:spPr>
            <a:xfrm>
              <a:off x="9203583" y="260244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73" name="object 3373" descr=""/>
            <p:cNvSpPr/>
            <p:nvPr/>
          </p:nvSpPr>
          <p:spPr>
            <a:xfrm>
              <a:off x="9288295" y="260244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74" name="object 3374" descr=""/>
            <p:cNvSpPr/>
            <p:nvPr/>
          </p:nvSpPr>
          <p:spPr>
            <a:xfrm>
              <a:off x="9373007" y="260244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75" name="object 3375" descr=""/>
            <p:cNvSpPr/>
            <p:nvPr/>
          </p:nvSpPr>
          <p:spPr>
            <a:xfrm>
              <a:off x="9457718" y="260244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76" name="object 3376" descr=""/>
            <p:cNvSpPr/>
            <p:nvPr/>
          </p:nvSpPr>
          <p:spPr>
            <a:xfrm>
              <a:off x="9542430" y="260244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77" name="object 3377" descr=""/>
            <p:cNvSpPr/>
            <p:nvPr/>
          </p:nvSpPr>
          <p:spPr>
            <a:xfrm>
              <a:off x="7932910" y="268715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78" name="object 3378" descr=""/>
            <p:cNvSpPr/>
            <p:nvPr/>
          </p:nvSpPr>
          <p:spPr>
            <a:xfrm>
              <a:off x="8017622" y="268715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79" name="object 3379" descr=""/>
            <p:cNvSpPr/>
            <p:nvPr/>
          </p:nvSpPr>
          <p:spPr>
            <a:xfrm>
              <a:off x="8102333" y="268715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80" name="object 3380" descr=""/>
            <p:cNvSpPr/>
            <p:nvPr/>
          </p:nvSpPr>
          <p:spPr>
            <a:xfrm>
              <a:off x="8187045" y="268715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81" name="object 3381" descr=""/>
            <p:cNvSpPr/>
            <p:nvPr/>
          </p:nvSpPr>
          <p:spPr>
            <a:xfrm>
              <a:off x="8271756" y="268715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82" name="object 3382" descr=""/>
            <p:cNvSpPr/>
            <p:nvPr/>
          </p:nvSpPr>
          <p:spPr>
            <a:xfrm>
              <a:off x="8356468" y="268715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83" name="object 3383" descr=""/>
            <p:cNvSpPr/>
            <p:nvPr/>
          </p:nvSpPr>
          <p:spPr>
            <a:xfrm>
              <a:off x="8441179" y="268715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84" name="object 3384" descr=""/>
            <p:cNvSpPr/>
            <p:nvPr/>
          </p:nvSpPr>
          <p:spPr>
            <a:xfrm>
              <a:off x="8525891" y="268715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85" name="object 3385" descr=""/>
            <p:cNvSpPr/>
            <p:nvPr/>
          </p:nvSpPr>
          <p:spPr>
            <a:xfrm>
              <a:off x="8610603" y="268715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86" name="object 3386" descr=""/>
            <p:cNvSpPr/>
            <p:nvPr/>
          </p:nvSpPr>
          <p:spPr>
            <a:xfrm>
              <a:off x="8695314" y="268715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87" name="object 3387" descr=""/>
            <p:cNvSpPr/>
            <p:nvPr/>
          </p:nvSpPr>
          <p:spPr>
            <a:xfrm>
              <a:off x="8780026" y="268715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88" name="object 3388" descr=""/>
            <p:cNvSpPr/>
            <p:nvPr/>
          </p:nvSpPr>
          <p:spPr>
            <a:xfrm>
              <a:off x="8864737" y="268715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89" name="object 3389" descr=""/>
            <p:cNvSpPr/>
            <p:nvPr/>
          </p:nvSpPr>
          <p:spPr>
            <a:xfrm>
              <a:off x="8949449" y="268715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90" name="object 3390" descr=""/>
            <p:cNvSpPr/>
            <p:nvPr/>
          </p:nvSpPr>
          <p:spPr>
            <a:xfrm>
              <a:off x="9034160" y="268715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91" name="object 3391" descr=""/>
            <p:cNvSpPr/>
            <p:nvPr/>
          </p:nvSpPr>
          <p:spPr>
            <a:xfrm>
              <a:off x="9118872" y="268715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92" name="object 3392" descr=""/>
            <p:cNvSpPr/>
            <p:nvPr/>
          </p:nvSpPr>
          <p:spPr>
            <a:xfrm>
              <a:off x="9203583" y="268715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93" name="object 3393" descr=""/>
            <p:cNvSpPr/>
            <p:nvPr/>
          </p:nvSpPr>
          <p:spPr>
            <a:xfrm>
              <a:off x="9288295" y="268715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94" name="object 3394" descr=""/>
            <p:cNvSpPr/>
            <p:nvPr/>
          </p:nvSpPr>
          <p:spPr>
            <a:xfrm>
              <a:off x="9373007" y="268715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95" name="object 3395" descr=""/>
            <p:cNvSpPr/>
            <p:nvPr/>
          </p:nvSpPr>
          <p:spPr>
            <a:xfrm>
              <a:off x="9457718" y="268715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96" name="object 3396" descr=""/>
            <p:cNvSpPr/>
            <p:nvPr/>
          </p:nvSpPr>
          <p:spPr>
            <a:xfrm>
              <a:off x="9542430" y="268715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97" name="object 3397" descr=""/>
            <p:cNvSpPr/>
            <p:nvPr/>
          </p:nvSpPr>
          <p:spPr>
            <a:xfrm>
              <a:off x="7932910" y="277186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98" name="object 3398" descr=""/>
            <p:cNvSpPr/>
            <p:nvPr/>
          </p:nvSpPr>
          <p:spPr>
            <a:xfrm>
              <a:off x="8017622" y="277186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99" name="object 3399" descr=""/>
            <p:cNvSpPr/>
            <p:nvPr/>
          </p:nvSpPr>
          <p:spPr>
            <a:xfrm>
              <a:off x="8102333" y="277186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00" name="object 3400" descr=""/>
            <p:cNvSpPr/>
            <p:nvPr/>
          </p:nvSpPr>
          <p:spPr>
            <a:xfrm>
              <a:off x="8187045" y="277186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01" name="object 3401" descr=""/>
            <p:cNvSpPr/>
            <p:nvPr/>
          </p:nvSpPr>
          <p:spPr>
            <a:xfrm>
              <a:off x="8271756" y="277186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02" name="object 3402" descr=""/>
            <p:cNvSpPr/>
            <p:nvPr/>
          </p:nvSpPr>
          <p:spPr>
            <a:xfrm>
              <a:off x="8356468" y="277186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03" name="object 3403" descr=""/>
            <p:cNvSpPr/>
            <p:nvPr/>
          </p:nvSpPr>
          <p:spPr>
            <a:xfrm>
              <a:off x="8441179" y="277186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04" name="object 3404" descr=""/>
            <p:cNvSpPr/>
            <p:nvPr/>
          </p:nvSpPr>
          <p:spPr>
            <a:xfrm>
              <a:off x="8525891" y="277186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05" name="object 3405" descr=""/>
            <p:cNvSpPr/>
            <p:nvPr/>
          </p:nvSpPr>
          <p:spPr>
            <a:xfrm>
              <a:off x="8610603" y="277186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06" name="object 3406" descr=""/>
            <p:cNvSpPr/>
            <p:nvPr/>
          </p:nvSpPr>
          <p:spPr>
            <a:xfrm>
              <a:off x="8695314" y="277186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07" name="object 3407" descr=""/>
            <p:cNvSpPr/>
            <p:nvPr/>
          </p:nvSpPr>
          <p:spPr>
            <a:xfrm>
              <a:off x="8780026" y="277186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08" name="object 3408" descr=""/>
            <p:cNvSpPr/>
            <p:nvPr/>
          </p:nvSpPr>
          <p:spPr>
            <a:xfrm>
              <a:off x="8864737" y="277186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09" name="object 3409" descr=""/>
            <p:cNvSpPr/>
            <p:nvPr/>
          </p:nvSpPr>
          <p:spPr>
            <a:xfrm>
              <a:off x="8949449" y="277186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10" name="object 3410" descr=""/>
            <p:cNvSpPr/>
            <p:nvPr/>
          </p:nvSpPr>
          <p:spPr>
            <a:xfrm>
              <a:off x="9034160" y="277186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11" name="object 3411" descr=""/>
            <p:cNvSpPr/>
            <p:nvPr/>
          </p:nvSpPr>
          <p:spPr>
            <a:xfrm>
              <a:off x="9118872" y="277186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12" name="object 3412" descr=""/>
            <p:cNvSpPr/>
            <p:nvPr/>
          </p:nvSpPr>
          <p:spPr>
            <a:xfrm>
              <a:off x="9203583" y="277186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13" name="object 3413" descr=""/>
            <p:cNvSpPr/>
            <p:nvPr/>
          </p:nvSpPr>
          <p:spPr>
            <a:xfrm>
              <a:off x="9288295" y="277186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14" name="object 3414" descr=""/>
            <p:cNvSpPr/>
            <p:nvPr/>
          </p:nvSpPr>
          <p:spPr>
            <a:xfrm>
              <a:off x="9373007" y="277186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15" name="object 3415" descr=""/>
            <p:cNvSpPr/>
            <p:nvPr/>
          </p:nvSpPr>
          <p:spPr>
            <a:xfrm>
              <a:off x="9457718" y="277186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16" name="object 3416" descr=""/>
            <p:cNvSpPr/>
            <p:nvPr/>
          </p:nvSpPr>
          <p:spPr>
            <a:xfrm>
              <a:off x="9542430" y="277186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17" name="object 3417" descr=""/>
            <p:cNvSpPr/>
            <p:nvPr/>
          </p:nvSpPr>
          <p:spPr>
            <a:xfrm>
              <a:off x="7932910" y="285658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18" name="object 3418" descr=""/>
            <p:cNvSpPr/>
            <p:nvPr/>
          </p:nvSpPr>
          <p:spPr>
            <a:xfrm>
              <a:off x="8017622" y="285658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19" name="object 3419" descr=""/>
            <p:cNvSpPr/>
            <p:nvPr/>
          </p:nvSpPr>
          <p:spPr>
            <a:xfrm>
              <a:off x="8102333" y="285658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20" name="object 3420" descr=""/>
            <p:cNvSpPr/>
            <p:nvPr/>
          </p:nvSpPr>
          <p:spPr>
            <a:xfrm>
              <a:off x="8187045" y="285658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21" name="object 3421" descr=""/>
            <p:cNvSpPr/>
            <p:nvPr/>
          </p:nvSpPr>
          <p:spPr>
            <a:xfrm>
              <a:off x="8271756" y="285658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22" name="object 3422" descr=""/>
            <p:cNvSpPr/>
            <p:nvPr/>
          </p:nvSpPr>
          <p:spPr>
            <a:xfrm>
              <a:off x="8356468" y="285658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23" name="object 3423" descr=""/>
            <p:cNvSpPr/>
            <p:nvPr/>
          </p:nvSpPr>
          <p:spPr>
            <a:xfrm>
              <a:off x="8441179" y="285658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24" name="object 3424" descr=""/>
            <p:cNvSpPr/>
            <p:nvPr/>
          </p:nvSpPr>
          <p:spPr>
            <a:xfrm>
              <a:off x="8525891" y="285658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25" name="object 3425" descr=""/>
            <p:cNvSpPr/>
            <p:nvPr/>
          </p:nvSpPr>
          <p:spPr>
            <a:xfrm>
              <a:off x="8610603" y="285658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26" name="object 3426" descr=""/>
            <p:cNvSpPr/>
            <p:nvPr/>
          </p:nvSpPr>
          <p:spPr>
            <a:xfrm>
              <a:off x="8695314" y="285658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27" name="object 3427" descr=""/>
            <p:cNvSpPr/>
            <p:nvPr/>
          </p:nvSpPr>
          <p:spPr>
            <a:xfrm>
              <a:off x="8780026" y="285658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28" name="object 3428" descr=""/>
            <p:cNvSpPr/>
            <p:nvPr/>
          </p:nvSpPr>
          <p:spPr>
            <a:xfrm>
              <a:off x="8864737" y="285658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29" name="object 3429" descr=""/>
            <p:cNvSpPr/>
            <p:nvPr/>
          </p:nvSpPr>
          <p:spPr>
            <a:xfrm>
              <a:off x="8949449" y="285658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30" name="object 3430" descr=""/>
            <p:cNvSpPr/>
            <p:nvPr/>
          </p:nvSpPr>
          <p:spPr>
            <a:xfrm>
              <a:off x="9034160" y="285658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31" name="object 3431" descr=""/>
            <p:cNvSpPr/>
            <p:nvPr/>
          </p:nvSpPr>
          <p:spPr>
            <a:xfrm>
              <a:off x="9118872" y="285658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32" name="object 3432" descr=""/>
            <p:cNvSpPr/>
            <p:nvPr/>
          </p:nvSpPr>
          <p:spPr>
            <a:xfrm>
              <a:off x="9203583" y="285658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33" name="object 3433" descr=""/>
            <p:cNvSpPr/>
            <p:nvPr/>
          </p:nvSpPr>
          <p:spPr>
            <a:xfrm>
              <a:off x="9288295" y="285658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34" name="object 3434" descr=""/>
            <p:cNvSpPr/>
            <p:nvPr/>
          </p:nvSpPr>
          <p:spPr>
            <a:xfrm>
              <a:off x="9373007" y="285658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35" name="object 3435" descr=""/>
            <p:cNvSpPr/>
            <p:nvPr/>
          </p:nvSpPr>
          <p:spPr>
            <a:xfrm>
              <a:off x="9457718" y="285658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36" name="object 3436" descr=""/>
            <p:cNvSpPr/>
            <p:nvPr/>
          </p:nvSpPr>
          <p:spPr>
            <a:xfrm>
              <a:off x="9542430" y="285658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37" name="object 3437" descr=""/>
            <p:cNvSpPr/>
            <p:nvPr/>
          </p:nvSpPr>
          <p:spPr>
            <a:xfrm>
              <a:off x="7932910" y="294129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38" name="object 3438" descr=""/>
            <p:cNvSpPr/>
            <p:nvPr/>
          </p:nvSpPr>
          <p:spPr>
            <a:xfrm>
              <a:off x="8017622" y="294129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39" name="object 3439" descr=""/>
            <p:cNvSpPr/>
            <p:nvPr/>
          </p:nvSpPr>
          <p:spPr>
            <a:xfrm>
              <a:off x="8102333" y="294129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40" name="object 3440" descr=""/>
            <p:cNvSpPr/>
            <p:nvPr/>
          </p:nvSpPr>
          <p:spPr>
            <a:xfrm>
              <a:off x="8187045" y="294129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41" name="object 3441" descr=""/>
            <p:cNvSpPr/>
            <p:nvPr/>
          </p:nvSpPr>
          <p:spPr>
            <a:xfrm>
              <a:off x="8271756" y="294129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42" name="object 3442" descr=""/>
            <p:cNvSpPr/>
            <p:nvPr/>
          </p:nvSpPr>
          <p:spPr>
            <a:xfrm>
              <a:off x="8356468" y="294129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43" name="object 3443" descr=""/>
            <p:cNvSpPr/>
            <p:nvPr/>
          </p:nvSpPr>
          <p:spPr>
            <a:xfrm>
              <a:off x="8441179" y="294129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44" name="object 3444" descr=""/>
            <p:cNvSpPr/>
            <p:nvPr/>
          </p:nvSpPr>
          <p:spPr>
            <a:xfrm>
              <a:off x="8525891" y="294129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45" name="object 3445" descr=""/>
            <p:cNvSpPr/>
            <p:nvPr/>
          </p:nvSpPr>
          <p:spPr>
            <a:xfrm>
              <a:off x="8610603" y="294129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46" name="object 3446" descr=""/>
            <p:cNvSpPr/>
            <p:nvPr/>
          </p:nvSpPr>
          <p:spPr>
            <a:xfrm>
              <a:off x="8695314" y="294129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47" name="object 3447" descr=""/>
            <p:cNvSpPr/>
            <p:nvPr/>
          </p:nvSpPr>
          <p:spPr>
            <a:xfrm>
              <a:off x="8780026" y="294129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48" name="object 3448" descr=""/>
            <p:cNvSpPr/>
            <p:nvPr/>
          </p:nvSpPr>
          <p:spPr>
            <a:xfrm>
              <a:off x="8864737" y="294129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49" name="object 3449" descr=""/>
            <p:cNvSpPr/>
            <p:nvPr/>
          </p:nvSpPr>
          <p:spPr>
            <a:xfrm>
              <a:off x="8949449" y="294129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50" name="object 3450" descr=""/>
            <p:cNvSpPr/>
            <p:nvPr/>
          </p:nvSpPr>
          <p:spPr>
            <a:xfrm>
              <a:off x="9034160" y="294129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51" name="object 3451" descr=""/>
            <p:cNvSpPr/>
            <p:nvPr/>
          </p:nvSpPr>
          <p:spPr>
            <a:xfrm>
              <a:off x="9118872" y="294129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52" name="object 3452" descr=""/>
            <p:cNvSpPr/>
            <p:nvPr/>
          </p:nvSpPr>
          <p:spPr>
            <a:xfrm>
              <a:off x="9203583" y="294129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53" name="object 3453" descr=""/>
            <p:cNvSpPr/>
            <p:nvPr/>
          </p:nvSpPr>
          <p:spPr>
            <a:xfrm>
              <a:off x="9288295" y="294129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54" name="object 3454" descr=""/>
            <p:cNvSpPr/>
            <p:nvPr/>
          </p:nvSpPr>
          <p:spPr>
            <a:xfrm>
              <a:off x="9373007" y="294129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55" name="object 3455" descr=""/>
            <p:cNvSpPr/>
            <p:nvPr/>
          </p:nvSpPr>
          <p:spPr>
            <a:xfrm>
              <a:off x="9457718" y="294129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56" name="object 3456" descr=""/>
            <p:cNvSpPr/>
            <p:nvPr/>
          </p:nvSpPr>
          <p:spPr>
            <a:xfrm>
              <a:off x="9542430" y="294129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57" name="object 3457" descr=""/>
            <p:cNvSpPr/>
            <p:nvPr/>
          </p:nvSpPr>
          <p:spPr>
            <a:xfrm>
              <a:off x="7932910" y="302600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58" name="object 3458" descr=""/>
            <p:cNvSpPr/>
            <p:nvPr/>
          </p:nvSpPr>
          <p:spPr>
            <a:xfrm>
              <a:off x="8017622" y="302600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59" name="object 3459" descr=""/>
            <p:cNvSpPr/>
            <p:nvPr/>
          </p:nvSpPr>
          <p:spPr>
            <a:xfrm>
              <a:off x="8102333" y="302600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60" name="object 3460" descr=""/>
            <p:cNvSpPr/>
            <p:nvPr/>
          </p:nvSpPr>
          <p:spPr>
            <a:xfrm>
              <a:off x="8187045" y="302600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61" name="object 3461" descr=""/>
            <p:cNvSpPr/>
            <p:nvPr/>
          </p:nvSpPr>
          <p:spPr>
            <a:xfrm>
              <a:off x="8271756" y="302600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62" name="object 3462" descr=""/>
            <p:cNvSpPr/>
            <p:nvPr/>
          </p:nvSpPr>
          <p:spPr>
            <a:xfrm>
              <a:off x="8356468" y="302600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63" name="object 3463" descr=""/>
            <p:cNvSpPr/>
            <p:nvPr/>
          </p:nvSpPr>
          <p:spPr>
            <a:xfrm>
              <a:off x="8441179" y="302600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64" name="object 3464" descr=""/>
            <p:cNvSpPr/>
            <p:nvPr/>
          </p:nvSpPr>
          <p:spPr>
            <a:xfrm>
              <a:off x="8525891" y="302600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65" name="object 3465" descr=""/>
            <p:cNvSpPr/>
            <p:nvPr/>
          </p:nvSpPr>
          <p:spPr>
            <a:xfrm>
              <a:off x="8610603" y="302600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66" name="object 3466" descr=""/>
            <p:cNvSpPr/>
            <p:nvPr/>
          </p:nvSpPr>
          <p:spPr>
            <a:xfrm>
              <a:off x="8695314" y="302600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67" name="object 3467" descr=""/>
            <p:cNvSpPr/>
            <p:nvPr/>
          </p:nvSpPr>
          <p:spPr>
            <a:xfrm>
              <a:off x="8780026" y="302600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68" name="object 3468" descr=""/>
            <p:cNvSpPr/>
            <p:nvPr/>
          </p:nvSpPr>
          <p:spPr>
            <a:xfrm>
              <a:off x="8864737" y="302600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69" name="object 3469" descr=""/>
            <p:cNvSpPr/>
            <p:nvPr/>
          </p:nvSpPr>
          <p:spPr>
            <a:xfrm>
              <a:off x="8949449" y="302600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70" name="object 3470" descr=""/>
            <p:cNvSpPr/>
            <p:nvPr/>
          </p:nvSpPr>
          <p:spPr>
            <a:xfrm>
              <a:off x="9034160" y="302600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71" name="object 3471" descr=""/>
            <p:cNvSpPr/>
            <p:nvPr/>
          </p:nvSpPr>
          <p:spPr>
            <a:xfrm>
              <a:off x="9118872" y="302600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72" name="object 3472" descr=""/>
            <p:cNvSpPr/>
            <p:nvPr/>
          </p:nvSpPr>
          <p:spPr>
            <a:xfrm>
              <a:off x="9203583" y="302600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73" name="object 3473" descr=""/>
            <p:cNvSpPr/>
            <p:nvPr/>
          </p:nvSpPr>
          <p:spPr>
            <a:xfrm>
              <a:off x="9288295" y="302600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74" name="object 3474" descr=""/>
            <p:cNvSpPr/>
            <p:nvPr/>
          </p:nvSpPr>
          <p:spPr>
            <a:xfrm>
              <a:off x="9373007" y="302600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75" name="object 3475" descr=""/>
            <p:cNvSpPr/>
            <p:nvPr/>
          </p:nvSpPr>
          <p:spPr>
            <a:xfrm>
              <a:off x="9457718" y="302600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76" name="object 3476" descr=""/>
            <p:cNvSpPr/>
            <p:nvPr/>
          </p:nvSpPr>
          <p:spPr>
            <a:xfrm>
              <a:off x="9542430" y="302600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77" name="object 3477" descr=""/>
            <p:cNvSpPr/>
            <p:nvPr/>
          </p:nvSpPr>
          <p:spPr>
            <a:xfrm>
              <a:off x="7932910" y="311071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78" name="object 3478" descr=""/>
            <p:cNvSpPr/>
            <p:nvPr/>
          </p:nvSpPr>
          <p:spPr>
            <a:xfrm>
              <a:off x="8017622" y="311071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79" name="object 3479" descr=""/>
            <p:cNvSpPr/>
            <p:nvPr/>
          </p:nvSpPr>
          <p:spPr>
            <a:xfrm>
              <a:off x="8102333" y="311071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80" name="object 3480" descr=""/>
            <p:cNvSpPr/>
            <p:nvPr/>
          </p:nvSpPr>
          <p:spPr>
            <a:xfrm>
              <a:off x="8187045" y="311071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81" name="object 3481" descr=""/>
            <p:cNvSpPr/>
            <p:nvPr/>
          </p:nvSpPr>
          <p:spPr>
            <a:xfrm>
              <a:off x="8271756" y="311071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82" name="object 3482" descr=""/>
            <p:cNvSpPr/>
            <p:nvPr/>
          </p:nvSpPr>
          <p:spPr>
            <a:xfrm>
              <a:off x="8356468" y="311071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83" name="object 3483" descr=""/>
            <p:cNvSpPr/>
            <p:nvPr/>
          </p:nvSpPr>
          <p:spPr>
            <a:xfrm>
              <a:off x="8441179" y="311071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84" name="object 3484" descr=""/>
            <p:cNvSpPr/>
            <p:nvPr/>
          </p:nvSpPr>
          <p:spPr>
            <a:xfrm>
              <a:off x="8525891" y="311071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85" name="object 3485" descr=""/>
            <p:cNvSpPr/>
            <p:nvPr/>
          </p:nvSpPr>
          <p:spPr>
            <a:xfrm>
              <a:off x="8610603" y="311071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86" name="object 3486" descr=""/>
            <p:cNvSpPr/>
            <p:nvPr/>
          </p:nvSpPr>
          <p:spPr>
            <a:xfrm>
              <a:off x="8695314" y="311071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87" name="object 3487" descr=""/>
            <p:cNvSpPr/>
            <p:nvPr/>
          </p:nvSpPr>
          <p:spPr>
            <a:xfrm>
              <a:off x="8780026" y="311071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88" name="object 3488" descr=""/>
            <p:cNvSpPr/>
            <p:nvPr/>
          </p:nvSpPr>
          <p:spPr>
            <a:xfrm>
              <a:off x="8864737" y="311071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89" name="object 3489" descr=""/>
            <p:cNvSpPr/>
            <p:nvPr/>
          </p:nvSpPr>
          <p:spPr>
            <a:xfrm>
              <a:off x="8949449" y="311071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90" name="object 3490" descr=""/>
            <p:cNvSpPr/>
            <p:nvPr/>
          </p:nvSpPr>
          <p:spPr>
            <a:xfrm>
              <a:off x="9034160" y="311071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91" name="object 3491" descr=""/>
            <p:cNvSpPr/>
            <p:nvPr/>
          </p:nvSpPr>
          <p:spPr>
            <a:xfrm>
              <a:off x="9118872" y="311071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92" name="object 3492" descr=""/>
            <p:cNvSpPr/>
            <p:nvPr/>
          </p:nvSpPr>
          <p:spPr>
            <a:xfrm>
              <a:off x="9203583" y="311071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93" name="object 3493" descr=""/>
            <p:cNvSpPr/>
            <p:nvPr/>
          </p:nvSpPr>
          <p:spPr>
            <a:xfrm>
              <a:off x="9288295" y="311071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94" name="object 3494" descr=""/>
            <p:cNvSpPr/>
            <p:nvPr/>
          </p:nvSpPr>
          <p:spPr>
            <a:xfrm>
              <a:off x="9373007" y="311071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95" name="object 3495" descr=""/>
            <p:cNvSpPr/>
            <p:nvPr/>
          </p:nvSpPr>
          <p:spPr>
            <a:xfrm>
              <a:off x="9457718" y="311071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96" name="object 3496" descr=""/>
            <p:cNvSpPr/>
            <p:nvPr/>
          </p:nvSpPr>
          <p:spPr>
            <a:xfrm>
              <a:off x="9542430" y="311071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97" name="object 3497" descr=""/>
            <p:cNvSpPr/>
            <p:nvPr/>
          </p:nvSpPr>
          <p:spPr>
            <a:xfrm>
              <a:off x="7932910" y="319542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98" name="object 3498" descr=""/>
            <p:cNvSpPr/>
            <p:nvPr/>
          </p:nvSpPr>
          <p:spPr>
            <a:xfrm>
              <a:off x="8017622" y="319542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99" name="object 3499" descr=""/>
            <p:cNvSpPr/>
            <p:nvPr/>
          </p:nvSpPr>
          <p:spPr>
            <a:xfrm>
              <a:off x="8102333" y="319542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00" name="object 3500" descr=""/>
            <p:cNvSpPr/>
            <p:nvPr/>
          </p:nvSpPr>
          <p:spPr>
            <a:xfrm>
              <a:off x="8187045" y="319542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01" name="object 3501" descr=""/>
            <p:cNvSpPr/>
            <p:nvPr/>
          </p:nvSpPr>
          <p:spPr>
            <a:xfrm>
              <a:off x="8271756" y="319542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02" name="object 3502" descr=""/>
            <p:cNvSpPr/>
            <p:nvPr/>
          </p:nvSpPr>
          <p:spPr>
            <a:xfrm>
              <a:off x="8356468" y="319542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03" name="object 3503" descr=""/>
            <p:cNvSpPr/>
            <p:nvPr/>
          </p:nvSpPr>
          <p:spPr>
            <a:xfrm>
              <a:off x="8441179" y="319542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04" name="object 3504" descr=""/>
            <p:cNvSpPr/>
            <p:nvPr/>
          </p:nvSpPr>
          <p:spPr>
            <a:xfrm>
              <a:off x="8525891" y="319542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05" name="object 3505" descr=""/>
            <p:cNvSpPr/>
            <p:nvPr/>
          </p:nvSpPr>
          <p:spPr>
            <a:xfrm>
              <a:off x="8610603" y="319542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06" name="object 3506" descr=""/>
            <p:cNvSpPr/>
            <p:nvPr/>
          </p:nvSpPr>
          <p:spPr>
            <a:xfrm>
              <a:off x="8695314" y="319542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07" name="object 3507" descr=""/>
            <p:cNvSpPr/>
            <p:nvPr/>
          </p:nvSpPr>
          <p:spPr>
            <a:xfrm>
              <a:off x="8780026" y="319542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08" name="object 3508" descr=""/>
            <p:cNvSpPr/>
            <p:nvPr/>
          </p:nvSpPr>
          <p:spPr>
            <a:xfrm>
              <a:off x="8864737" y="319542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09" name="object 3509" descr=""/>
            <p:cNvSpPr/>
            <p:nvPr/>
          </p:nvSpPr>
          <p:spPr>
            <a:xfrm>
              <a:off x="8949449" y="319542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10" name="object 3510" descr=""/>
            <p:cNvSpPr/>
            <p:nvPr/>
          </p:nvSpPr>
          <p:spPr>
            <a:xfrm>
              <a:off x="9034160" y="319542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11" name="object 3511" descr=""/>
            <p:cNvSpPr/>
            <p:nvPr/>
          </p:nvSpPr>
          <p:spPr>
            <a:xfrm>
              <a:off x="9118872" y="319542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12" name="object 3512" descr=""/>
            <p:cNvSpPr/>
            <p:nvPr/>
          </p:nvSpPr>
          <p:spPr>
            <a:xfrm>
              <a:off x="9203583" y="319542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13" name="object 3513" descr=""/>
            <p:cNvSpPr/>
            <p:nvPr/>
          </p:nvSpPr>
          <p:spPr>
            <a:xfrm>
              <a:off x="9288295" y="319542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14" name="object 3514" descr=""/>
            <p:cNvSpPr/>
            <p:nvPr/>
          </p:nvSpPr>
          <p:spPr>
            <a:xfrm>
              <a:off x="9373007" y="319542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15" name="object 3515" descr=""/>
            <p:cNvSpPr/>
            <p:nvPr/>
          </p:nvSpPr>
          <p:spPr>
            <a:xfrm>
              <a:off x="9457718" y="319542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16" name="object 3516" descr=""/>
            <p:cNvSpPr/>
            <p:nvPr/>
          </p:nvSpPr>
          <p:spPr>
            <a:xfrm>
              <a:off x="9542430" y="319542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17" name="object 3517" descr=""/>
            <p:cNvSpPr/>
            <p:nvPr/>
          </p:nvSpPr>
          <p:spPr>
            <a:xfrm>
              <a:off x="7932910" y="328013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18" name="object 3518" descr=""/>
            <p:cNvSpPr/>
            <p:nvPr/>
          </p:nvSpPr>
          <p:spPr>
            <a:xfrm>
              <a:off x="8017622" y="328013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19" name="object 3519" descr=""/>
            <p:cNvSpPr/>
            <p:nvPr/>
          </p:nvSpPr>
          <p:spPr>
            <a:xfrm>
              <a:off x="8102333" y="328013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20" name="object 3520" descr=""/>
            <p:cNvSpPr/>
            <p:nvPr/>
          </p:nvSpPr>
          <p:spPr>
            <a:xfrm>
              <a:off x="8187045" y="328013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21" name="object 3521" descr=""/>
            <p:cNvSpPr/>
            <p:nvPr/>
          </p:nvSpPr>
          <p:spPr>
            <a:xfrm>
              <a:off x="8271756" y="328013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22" name="object 3522" descr=""/>
            <p:cNvSpPr/>
            <p:nvPr/>
          </p:nvSpPr>
          <p:spPr>
            <a:xfrm>
              <a:off x="8356468" y="328013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23" name="object 3523" descr=""/>
            <p:cNvSpPr/>
            <p:nvPr/>
          </p:nvSpPr>
          <p:spPr>
            <a:xfrm>
              <a:off x="8441179" y="328013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24" name="object 3524" descr=""/>
            <p:cNvSpPr/>
            <p:nvPr/>
          </p:nvSpPr>
          <p:spPr>
            <a:xfrm>
              <a:off x="8525891" y="328013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25" name="object 3525" descr=""/>
            <p:cNvSpPr/>
            <p:nvPr/>
          </p:nvSpPr>
          <p:spPr>
            <a:xfrm>
              <a:off x="8610603" y="328013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26" name="object 3526" descr=""/>
            <p:cNvSpPr/>
            <p:nvPr/>
          </p:nvSpPr>
          <p:spPr>
            <a:xfrm>
              <a:off x="8695314" y="328013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27" name="object 3527" descr=""/>
            <p:cNvSpPr/>
            <p:nvPr/>
          </p:nvSpPr>
          <p:spPr>
            <a:xfrm>
              <a:off x="8780026" y="328013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28" name="object 3528" descr=""/>
            <p:cNvSpPr/>
            <p:nvPr/>
          </p:nvSpPr>
          <p:spPr>
            <a:xfrm>
              <a:off x="8864737" y="328013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29" name="object 3529" descr=""/>
            <p:cNvSpPr/>
            <p:nvPr/>
          </p:nvSpPr>
          <p:spPr>
            <a:xfrm>
              <a:off x="8949449" y="328013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30" name="object 3530" descr=""/>
            <p:cNvSpPr/>
            <p:nvPr/>
          </p:nvSpPr>
          <p:spPr>
            <a:xfrm>
              <a:off x="9034160" y="328013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31" name="object 3531" descr=""/>
            <p:cNvSpPr/>
            <p:nvPr/>
          </p:nvSpPr>
          <p:spPr>
            <a:xfrm>
              <a:off x="9118872" y="328013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32" name="object 3532" descr=""/>
            <p:cNvSpPr/>
            <p:nvPr/>
          </p:nvSpPr>
          <p:spPr>
            <a:xfrm>
              <a:off x="9203583" y="328013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33" name="object 3533" descr=""/>
            <p:cNvSpPr/>
            <p:nvPr/>
          </p:nvSpPr>
          <p:spPr>
            <a:xfrm>
              <a:off x="9288295" y="328013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34" name="object 3534" descr=""/>
            <p:cNvSpPr/>
            <p:nvPr/>
          </p:nvSpPr>
          <p:spPr>
            <a:xfrm>
              <a:off x="9373007" y="328013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35" name="object 3535" descr=""/>
            <p:cNvSpPr/>
            <p:nvPr/>
          </p:nvSpPr>
          <p:spPr>
            <a:xfrm>
              <a:off x="9457718" y="328013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36" name="object 3536" descr=""/>
            <p:cNvSpPr/>
            <p:nvPr/>
          </p:nvSpPr>
          <p:spPr>
            <a:xfrm>
              <a:off x="9542430" y="328013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37" name="object 3537" descr=""/>
            <p:cNvSpPr/>
            <p:nvPr/>
          </p:nvSpPr>
          <p:spPr>
            <a:xfrm>
              <a:off x="7932910" y="336485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38" name="object 3538" descr=""/>
            <p:cNvSpPr/>
            <p:nvPr/>
          </p:nvSpPr>
          <p:spPr>
            <a:xfrm>
              <a:off x="8017622" y="336485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39" name="object 3539" descr=""/>
            <p:cNvSpPr/>
            <p:nvPr/>
          </p:nvSpPr>
          <p:spPr>
            <a:xfrm>
              <a:off x="8102333" y="336485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40" name="object 3540" descr=""/>
            <p:cNvSpPr/>
            <p:nvPr/>
          </p:nvSpPr>
          <p:spPr>
            <a:xfrm>
              <a:off x="8187045" y="336485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41" name="object 3541" descr=""/>
            <p:cNvSpPr/>
            <p:nvPr/>
          </p:nvSpPr>
          <p:spPr>
            <a:xfrm>
              <a:off x="8271756" y="336485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42" name="object 3542" descr=""/>
            <p:cNvSpPr/>
            <p:nvPr/>
          </p:nvSpPr>
          <p:spPr>
            <a:xfrm>
              <a:off x="8356468" y="336485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43" name="object 3543" descr=""/>
            <p:cNvSpPr/>
            <p:nvPr/>
          </p:nvSpPr>
          <p:spPr>
            <a:xfrm>
              <a:off x="8441179" y="336485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44" name="object 3544" descr=""/>
            <p:cNvSpPr/>
            <p:nvPr/>
          </p:nvSpPr>
          <p:spPr>
            <a:xfrm>
              <a:off x="8525891" y="336485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45" name="object 3545" descr=""/>
            <p:cNvSpPr/>
            <p:nvPr/>
          </p:nvSpPr>
          <p:spPr>
            <a:xfrm>
              <a:off x="8610603" y="336485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46" name="object 3546" descr=""/>
            <p:cNvSpPr/>
            <p:nvPr/>
          </p:nvSpPr>
          <p:spPr>
            <a:xfrm>
              <a:off x="8695314" y="336485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47" name="object 3547" descr=""/>
            <p:cNvSpPr/>
            <p:nvPr/>
          </p:nvSpPr>
          <p:spPr>
            <a:xfrm>
              <a:off x="8780026" y="336485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48" name="object 3548" descr=""/>
            <p:cNvSpPr/>
            <p:nvPr/>
          </p:nvSpPr>
          <p:spPr>
            <a:xfrm>
              <a:off x="8864737" y="336485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49" name="object 3549" descr=""/>
            <p:cNvSpPr/>
            <p:nvPr/>
          </p:nvSpPr>
          <p:spPr>
            <a:xfrm>
              <a:off x="8949449" y="336485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50" name="object 3550" descr=""/>
            <p:cNvSpPr/>
            <p:nvPr/>
          </p:nvSpPr>
          <p:spPr>
            <a:xfrm>
              <a:off x="9034160" y="336485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51" name="object 3551" descr=""/>
            <p:cNvSpPr/>
            <p:nvPr/>
          </p:nvSpPr>
          <p:spPr>
            <a:xfrm>
              <a:off x="9118872" y="336485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52" name="object 3552" descr=""/>
            <p:cNvSpPr/>
            <p:nvPr/>
          </p:nvSpPr>
          <p:spPr>
            <a:xfrm>
              <a:off x="9203583" y="336485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53" name="object 3553" descr=""/>
            <p:cNvSpPr/>
            <p:nvPr/>
          </p:nvSpPr>
          <p:spPr>
            <a:xfrm>
              <a:off x="9288295" y="336485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54" name="object 3554" descr=""/>
            <p:cNvSpPr/>
            <p:nvPr/>
          </p:nvSpPr>
          <p:spPr>
            <a:xfrm>
              <a:off x="9373007" y="336485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55" name="object 3555" descr=""/>
            <p:cNvSpPr/>
            <p:nvPr/>
          </p:nvSpPr>
          <p:spPr>
            <a:xfrm>
              <a:off x="9457718" y="336485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56" name="object 3556" descr=""/>
            <p:cNvSpPr/>
            <p:nvPr/>
          </p:nvSpPr>
          <p:spPr>
            <a:xfrm>
              <a:off x="9542430" y="336485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57" name="object 3557" descr=""/>
            <p:cNvSpPr/>
            <p:nvPr/>
          </p:nvSpPr>
          <p:spPr>
            <a:xfrm>
              <a:off x="7932910" y="344956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58" name="object 3558" descr=""/>
            <p:cNvSpPr/>
            <p:nvPr/>
          </p:nvSpPr>
          <p:spPr>
            <a:xfrm>
              <a:off x="8017622" y="344956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59" name="object 3559" descr=""/>
            <p:cNvSpPr/>
            <p:nvPr/>
          </p:nvSpPr>
          <p:spPr>
            <a:xfrm>
              <a:off x="8102333" y="344956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60" name="object 3560" descr=""/>
            <p:cNvSpPr/>
            <p:nvPr/>
          </p:nvSpPr>
          <p:spPr>
            <a:xfrm>
              <a:off x="8187045" y="344956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61" name="object 3561" descr=""/>
            <p:cNvSpPr/>
            <p:nvPr/>
          </p:nvSpPr>
          <p:spPr>
            <a:xfrm>
              <a:off x="8271756" y="344956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62" name="object 3562" descr=""/>
            <p:cNvSpPr/>
            <p:nvPr/>
          </p:nvSpPr>
          <p:spPr>
            <a:xfrm>
              <a:off x="8356468" y="344956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63" name="object 3563" descr=""/>
            <p:cNvSpPr/>
            <p:nvPr/>
          </p:nvSpPr>
          <p:spPr>
            <a:xfrm>
              <a:off x="8441179" y="344956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64" name="object 3564" descr=""/>
            <p:cNvSpPr/>
            <p:nvPr/>
          </p:nvSpPr>
          <p:spPr>
            <a:xfrm>
              <a:off x="8525891" y="344956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65" name="object 3565" descr=""/>
            <p:cNvSpPr/>
            <p:nvPr/>
          </p:nvSpPr>
          <p:spPr>
            <a:xfrm>
              <a:off x="8610603" y="344956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66" name="object 3566" descr=""/>
            <p:cNvSpPr/>
            <p:nvPr/>
          </p:nvSpPr>
          <p:spPr>
            <a:xfrm>
              <a:off x="8695314" y="344956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67" name="object 3567" descr=""/>
            <p:cNvSpPr/>
            <p:nvPr/>
          </p:nvSpPr>
          <p:spPr>
            <a:xfrm>
              <a:off x="8780026" y="344956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68" name="object 3568" descr=""/>
            <p:cNvSpPr/>
            <p:nvPr/>
          </p:nvSpPr>
          <p:spPr>
            <a:xfrm>
              <a:off x="8864737" y="344956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69" name="object 3569" descr=""/>
            <p:cNvSpPr/>
            <p:nvPr/>
          </p:nvSpPr>
          <p:spPr>
            <a:xfrm>
              <a:off x="8949449" y="344956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70" name="object 3570" descr=""/>
            <p:cNvSpPr/>
            <p:nvPr/>
          </p:nvSpPr>
          <p:spPr>
            <a:xfrm>
              <a:off x="9034160" y="344956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71" name="object 3571" descr=""/>
            <p:cNvSpPr/>
            <p:nvPr/>
          </p:nvSpPr>
          <p:spPr>
            <a:xfrm>
              <a:off x="9118872" y="344956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72" name="object 3572" descr=""/>
            <p:cNvSpPr/>
            <p:nvPr/>
          </p:nvSpPr>
          <p:spPr>
            <a:xfrm>
              <a:off x="9203583" y="344956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73" name="object 3573" descr=""/>
            <p:cNvSpPr/>
            <p:nvPr/>
          </p:nvSpPr>
          <p:spPr>
            <a:xfrm>
              <a:off x="9288295" y="344956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74" name="object 3574" descr=""/>
            <p:cNvSpPr/>
            <p:nvPr/>
          </p:nvSpPr>
          <p:spPr>
            <a:xfrm>
              <a:off x="9373007" y="344956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75" name="object 3575" descr=""/>
            <p:cNvSpPr/>
            <p:nvPr/>
          </p:nvSpPr>
          <p:spPr>
            <a:xfrm>
              <a:off x="9457718" y="344956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76" name="object 3576" descr=""/>
            <p:cNvSpPr/>
            <p:nvPr/>
          </p:nvSpPr>
          <p:spPr>
            <a:xfrm>
              <a:off x="9542430" y="344956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77" name="object 3577" descr=""/>
            <p:cNvSpPr/>
            <p:nvPr/>
          </p:nvSpPr>
          <p:spPr>
            <a:xfrm>
              <a:off x="7932910" y="353427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78" name="object 3578" descr=""/>
            <p:cNvSpPr/>
            <p:nvPr/>
          </p:nvSpPr>
          <p:spPr>
            <a:xfrm>
              <a:off x="8017622" y="353427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79" name="object 3579" descr=""/>
            <p:cNvSpPr/>
            <p:nvPr/>
          </p:nvSpPr>
          <p:spPr>
            <a:xfrm>
              <a:off x="8102333" y="353427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80" name="object 3580" descr=""/>
            <p:cNvSpPr/>
            <p:nvPr/>
          </p:nvSpPr>
          <p:spPr>
            <a:xfrm>
              <a:off x="8187045" y="353427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81" name="object 3581" descr=""/>
            <p:cNvSpPr/>
            <p:nvPr/>
          </p:nvSpPr>
          <p:spPr>
            <a:xfrm>
              <a:off x="8271756" y="353427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82" name="object 3582" descr=""/>
            <p:cNvSpPr/>
            <p:nvPr/>
          </p:nvSpPr>
          <p:spPr>
            <a:xfrm>
              <a:off x="8356468" y="353427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83" name="object 3583" descr=""/>
            <p:cNvSpPr/>
            <p:nvPr/>
          </p:nvSpPr>
          <p:spPr>
            <a:xfrm>
              <a:off x="8441179" y="353427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84" name="object 3584" descr=""/>
            <p:cNvSpPr/>
            <p:nvPr/>
          </p:nvSpPr>
          <p:spPr>
            <a:xfrm>
              <a:off x="8525891" y="353427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85" name="object 3585" descr=""/>
            <p:cNvSpPr/>
            <p:nvPr/>
          </p:nvSpPr>
          <p:spPr>
            <a:xfrm>
              <a:off x="8610603" y="353427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86" name="object 3586" descr=""/>
            <p:cNvSpPr/>
            <p:nvPr/>
          </p:nvSpPr>
          <p:spPr>
            <a:xfrm>
              <a:off x="8695314" y="353427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87" name="object 3587" descr=""/>
            <p:cNvSpPr/>
            <p:nvPr/>
          </p:nvSpPr>
          <p:spPr>
            <a:xfrm>
              <a:off x="8780026" y="353427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88" name="object 3588" descr=""/>
            <p:cNvSpPr/>
            <p:nvPr/>
          </p:nvSpPr>
          <p:spPr>
            <a:xfrm>
              <a:off x="8864737" y="353427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89" name="object 3589" descr=""/>
            <p:cNvSpPr/>
            <p:nvPr/>
          </p:nvSpPr>
          <p:spPr>
            <a:xfrm>
              <a:off x="8949449" y="353427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90" name="object 3590" descr=""/>
            <p:cNvSpPr/>
            <p:nvPr/>
          </p:nvSpPr>
          <p:spPr>
            <a:xfrm>
              <a:off x="9034160" y="353427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91" name="object 3591" descr=""/>
            <p:cNvSpPr/>
            <p:nvPr/>
          </p:nvSpPr>
          <p:spPr>
            <a:xfrm>
              <a:off x="9118872" y="353427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92" name="object 3592" descr=""/>
            <p:cNvSpPr/>
            <p:nvPr/>
          </p:nvSpPr>
          <p:spPr>
            <a:xfrm>
              <a:off x="9203583" y="353427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93" name="object 3593" descr=""/>
            <p:cNvSpPr/>
            <p:nvPr/>
          </p:nvSpPr>
          <p:spPr>
            <a:xfrm>
              <a:off x="9288295" y="353427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94" name="object 3594" descr=""/>
            <p:cNvSpPr/>
            <p:nvPr/>
          </p:nvSpPr>
          <p:spPr>
            <a:xfrm>
              <a:off x="9373007" y="353427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95" name="object 3595" descr=""/>
            <p:cNvSpPr/>
            <p:nvPr/>
          </p:nvSpPr>
          <p:spPr>
            <a:xfrm>
              <a:off x="9457718" y="353427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96" name="object 3596" descr=""/>
            <p:cNvSpPr/>
            <p:nvPr/>
          </p:nvSpPr>
          <p:spPr>
            <a:xfrm>
              <a:off x="9542430" y="353427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97" name="object 3597" descr=""/>
            <p:cNvSpPr/>
            <p:nvPr/>
          </p:nvSpPr>
          <p:spPr>
            <a:xfrm>
              <a:off x="7932910" y="361898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98" name="object 3598" descr=""/>
            <p:cNvSpPr/>
            <p:nvPr/>
          </p:nvSpPr>
          <p:spPr>
            <a:xfrm>
              <a:off x="8017622" y="361898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99" name="object 3599" descr=""/>
            <p:cNvSpPr/>
            <p:nvPr/>
          </p:nvSpPr>
          <p:spPr>
            <a:xfrm>
              <a:off x="8102333" y="361898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00" name="object 3600" descr=""/>
            <p:cNvSpPr/>
            <p:nvPr/>
          </p:nvSpPr>
          <p:spPr>
            <a:xfrm>
              <a:off x="8187045" y="361898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01" name="object 3601" descr=""/>
            <p:cNvSpPr/>
            <p:nvPr/>
          </p:nvSpPr>
          <p:spPr>
            <a:xfrm>
              <a:off x="8271756" y="361898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02" name="object 3602" descr=""/>
            <p:cNvSpPr/>
            <p:nvPr/>
          </p:nvSpPr>
          <p:spPr>
            <a:xfrm>
              <a:off x="8356468" y="361898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03" name="object 3603" descr=""/>
            <p:cNvSpPr/>
            <p:nvPr/>
          </p:nvSpPr>
          <p:spPr>
            <a:xfrm>
              <a:off x="8441179" y="361898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04" name="object 3604" descr=""/>
            <p:cNvSpPr/>
            <p:nvPr/>
          </p:nvSpPr>
          <p:spPr>
            <a:xfrm>
              <a:off x="8525891" y="361898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05" name="object 3605" descr=""/>
            <p:cNvSpPr/>
            <p:nvPr/>
          </p:nvSpPr>
          <p:spPr>
            <a:xfrm>
              <a:off x="8610603" y="361898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06" name="object 3606" descr=""/>
            <p:cNvSpPr/>
            <p:nvPr/>
          </p:nvSpPr>
          <p:spPr>
            <a:xfrm>
              <a:off x="8695314" y="361898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07" name="object 3607" descr=""/>
            <p:cNvSpPr/>
            <p:nvPr/>
          </p:nvSpPr>
          <p:spPr>
            <a:xfrm>
              <a:off x="8780026" y="361898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08" name="object 3608" descr=""/>
            <p:cNvSpPr/>
            <p:nvPr/>
          </p:nvSpPr>
          <p:spPr>
            <a:xfrm>
              <a:off x="8864737" y="361898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09" name="object 3609" descr=""/>
            <p:cNvSpPr/>
            <p:nvPr/>
          </p:nvSpPr>
          <p:spPr>
            <a:xfrm>
              <a:off x="8949449" y="361898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10" name="object 3610" descr=""/>
            <p:cNvSpPr/>
            <p:nvPr/>
          </p:nvSpPr>
          <p:spPr>
            <a:xfrm>
              <a:off x="9034160" y="361898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11" name="object 3611" descr=""/>
            <p:cNvSpPr/>
            <p:nvPr/>
          </p:nvSpPr>
          <p:spPr>
            <a:xfrm>
              <a:off x="9118872" y="361898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12" name="object 3612" descr=""/>
            <p:cNvSpPr/>
            <p:nvPr/>
          </p:nvSpPr>
          <p:spPr>
            <a:xfrm>
              <a:off x="9203583" y="361898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13" name="object 3613" descr=""/>
            <p:cNvSpPr/>
            <p:nvPr/>
          </p:nvSpPr>
          <p:spPr>
            <a:xfrm>
              <a:off x="9288295" y="361898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14" name="object 3614" descr=""/>
            <p:cNvSpPr/>
            <p:nvPr/>
          </p:nvSpPr>
          <p:spPr>
            <a:xfrm>
              <a:off x="9373007" y="361898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15" name="object 3615" descr=""/>
            <p:cNvSpPr/>
            <p:nvPr/>
          </p:nvSpPr>
          <p:spPr>
            <a:xfrm>
              <a:off x="9457718" y="361898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16" name="object 3616" descr=""/>
            <p:cNvSpPr/>
            <p:nvPr/>
          </p:nvSpPr>
          <p:spPr>
            <a:xfrm>
              <a:off x="9542430" y="361898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17" name="object 3617" descr=""/>
            <p:cNvSpPr/>
            <p:nvPr/>
          </p:nvSpPr>
          <p:spPr>
            <a:xfrm>
              <a:off x="7932910" y="370369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18" name="object 3618" descr=""/>
            <p:cNvSpPr/>
            <p:nvPr/>
          </p:nvSpPr>
          <p:spPr>
            <a:xfrm>
              <a:off x="8017622" y="370369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19" name="object 3619" descr=""/>
            <p:cNvSpPr/>
            <p:nvPr/>
          </p:nvSpPr>
          <p:spPr>
            <a:xfrm>
              <a:off x="8102333" y="370369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20" name="object 3620" descr=""/>
            <p:cNvSpPr/>
            <p:nvPr/>
          </p:nvSpPr>
          <p:spPr>
            <a:xfrm>
              <a:off x="8187045" y="370369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21" name="object 3621" descr=""/>
            <p:cNvSpPr/>
            <p:nvPr/>
          </p:nvSpPr>
          <p:spPr>
            <a:xfrm>
              <a:off x="8271756" y="370369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22" name="object 3622" descr=""/>
            <p:cNvSpPr/>
            <p:nvPr/>
          </p:nvSpPr>
          <p:spPr>
            <a:xfrm>
              <a:off x="8356468" y="370369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23" name="object 3623" descr=""/>
            <p:cNvSpPr/>
            <p:nvPr/>
          </p:nvSpPr>
          <p:spPr>
            <a:xfrm>
              <a:off x="8441179" y="370369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24" name="object 3624" descr=""/>
            <p:cNvSpPr/>
            <p:nvPr/>
          </p:nvSpPr>
          <p:spPr>
            <a:xfrm>
              <a:off x="8525891" y="370369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25" name="object 3625" descr=""/>
            <p:cNvSpPr/>
            <p:nvPr/>
          </p:nvSpPr>
          <p:spPr>
            <a:xfrm>
              <a:off x="8610603" y="370369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26" name="object 3626" descr=""/>
            <p:cNvSpPr/>
            <p:nvPr/>
          </p:nvSpPr>
          <p:spPr>
            <a:xfrm>
              <a:off x="8695314" y="370369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27" name="object 3627" descr=""/>
            <p:cNvSpPr/>
            <p:nvPr/>
          </p:nvSpPr>
          <p:spPr>
            <a:xfrm>
              <a:off x="8780026" y="370369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28" name="object 3628" descr=""/>
            <p:cNvSpPr/>
            <p:nvPr/>
          </p:nvSpPr>
          <p:spPr>
            <a:xfrm>
              <a:off x="8864737" y="370369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29" name="object 3629" descr=""/>
            <p:cNvSpPr/>
            <p:nvPr/>
          </p:nvSpPr>
          <p:spPr>
            <a:xfrm>
              <a:off x="8949449" y="370369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30" name="object 3630" descr=""/>
            <p:cNvSpPr/>
            <p:nvPr/>
          </p:nvSpPr>
          <p:spPr>
            <a:xfrm>
              <a:off x="9034160" y="370369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31" name="object 3631" descr=""/>
            <p:cNvSpPr/>
            <p:nvPr/>
          </p:nvSpPr>
          <p:spPr>
            <a:xfrm>
              <a:off x="9118872" y="370369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32" name="object 3632" descr=""/>
            <p:cNvSpPr/>
            <p:nvPr/>
          </p:nvSpPr>
          <p:spPr>
            <a:xfrm>
              <a:off x="9203583" y="370369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33" name="object 3633" descr=""/>
            <p:cNvSpPr/>
            <p:nvPr/>
          </p:nvSpPr>
          <p:spPr>
            <a:xfrm>
              <a:off x="9288295" y="370369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34" name="object 3634" descr=""/>
            <p:cNvSpPr/>
            <p:nvPr/>
          </p:nvSpPr>
          <p:spPr>
            <a:xfrm>
              <a:off x="9373007" y="370369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35" name="object 3635" descr=""/>
            <p:cNvSpPr/>
            <p:nvPr/>
          </p:nvSpPr>
          <p:spPr>
            <a:xfrm>
              <a:off x="9457718" y="370369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36" name="object 3636" descr=""/>
            <p:cNvSpPr/>
            <p:nvPr/>
          </p:nvSpPr>
          <p:spPr>
            <a:xfrm>
              <a:off x="9542430" y="370369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37" name="object 3637" descr=""/>
            <p:cNvSpPr/>
            <p:nvPr/>
          </p:nvSpPr>
          <p:spPr>
            <a:xfrm>
              <a:off x="8610600" y="2941292"/>
              <a:ext cx="339090" cy="0"/>
            </a:xfrm>
            <a:custGeom>
              <a:avLst/>
              <a:gdLst/>
              <a:ahLst/>
              <a:cxnLst/>
              <a:rect l="l" t="t" r="r" b="b"/>
              <a:pathLst>
                <a:path w="339090" h="0">
                  <a:moveTo>
                    <a:pt x="338848" y="0"/>
                  </a:moveTo>
                  <a:lnTo>
                    <a:pt x="0" y="0"/>
                  </a:lnTo>
                </a:path>
              </a:pathLst>
            </a:custGeom>
            <a:ln w="84709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638" name="object 3638" descr=""/>
          <p:cNvGrpSpPr/>
          <p:nvPr/>
        </p:nvGrpSpPr>
        <p:grpSpPr>
          <a:xfrm>
            <a:off x="9922536" y="2093119"/>
            <a:ext cx="1696720" cy="1696720"/>
            <a:chOff x="9922536" y="2093119"/>
            <a:chExt cx="1696720" cy="1696720"/>
          </a:xfrm>
        </p:grpSpPr>
        <p:sp>
          <p:nvSpPr>
            <p:cNvPr id="3639" name="object 3639" descr=""/>
            <p:cNvSpPr/>
            <p:nvPr/>
          </p:nvSpPr>
          <p:spPr>
            <a:xfrm>
              <a:off x="9923594" y="20941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40" name="object 3640" descr=""/>
            <p:cNvSpPr/>
            <p:nvPr/>
          </p:nvSpPr>
          <p:spPr>
            <a:xfrm>
              <a:off x="10008306" y="20941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41" name="object 3641" descr=""/>
            <p:cNvSpPr/>
            <p:nvPr/>
          </p:nvSpPr>
          <p:spPr>
            <a:xfrm>
              <a:off x="10093017" y="20941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42" name="object 3642" descr=""/>
            <p:cNvSpPr/>
            <p:nvPr/>
          </p:nvSpPr>
          <p:spPr>
            <a:xfrm>
              <a:off x="10177728" y="20941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43" name="object 3643" descr=""/>
            <p:cNvSpPr/>
            <p:nvPr/>
          </p:nvSpPr>
          <p:spPr>
            <a:xfrm>
              <a:off x="10262439" y="20941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44" name="object 3644" descr=""/>
            <p:cNvSpPr/>
            <p:nvPr/>
          </p:nvSpPr>
          <p:spPr>
            <a:xfrm>
              <a:off x="10347151" y="20941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45" name="object 3645" descr=""/>
            <p:cNvSpPr/>
            <p:nvPr/>
          </p:nvSpPr>
          <p:spPr>
            <a:xfrm>
              <a:off x="10431863" y="20941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46" name="object 3646" descr=""/>
            <p:cNvSpPr/>
            <p:nvPr/>
          </p:nvSpPr>
          <p:spPr>
            <a:xfrm>
              <a:off x="10516575" y="20941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47" name="object 3647" descr=""/>
            <p:cNvSpPr/>
            <p:nvPr/>
          </p:nvSpPr>
          <p:spPr>
            <a:xfrm>
              <a:off x="10601285" y="20941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48" name="object 3648" descr=""/>
            <p:cNvSpPr/>
            <p:nvPr/>
          </p:nvSpPr>
          <p:spPr>
            <a:xfrm>
              <a:off x="10685997" y="20941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49" name="object 3649" descr=""/>
            <p:cNvSpPr/>
            <p:nvPr/>
          </p:nvSpPr>
          <p:spPr>
            <a:xfrm>
              <a:off x="10770709" y="20941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50" name="object 3650" descr=""/>
            <p:cNvSpPr/>
            <p:nvPr/>
          </p:nvSpPr>
          <p:spPr>
            <a:xfrm>
              <a:off x="10855420" y="20941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51" name="object 3651" descr=""/>
            <p:cNvSpPr/>
            <p:nvPr/>
          </p:nvSpPr>
          <p:spPr>
            <a:xfrm>
              <a:off x="10940133" y="20941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52" name="object 3652" descr=""/>
            <p:cNvSpPr/>
            <p:nvPr/>
          </p:nvSpPr>
          <p:spPr>
            <a:xfrm>
              <a:off x="11024844" y="20941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53" name="object 3653" descr=""/>
            <p:cNvSpPr/>
            <p:nvPr/>
          </p:nvSpPr>
          <p:spPr>
            <a:xfrm>
              <a:off x="11109556" y="20941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54" name="object 3654" descr=""/>
            <p:cNvSpPr/>
            <p:nvPr/>
          </p:nvSpPr>
          <p:spPr>
            <a:xfrm>
              <a:off x="11194267" y="20941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55" name="object 3655" descr=""/>
            <p:cNvSpPr/>
            <p:nvPr/>
          </p:nvSpPr>
          <p:spPr>
            <a:xfrm>
              <a:off x="11278979" y="20941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56" name="object 3656" descr=""/>
            <p:cNvSpPr/>
            <p:nvPr/>
          </p:nvSpPr>
          <p:spPr>
            <a:xfrm>
              <a:off x="11363689" y="20941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57" name="object 3657" descr=""/>
            <p:cNvSpPr/>
            <p:nvPr/>
          </p:nvSpPr>
          <p:spPr>
            <a:xfrm>
              <a:off x="11448401" y="20941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58" name="object 3658" descr=""/>
            <p:cNvSpPr/>
            <p:nvPr/>
          </p:nvSpPr>
          <p:spPr>
            <a:xfrm>
              <a:off x="11533113" y="20941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59" name="object 3659" descr=""/>
            <p:cNvSpPr/>
            <p:nvPr/>
          </p:nvSpPr>
          <p:spPr>
            <a:xfrm>
              <a:off x="9923594" y="217888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60" name="object 3660" descr=""/>
            <p:cNvSpPr/>
            <p:nvPr/>
          </p:nvSpPr>
          <p:spPr>
            <a:xfrm>
              <a:off x="10008306" y="217888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61" name="object 3661" descr=""/>
            <p:cNvSpPr/>
            <p:nvPr/>
          </p:nvSpPr>
          <p:spPr>
            <a:xfrm>
              <a:off x="10093017" y="217888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62" name="object 3662" descr=""/>
            <p:cNvSpPr/>
            <p:nvPr/>
          </p:nvSpPr>
          <p:spPr>
            <a:xfrm>
              <a:off x="10177728" y="217888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63" name="object 3663" descr=""/>
            <p:cNvSpPr/>
            <p:nvPr/>
          </p:nvSpPr>
          <p:spPr>
            <a:xfrm>
              <a:off x="10262439" y="217888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64" name="object 3664" descr=""/>
            <p:cNvSpPr/>
            <p:nvPr/>
          </p:nvSpPr>
          <p:spPr>
            <a:xfrm>
              <a:off x="10347151" y="217888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65" name="object 3665" descr=""/>
            <p:cNvSpPr/>
            <p:nvPr/>
          </p:nvSpPr>
          <p:spPr>
            <a:xfrm>
              <a:off x="10431863" y="217888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66" name="object 3666" descr=""/>
            <p:cNvSpPr/>
            <p:nvPr/>
          </p:nvSpPr>
          <p:spPr>
            <a:xfrm>
              <a:off x="10516575" y="217888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67" name="object 3667" descr=""/>
            <p:cNvSpPr/>
            <p:nvPr/>
          </p:nvSpPr>
          <p:spPr>
            <a:xfrm>
              <a:off x="10601285" y="217888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68" name="object 3668" descr=""/>
            <p:cNvSpPr/>
            <p:nvPr/>
          </p:nvSpPr>
          <p:spPr>
            <a:xfrm>
              <a:off x="10685997" y="217888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69" name="object 3669" descr=""/>
            <p:cNvSpPr/>
            <p:nvPr/>
          </p:nvSpPr>
          <p:spPr>
            <a:xfrm>
              <a:off x="10770709" y="217888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70" name="object 3670" descr=""/>
            <p:cNvSpPr/>
            <p:nvPr/>
          </p:nvSpPr>
          <p:spPr>
            <a:xfrm>
              <a:off x="10855420" y="217888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71" name="object 3671" descr=""/>
            <p:cNvSpPr/>
            <p:nvPr/>
          </p:nvSpPr>
          <p:spPr>
            <a:xfrm>
              <a:off x="10940133" y="217888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72" name="object 3672" descr=""/>
            <p:cNvSpPr/>
            <p:nvPr/>
          </p:nvSpPr>
          <p:spPr>
            <a:xfrm>
              <a:off x="11024844" y="217888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73" name="object 3673" descr=""/>
            <p:cNvSpPr/>
            <p:nvPr/>
          </p:nvSpPr>
          <p:spPr>
            <a:xfrm>
              <a:off x="11109556" y="217888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74" name="object 3674" descr=""/>
            <p:cNvSpPr/>
            <p:nvPr/>
          </p:nvSpPr>
          <p:spPr>
            <a:xfrm>
              <a:off x="11194267" y="217888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75" name="object 3675" descr=""/>
            <p:cNvSpPr/>
            <p:nvPr/>
          </p:nvSpPr>
          <p:spPr>
            <a:xfrm>
              <a:off x="11278979" y="217888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76" name="object 3676" descr=""/>
            <p:cNvSpPr/>
            <p:nvPr/>
          </p:nvSpPr>
          <p:spPr>
            <a:xfrm>
              <a:off x="11363689" y="217888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77" name="object 3677" descr=""/>
            <p:cNvSpPr/>
            <p:nvPr/>
          </p:nvSpPr>
          <p:spPr>
            <a:xfrm>
              <a:off x="11448401" y="217888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78" name="object 3678" descr=""/>
            <p:cNvSpPr/>
            <p:nvPr/>
          </p:nvSpPr>
          <p:spPr>
            <a:xfrm>
              <a:off x="11533113" y="217888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79" name="object 3679" descr=""/>
            <p:cNvSpPr/>
            <p:nvPr/>
          </p:nvSpPr>
          <p:spPr>
            <a:xfrm>
              <a:off x="9923594" y="226360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80" name="object 3680" descr=""/>
            <p:cNvSpPr/>
            <p:nvPr/>
          </p:nvSpPr>
          <p:spPr>
            <a:xfrm>
              <a:off x="10008306" y="226360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81" name="object 3681" descr=""/>
            <p:cNvSpPr/>
            <p:nvPr/>
          </p:nvSpPr>
          <p:spPr>
            <a:xfrm>
              <a:off x="10093017" y="226360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82" name="object 3682" descr=""/>
            <p:cNvSpPr/>
            <p:nvPr/>
          </p:nvSpPr>
          <p:spPr>
            <a:xfrm>
              <a:off x="10177728" y="226360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83" name="object 3683" descr=""/>
            <p:cNvSpPr/>
            <p:nvPr/>
          </p:nvSpPr>
          <p:spPr>
            <a:xfrm>
              <a:off x="10262439" y="226360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84" name="object 3684" descr=""/>
            <p:cNvSpPr/>
            <p:nvPr/>
          </p:nvSpPr>
          <p:spPr>
            <a:xfrm>
              <a:off x="10347151" y="226360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85" name="object 3685" descr=""/>
            <p:cNvSpPr/>
            <p:nvPr/>
          </p:nvSpPr>
          <p:spPr>
            <a:xfrm>
              <a:off x="10431863" y="226360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86" name="object 3686" descr=""/>
            <p:cNvSpPr/>
            <p:nvPr/>
          </p:nvSpPr>
          <p:spPr>
            <a:xfrm>
              <a:off x="10516575" y="226360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87" name="object 3687" descr=""/>
            <p:cNvSpPr/>
            <p:nvPr/>
          </p:nvSpPr>
          <p:spPr>
            <a:xfrm>
              <a:off x="10601285" y="226360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88" name="object 3688" descr=""/>
            <p:cNvSpPr/>
            <p:nvPr/>
          </p:nvSpPr>
          <p:spPr>
            <a:xfrm>
              <a:off x="10685997" y="226360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89" name="object 3689" descr=""/>
            <p:cNvSpPr/>
            <p:nvPr/>
          </p:nvSpPr>
          <p:spPr>
            <a:xfrm>
              <a:off x="10770709" y="226360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90" name="object 3690" descr=""/>
            <p:cNvSpPr/>
            <p:nvPr/>
          </p:nvSpPr>
          <p:spPr>
            <a:xfrm>
              <a:off x="10855420" y="226360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91" name="object 3691" descr=""/>
            <p:cNvSpPr/>
            <p:nvPr/>
          </p:nvSpPr>
          <p:spPr>
            <a:xfrm>
              <a:off x="10940133" y="226360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92" name="object 3692" descr=""/>
            <p:cNvSpPr/>
            <p:nvPr/>
          </p:nvSpPr>
          <p:spPr>
            <a:xfrm>
              <a:off x="11024844" y="226360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93" name="object 3693" descr=""/>
            <p:cNvSpPr/>
            <p:nvPr/>
          </p:nvSpPr>
          <p:spPr>
            <a:xfrm>
              <a:off x="11109556" y="226360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94" name="object 3694" descr=""/>
            <p:cNvSpPr/>
            <p:nvPr/>
          </p:nvSpPr>
          <p:spPr>
            <a:xfrm>
              <a:off x="11194267" y="226360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95" name="object 3695" descr=""/>
            <p:cNvSpPr/>
            <p:nvPr/>
          </p:nvSpPr>
          <p:spPr>
            <a:xfrm>
              <a:off x="11278979" y="226360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96" name="object 3696" descr=""/>
            <p:cNvSpPr/>
            <p:nvPr/>
          </p:nvSpPr>
          <p:spPr>
            <a:xfrm>
              <a:off x="11363689" y="226360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97" name="object 3697" descr=""/>
            <p:cNvSpPr/>
            <p:nvPr/>
          </p:nvSpPr>
          <p:spPr>
            <a:xfrm>
              <a:off x="11448401" y="226360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98" name="object 3698" descr=""/>
            <p:cNvSpPr/>
            <p:nvPr/>
          </p:nvSpPr>
          <p:spPr>
            <a:xfrm>
              <a:off x="11533113" y="226360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99" name="object 3699" descr=""/>
            <p:cNvSpPr/>
            <p:nvPr/>
          </p:nvSpPr>
          <p:spPr>
            <a:xfrm>
              <a:off x="9923594" y="234831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00" name="object 3700" descr=""/>
            <p:cNvSpPr/>
            <p:nvPr/>
          </p:nvSpPr>
          <p:spPr>
            <a:xfrm>
              <a:off x="10008306" y="234831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01" name="object 3701" descr=""/>
            <p:cNvSpPr/>
            <p:nvPr/>
          </p:nvSpPr>
          <p:spPr>
            <a:xfrm>
              <a:off x="10093017" y="234831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02" name="object 3702" descr=""/>
            <p:cNvSpPr/>
            <p:nvPr/>
          </p:nvSpPr>
          <p:spPr>
            <a:xfrm>
              <a:off x="10177728" y="234831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03" name="object 3703" descr=""/>
            <p:cNvSpPr/>
            <p:nvPr/>
          </p:nvSpPr>
          <p:spPr>
            <a:xfrm>
              <a:off x="10262439" y="234831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04" name="object 3704" descr=""/>
            <p:cNvSpPr/>
            <p:nvPr/>
          </p:nvSpPr>
          <p:spPr>
            <a:xfrm>
              <a:off x="10347151" y="234831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05" name="object 3705" descr=""/>
            <p:cNvSpPr/>
            <p:nvPr/>
          </p:nvSpPr>
          <p:spPr>
            <a:xfrm>
              <a:off x="10431863" y="234831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06" name="object 3706" descr=""/>
            <p:cNvSpPr/>
            <p:nvPr/>
          </p:nvSpPr>
          <p:spPr>
            <a:xfrm>
              <a:off x="10516575" y="234831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07" name="object 3707" descr=""/>
            <p:cNvSpPr/>
            <p:nvPr/>
          </p:nvSpPr>
          <p:spPr>
            <a:xfrm>
              <a:off x="10601285" y="234831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08" name="object 3708" descr=""/>
            <p:cNvSpPr/>
            <p:nvPr/>
          </p:nvSpPr>
          <p:spPr>
            <a:xfrm>
              <a:off x="10685997" y="234831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09" name="object 3709" descr=""/>
            <p:cNvSpPr/>
            <p:nvPr/>
          </p:nvSpPr>
          <p:spPr>
            <a:xfrm>
              <a:off x="10770709" y="234831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10" name="object 3710" descr=""/>
            <p:cNvSpPr/>
            <p:nvPr/>
          </p:nvSpPr>
          <p:spPr>
            <a:xfrm>
              <a:off x="10855420" y="234831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11" name="object 3711" descr=""/>
            <p:cNvSpPr/>
            <p:nvPr/>
          </p:nvSpPr>
          <p:spPr>
            <a:xfrm>
              <a:off x="10940133" y="234831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12" name="object 3712" descr=""/>
            <p:cNvSpPr/>
            <p:nvPr/>
          </p:nvSpPr>
          <p:spPr>
            <a:xfrm>
              <a:off x="11024844" y="234831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13" name="object 3713" descr=""/>
            <p:cNvSpPr/>
            <p:nvPr/>
          </p:nvSpPr>
          <p:spPr>
            <a:xfrm>
              <a:off x="11109556" y="234831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14" name="object 3714" descr=""/>
            <p:cNvSpPr/>
            <p:nvPr/>
          </p:nvSpPr>
          <p:spPr>
            <a:xfrm>
              <a:off x="11194267" y="234831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15" name="object 3715" descr=""/>
            <p:cNvSpPr/>
            <p:nvPr/>
          </p:nvSpPr>
          <p:spPr>
            <a:xfrm>
              <a:off x="11278979" y="234831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16" name="object 3716" descr=""/>
            <p:cNvSpPr/>
            <p:nvPr/>
          </p:nvSpPr>
          <p:spPr>
            <a:xfrm>
              <a:off x="11363689" y="234831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17" name="object 3717" descr=""/>
            <p:cNvSpPr/>
            <p:nvPr/>
          </p:nvSpPr>
          <p:spPr>
            <a:xfrm>
              <a:off x="11448401" y="234831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18" name="object 3718" descr=""/>
            <p:cNvSpPr/>
            <p:nvPr/>
          </p:nvSpPr>
          <p:spPr>
            <a:xfrm>
              <a:off x="11533113" y="234831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19" name="object 3719" descr=""/>
            <p:cNvSpPr/>
            <p:nvPr/>
          </p:nvSpPr>
          <p:spPr>
            <a:xfrm>
              <a:off x="9923594" y="243302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20" name="object 3720" descr=""/>
            <p:cNvSpPr/>
            <p:nvPr/>
          </p:nvSpPr>
          <p:spPr>
            <a:xfrm>
              <a:off x="10008306" y="243302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21" name="object 3721" descr=""/>
            <p:cNvSpPr/>
            <p:nvPr/>
          </p:nvSpPr>
          <p:spPr>
            <a:xfrm>
              <a:off x="10093017" y="243302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22" name="object 3722" descr=""/>
            <p:cNvSpPr/>
            <p:nvPr/>
          </p:nvSpPr>
          <p:spPr>
            <a:xfrm>
              <a:off x="10177728" y="243302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23" name="object 3723" descr=""/>
            <p:cNvSpPr/>
            <p:nvPr/>
          </p:nvSpPr>
          <p:spPr>
            <a:xfrm>
              <a:off x="10262439" y="243302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24" name="object 3724" descr=""/>
            <p:cNvSpPr/>
            <p:nvPr/>
          </p:nvSpPr>
          <p:spPr>
            <a:xfrm>
              <a:off x="10347151" y="243302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25" name="object 3725" descr=""/>
            <p:cNvSpPr/>
            <p:nvPr/>
          </p:nvSpPr>
          <p:spPr>
            <a:xfrm>
              <a:off x="10431863" y="243302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26" name="object 3726" descr=""/>
            <p:cNvSpPr/>
            <p:nvPr/>
          </p:nvSpPr>
          <p:spPr>
            <a:xfrm>
              <a:off x="10516575" y="243302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27" name="object 3727" descr=""/>
            <p:cNvSpPr/>
            <p:nvPr/>
          </p:nvSpPr>
          <p:spPr>
            <a:xfrm>
              <a:off x="10601285" y="243302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28" name="object 3728" descr=""/>
            <p:cNvSpPr/>
            <p:nvPr/>
          </p:nvSpPr>
          <p:spPr>
            <a:xfrm>
              <a:off x="10685997" y="243302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29" name="object 3729" descr=""/>
            <p:cNvSpPr/>
            <p:nvPr/>
          </p:nvSpPr>
          <p:spPr>
            <a:xfrm>
              <a:off x="10770709" y="243302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30" name="object 3730" descr=""/>
            <p:cNvSpPr/>
            <p:nvPr/>
          </p:nvSpPr>
          <p:spPr>
            <a:xfrm>
              <a:off x="10855420" y="243302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31" name="object 3731" descr=""/>
            <p:cNvSpPr/>
            <p:nvPr/>
          </p:nvSpPr>
          <p:spPr>
            <a:xfrm>
              <a:off x="10940133" y="243302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32" name="object 3732" descr=""/>
            <p:cNvSpPr/>
            <p:nvPr/>
          </p:nvSpPr>
          <p:spPr>
            <a:xfrm>
              <a:off x="11024844" y="243302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33" name="object 3733" descr=""/>
            <p:cNvSpPr/>
            <p:nvPr/>
          </p:nvSpPr>
          <p:spPr>
            <a:xfrm>
              <a:off x="11109556" y="243302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34" name="object 3734" descr=""/>
            <p:cNvSpPr/>
            <p:nvPr/>
          </p:nvSpPr>
          <p:spPr>
            <a:xfrm>
              <a:off x="11194267" y="243302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35" name="object 3735" descr=""/>
            <p:cNvSpPr/>
            <p:nvPr/>
          </p:nvSpPr>
          <p:spPr>
            <a:xfrm>
              <a:off x="11278979" y="243302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36" name="object 3736" descr=""/>
            <p:cNvSpPr/>
            <p:nvPr/>
          </p:nvSpPr>
          <p:spPr>
            <a:xfrm>
              <a:off x="11363689" y="243302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37" name="object 3737" descr=""/>
            <p:cNvSpPr/>
            <p:nvPr/>
          </p:nvSpPr>
          <p:spPr>
            <a:xfrm>
              <a:off x="11448401" y="243302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38" name="object 3738" descr=""/>
            <p:cNvSpPr/>
            <p:nvPr/>
          </p:nvSpPr>
          <p:spPr>
            <a:xfrm>
              <a:off x="11533113" y="243302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39" name="object 3739" descr=""/>
            <p:cNvSpPr/>
            <p:nvPr/>
          </p:nvSpPr>
          <p:spPr>
            <a:xfrm>
              <a:off x="9923594" y="251773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40" name="object 3740" descr=""/>
            <p:cNvSpPr/>
            <p:nvPr/>
          </p:nvSpPr>
          <p:spPr>
            <a:xfrm>
              <a:off x="10008306" y="251773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41" name="object 3741" descr=""/>
            <p:cNvSpPr/>
            <p:nvPr/>
          </p:nvSpPr>
          <p:spPr>
            <a:xfrm>
              <a:off x="10093017" y="251773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42" name="object 3742" descr=""/>
            <p:cNvSpPr/>
            <p:nvPr/>
          </p:nvSpPr>
          <p:spPr>
            <a:xfrm>
              <a:off x="10177728" y="251773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43" name="object 3743" descr=""/>
            <p:cNvSpPr/>
            <p:nvPr/>
          </p:nvSpPr>
          <p:spPr>
            <a:xfrm>
              <a:off x="10262439" y="251773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44" name="object 3744" descr=""/>
            <p:cNvSpPr/>
            <p:nvPr/>
          </p:nvSpPr>
          <p:spPr>
            <a:xfrm>
              <a:off x="10347151" y="251773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45" name="object 3745" descr=""/>
            <p:cNvSpPr/>
            <p:nvPr/>
          </p:nvSpPr>
          <p:spPr>
            <a:xfrm>
              <a:off x="10431863" y="251773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46" name="object 3746" descr=""/>
            <p:cNvSpPr/>
            <p:nvPr/>
          </p:nvSpPr>
          <p:spPr>
            <a:xfrm>
              <a:off x="10516575" y="251773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47" name="object 3747" descr=""/>
            <p:cNvSpPr/>
            <p:nvPr/>
          </p:nvSpPr>
          <p:spPr>
            <a:xfrm>
              <a:off x="10601285" y="251773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48" name="object 3748" descr=""/>
            <p:cNvSpPr/>
            <p:nvPr/>
          </p:nvSpPr>
          <p:spPr>
            <a:xfrm>
              <a:off x="10685997" y="251773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49" name="object 3749" descr=""/>
            <p:cNvSpPr/>
            <p:nvPr/>
          </p:nvSpPr>
          <p:spPr>
            <a:xfrm>
              <a:off x="10770709" y="251773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50" name="object 3750" descr=""/>
            <p:cNvSpPr/>
            <p:nvPr/>
          </p:nvSpPr>
          <p:spPr>
            <a:xfrm>
              <a:off x="10855420" y="251773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51" name="object 3751" descr=""/>
            <p:cNvSpPr/>
            <p:nvPr/>
          </p:nvSpPr>
          <p:spPr>
            <a:xfrm>
              <a:off x="10940133" y="251773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52" name="object 3752" descr=""/>
            <p:cNvSpPr/>
            <p:nvPr/>
          </p:nvSpPr>
          <p:spPr>
            <a:xfrm>
              <a:off x="11024844" y="251773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53" name="object 3753" descr=""/>
            <p:cNvSpPr/>
            <p:nvPr/>
          </p:nvSpPr>
          <p:spPr>
            <a:xfrm>
              <a:off x="11109556" y="251773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54" name="object 3754" descr=""/>
            <p:cNvSpPr/>
            <p:nvPr/>
          </p:nvSpPr>
          <p:spPr>
            <a:xfrm>
              <a:off x="11194267" y="251773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55" name="object 3755" descr=""/>
            <p:cNvSpPr/>
            <p:nvPr/>
          </p:nvSpPr>
          <p:spPr>
            <a:xfrm>
              <a:off x="11278979" y="251773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56" name="object 3756" descr=""/>
            <p:cNvSpPr/>
            <p:nvPr/>
          </p:nvSpPr>
          <p:spPr>
            <a:xfrm>
              <a:off x="11363689" y="251773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57" name="object 3757" descr=""/>
            <p:cNvSpPr/>
            <p:nvPr/>
          </p:nvSpPr>
          <p:spPr>
            <a:xfrm>
              <a:off x="11448401" y="251773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58" name="object 3758" descr=""/>
            <p:cNvSpPr/>
            <p:nvPr/>
          </p:nvSpPr>
          <p:spPr>
            <a:xfrm>
              <a:off x="11533113" y="251773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59" name="object 3759" descr=""/>
            <p:cNvSpPr/>
            <p:nvPr/>
          </p:nvSpPr>
          <p:spPr>
            <a:xfrm>
              <a:off x="9923594" y="260244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60" name="object 3760" descr=""/>
            <p:cNvSpPr/>
            <p:nvPr/>
          </p:nvSpPr>
          <p:spPr>
            <a:xfrm>
              <a:off x="10008306" y="260244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61" name="object 3761" descr=""/>
            <p:cNvSpPr/>
            <p:nvPr/>
          </p:nvSpPr>
          <p:spPr>
            <a:xfrm>
              <a:off x="10093017" y="260244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62" name="object 3762" descr=""/>
            <p:cNvSpPr/>
            <p:nvPr/>
          </p:nvSpPr>
          <p:spPr>
            <a:xfrm>
              <a:off x="10177728" y="260244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63" name="object 3763" descr=""/>
            <p:cNvSpPr/>
            <p:nvPr/>
          </p:nvSpPr>
          <p:spPr>
            <a:xfrm>
              <a:off x="10262439" y="260244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64" name="object 3764" descr=""/>
            <p:cNvSpPr/>
            <p:nvPr/>
          </p:nvSpPr>
          <p:spPr>
            <a:xfrm>
              <a:off x="10347151" y="260244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65" name="object 3765" descr=""/>
            <p:cNvSpPr/>
            <p:nvPr/>
          </p:nvSpPr>
          <p:spPr>
            <a:xfrm>
              <a:off x="10431863" y="260244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66" name="object 3766" descr=""/>
            <p:cNvSpPr/>
            <p:nvPr/>
          </p:nvSpPr>
          <p:spPr>
            <a:xfrm>
              <a:off x="10516575" y="260244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67" name="object 3767" descr=""/>
            <p:cNvSpPr/>
            <p:nvPr/>
          </p:nvSpPr>
          <p:spPr>
            <a:xfrm>
              <a:off x="10601285" y="260244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68" name="object 3768" descr=""/>
            <p:cNvSpPr/>
            <p:nvPr/>
          </p:nvSpPr>
          <p:spPr>
            <a:xfrm>
              <a:off x="10685997" y="260244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69" name="object 3769" descr=""/>
            <p:cNvSpPr/>
            <p:nvPr/>
          </p:nvSpPr>
          <p:spPr>
            <a:xfrm>
              <a:off x="10770709" y="260244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70" name="object 3770" descr=""/>
            <p:cNvSpPr/>
            <p:nvPr/>
          </p:nvSpPr>
          <p:spPr>
            <a:xfrm>
              <a:off x="10855420" y="260244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71" name="object 3771" descr=""/>
            <p:cNvSpPr/>
            <p:nvPr/>
          </p:nvSpPr>
          <p:spPr>
            <a:xfrm>
              <a:off x="10940133" y="260244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72" name="object 3772" descr=""/>
            <p:cNvSpPr/>
            <p:nvPr/>
          </p:nvSpPr>
          <p:spPr>
            <a:xfrm>
              <a:off x="11024844" y="260244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73" name="object 3773" descr=""/>
            <p:cNvSpPr/>
            <p:nvPr/>
          </p:nvSpPr>
          <p:spPr>
            <a:xfrm>
              <a:off x="11109556" y="260244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74" name="object 3774" descr=""/>
            <p:cNvSpPr/>
            <p:nvPr/>
          </p:nvSpPr>
          <p:spPr>
            <a:xfrm>
              <a:off x="11194267" y="260244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75" name="object 3775" descr=""/>
            <p:cNvSpPr/>
            <p:nvPr/>
          </p:nvSpPr>
          <p:spPr>
            <a:xfrm>
              <a:off x="11278979" y="260244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76" name="object 3776" descr=""/>
            <p:cNvSpPr/>
            <p:nvPr/>
          </p:nvSpPr>
          <p:spPr>
            <a:xfrm>
              <a:off x="11363689" y="260244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77" name="object 3777" descr=""/>
            <p:cNvSpPr/>
            <p:nvPr/>
          </p:nvSpPr>
          <p:spPr>
            <a:xfrm>
              <a:off x="11448401" y="260244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78" name="object 3778" descr=""/>
            <p:cNvSpPr/>
            <p:nvPr/>
          </p:nvSpPr>
          <p:spPr>
            <a:xfrm>
              <a:off x="11533113" y="260244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79" name="object 3779" descr=""/>
            <p:cNvSpPr/>
            <p:nvPr/>
          </p:nvSpPr>
          <p:spPr>
            <a:xfrm>
              <a:off x="9923594" y="268715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80" name="object 3780" descr=""/>
            <p:cNvSpPr/>
            <p:nvPr/>
          </p:nvSpPr>
          <p:spPr>
            <a:xfrm>
              <a:off x="10008306" y="268715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81" name="object 3781" descr=""/>
            <p:cNvSpPr/>
            <p:nvPr/>
          </p:nvSpPr>
          <p:spPr>
            <a:xfrm>
              <a:off x="10093017" y="268715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82" name="object 3782" descr=""/>
            <p:cNvSpPr/>
            <p:nvPr/>
          </p:nvSpPr>
          <p:spPr>
            <a:xfrm>
              <a:off x="10177728" y="268715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83" name="object 3783" descr=""/>
            <p:cNvSpPr/>
            <p:nvPr/>
          </p:nvSpPr>
          <p:spPr>
            <a:xfrm>
              <a:off x="10262439" y="268715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84" name="object 3784" descr=""/>
            <p:cNvSpPr/>
            <p:nvPr/>
          </p:nvSpPr>
          <p:spPr>
            <a:xfrm>
              <a:off x="10347151" y="268715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85" name="object 3785" descr=""/>
            <p:cNvSpPr/>
            <p:nvPr/>
          </p:nvSpPr>
          <p:spPr>
            <a:xfrm>
              <a:off x="10431863" y="268715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86" name="object 3786" descr=""/>
            <p:cNvSpPr/>
            <p:nvPr/>
          </p:nvSpPr>
          <p:spPr>
            <a:xfrm>
              <a:off x="10516575" y="268715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87" name="object 3787" descr=""/>
            <p:cNvSpPr/>
            <p:nvPr/>
          </p:nvSpPr>
          <p:spPr>
            <a:xfrm>
              <a:off x="10601285" y="268715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88" name="object 3788" descr=""/>
            <p:cNvSpPr/>
            <p:nvPr/>
          </p:nvSpPr>
          <p:spPr>
            <a:xfrm>
              <a:off x="10685997" y="268715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89" name="object 3789" descr=""/>
            <p:cNvSpPr/>
            <p:nvPr/>
          </p:nvSpPr>
          <p:spPr>
            <a:xfrm>
              <a:off x="10770709" y="268715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90" name="object 3790" descr=""/>
            <p:cNvSpPr/>
            <p:nvPr/>
          </p:nvSpPr>
          <p:spPr>
            <a:xfrm>
              <a:off x="10855420" y="268715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91" name="object 3791" descr=""/>
            <p:cNvSpPr/>
            <p:nvPr/>
          </p:nvSpPr>
          <p:spPr>
            <a:xfrm>
              <a:off x="10940133" y="268715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92" name="object 3792" descr=""/>
            <p:cNvSpPr/>
            <p:nvPr/>
          </p:nvSpPr>
          <p:spPr>
            <a:xfrm>
              <a:off x="11024844" y="268715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93" name="object 3793" descr=""/>
            <p:cNvSpPr/>
            <p:nvPr/>
          </p:nvSpPr>
          <p:spPr>
            <a:xfrm>
              <a:off x="11109556" y="268715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94" name="object 3794" descr=""/>
            <p:cNvSpPr/>
            <p:nvPr/>
          </p:nvSpPr>
          <p:spPr>
            <a:xfrm>
              <a:off x="11194267" y="268715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95" name="object 3795" descr=""/>
            <p:cNvSpPr/>
            <p:nvPr/>
          </p:nvSpPr>
          <p:spPr>
            <a:xfrm>
              <a:off x="11278979" y="268715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96" name="object 3796" descr=""/>
            <p:cNvSpPr/>
            <p:nvPr/>
          </p:nvSpPr>
          <p:spPr>
            <a:xfrm>
              <a:off x="11363689" y="268715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97" name="object 3797" descr=""/>
            <p:cNvSpPr/>
            <p:nvPr/>
          </p:nvSpPr>
          <p:spPr>
            <a:xfrm>
              <a:off x="11448401" y="268715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98" name="object 3798" descr=""/>
            <p:cNvSpPr/>
            <p:nvPr/>
          </p:nvSpPr>
          <p:spPr>
            <a:xfrm>
              <a:off x="11533113" y="268715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99" name="object 3799" descr=""/>
            <p:cNvSpPr/>
            <p:nvPr/>
          </p:nvSpPr>
          <p:spPr>
            <a:xfrm>
              <a:off x="9923594" y="277186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00" name="object 3800" descr=""/>
            <p:cNvSpPr/>
            <p:nvPr/>
          </p:nvSpPr>
          <p:spPr>
            <a:xfrm>
              <a:off x="10008306" y="277186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01" name="object 3801" descr=""/>
            <p:cNvSpPr/>
            <p:nvPr/>
          </p:nvSpPr>
          <p:spPr>
            <a:xfrm>
              <a:off x="10093017" y="277186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02" name="object 3802" descr=""/>
            <p:cNvSpPr/>
            <p:nvPr/>
          </p:nvSpPr>
          <p:spPr>
            <a:xfrm>
              <a:off x="10177728" y="277186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03" name="object 3803" descr=""/>
            <p:cNvSpPr/>
            <p:nvPr/>
          </p:nvSpPr>
          <p:spPr>
            <a:xfrm>
              <a:off x="10262439" y="277186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04" name="object 3804" descr=""/>
            <p:cNvSpPr/>
            <p:nvPr/>
          </p:nvSpPr>
          <p:spPr>
            <a:xfrm>
              <a:off x="10347151" y="277186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05" name="object 3805" descr=""/>
            <p:cNvSpPr/>
            <p:nvPr/>
          </p:nvSpPr>
          <p:spPr>
            <a:xfrm>
              <a:off x="10431863" y="277186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06" name="object 3806" descr=""/>
            <p:cNvSpPr/>
            <p:nvPr/>
          </p:nvSpPr>
          <p:spPr>
            <a:xfrm>
              <a:off x="10516575" y="277186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07" name="object 3807" descr=""/>
            <p:cNvSpPr/>
            <p:nvPr/>
          </p:nvSpPr>
          <p:spPr>
            <a:xfrm>
              <a:off x="10601285" y="277186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08" name="object 3808" descr=""/>
            <p:cNvSpPr/>
            <p:nvPr/>
          </p:nvSpPr>
          <p:spPr>
            <a:xfrm>
              <a:off x="10685997" y="277186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09" name="object 3809" descr=""/>
            <p:cNvSpPr/>
            <p:nvPr/>
          </p:nvSpPr>
          <p:spPr>
            <a:xfrm>
              <a:off x="10770709" y="277186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10" name="object 3810" descr=""/>
            <p:cNvSpPr/>
            <p:nvPr/>
          </p:nvSpPr>
          <p:spPr>
            <a:xfrm>
              <a:off x="10855420" y="277186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11" name="object 3811" descr=""/>
            <p:cNvSpPr/>
            <p:nvPr/>
          </p:nvSpPr>
          <p:spPr>
            <a:xfrm>
              <a:off x="10940133" y="277186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12" name="object 3812" descr=""/>
            <p:cNvSpPr/>
            <p:nvPr/>
          </p:nvSpPr>
          <p:spPr>
            <a:xfrm>
              <a:off x="11024844" y="277186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13" name="object 3813" descr=""/>
            <p:cNvSpPr/>
            <p:nvPr/>
          </p:nvSpPr>
          <p:spPr>
            <a:xfrm>
              <a:off x="11109556" y="277186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14" name="object 3814" descr=""/>
            <p:cNvSpPr/>
            <p:nvPr/>
          </p:nvSpPr>
          <p:spPr>
            <a:xfrm>
              <a:off x="11194267" y="277186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15" name="object 3815" descr=""/>
            <p:cNvSpPr/>
            <p:nvPr/>
          </p:nvSpPr>
          <p:spPr>
            <a:xfrm>
              <a:off x="11278979" y="277186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16" name="object 3816" descr=""/>
            <p:cNvSpPr/>
            <p:nvPr/>
          </p:nvSpPr>
          <p:spPr>
            <a:xfrm>
              <a:off x="11363689" y="277186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17" name="object 3817" descr=""/>
            <p:cNvSpPr/>
            <p:nvPr/>
          </p:nvSpPr>
          <p:spPr>
            <a:xfrm>
              <a:off x="11448401" y="277186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18" name="object 3818" descr=""/>
            <p:cNvSpPr/>
            <p:nvPr/>
          </p:nvSpPr>
          <p:spPr>
            <a:xfrm>
              <a:off x="11533113" y="277186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19" name="object 3819" descr=""/>
            <p:cNvSpPr/>
            <p:nvPr/>
          </p:nvSpPr>
          <p:spPr>
            <a:xfrm>
              <a:off x="9923594" y="285658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20" name="object 3820" descr=""/>
            <p:cNvSpPr/>
            <p:nvPr/>
          </p:nvSpPr>
          <p:spPr>
            <a:xfrm>
              <a:off x="10008306" y="285658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21" name="object 3821" descr=""/>
            <p:cNvSpPr/>
            <p:nvPr/>
          </p:nvSpPr>
          <p:spPr>
            <a:xfrm>
              <a:off x="10093017" y="285658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22" name="object 3822" descr=""/>
            <p:cNvSpPr/>
            <p:nvPr/>
          </p:nvSpPr>
          <p:spPr>
            <a:xfrm>
              <a:off x="10177728" y="285658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23" name="object 3823" descr=""/>
            <p:cNvSpPr/>
            <p:nvPr/>
          </p:nvSpPr>
          <p:spPr>
            <a:xfrm>
              <a:off x="10262439" y="285658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24" name="object 3824" descr=""/>
            <p:cNvSpPr/>
            <p:nvPr/>
          </p:nvSpPr>
          <p:spPr>
            <a:xfrm>
              <a:off x="10347151" y="285658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25" name="object 3825" descr=""/>
            <p:cNvSpPr/>
            <p:nvPr/>
          </p:nvSpPr>
          <p:spPr>
            <a:xfrm>
              <a:off x="10431863" y="285658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26" name="object 3826" descr=""/>
            <p:cNvSpPr/>
            <p:nvPr/>
          </p:nvSpPr>
          <p:spPr>
            <a:xfrm>
              <a:off x="10516575" y="285658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27" name="object 3827" descr=""/>
            <p:cNvSpPr/>
            <p:nvPr/>
          </p:nvSpPr>
          <p:spPr>
            <a:xfrm>
              <a:off x="10601285" y="285658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28" name="object 3828" descr=""/>
            <p:cNvSpPr/>
            <p:nvPr/>
          </p:nvSpPr>
          <p:spPr>
            <a:xfrm>
              <a:off x="10685997" y="285658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29" name="object 3829" descr=""/>
            <p:cNvSpPr/>
            <p:nvPr/>
          </p:nvSpPr>
          <p:spPr>
            <a:xfrm>
              <a:off x="10770709" y="285658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30" name="object 3830" descr=""/>
            <p:cNvSpPr/>
            <p:nvPr/>
          </p:nvSpPr>
          <p:spPr>
            <a:xfrm>
              <a:off x="10855420" y="285658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31" name="object 3831" descr=""/>
            <p:cNvSpPr/>
            <p:nvPr/>
          </p:nvSpPr>
          <p:spPr>
            <a:xfrm>
              <a:off x="10940133" y="285658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32" name="object 3832" descr=""/>
            <p:cNvSpPr/>
            <p:nvPr/>
          </p:nvSpPr>
          <p:spPr>
            <a:xfrm>
              <a:off x="11024844" y="285658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33" name="object 3833" descr=""/>
            <p:cNvSpPr/>
            <p:nvPr/>
          </p:nvSpPr>
          <p:spPr>
            <a:xfrm>
              <a:off x="11109556" y="285658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34" name="object 3834" descr=""/>
            <p:cNvSpPr/>
            <p:nvPr/>
          </p:nvSpPr>
          <p:spPr>
            <a:xfrm>
              <a:off x="11194267" y="285658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35" name="object 3835" descr=""/>
            <p:cNvSpPr/>
            <p:nvPr/>
          </p:nvSpPr>
          <p:spPr>
            <a:xfrm>
              <a:off x="11278979" y="285658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36" name="object 3836" descr=""/>
            <p:cNvSpPr/>
            <p:nvPr/>
          </p:nvSpPr>
          <p:spPr>
            <a:xfrm>
              <a:off x="11363689" y="285658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37" name="object 3837" descr=""/>
            <p:cNvSpPr/>
            <p:nvPr/>
          </p:nvSpPr>
          <p:spPr>
            <a:xfrm>
              <a:off x="11448401" y="285658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38" name="object 3838" descr=""/>
            <p:cNvSpPr/>
            <p:nvPr/>
          </p:nvSpPr>
          <p:spPr>
            <a:xfrm>
              <a:off x="11533113" y="285658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39" name="object 3839" descr=""/>
            <p:cNvSpPr/>
            <p:nvPr/>
          </p:nvSpPr>
          <p:spPr>
            <a:xfrm>
              <a:off x="9923594" y="294129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40" name="object 3840" descr=""/>
            <p:cNvSpPr/>
            <p:nvPr/>
          </p:nvSpPr>
          <p:spPr>
            <a:xfrm>
              <a:off x="10008306" y="294129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41" name="object 3841" descr=""/>
            <p:cNvSpPr/>
            <p:nvPr/>
          </p:nvSpPr>
          <p:spPr>
            <a:xfrm>
              <a:off x="10093017" y="294129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42" name="object 3842" descr=""/>
            <p:cNvSpPr/>
            <p:nvPr/>
          </p:nvSpPr>
          <p:spPr>
            <a:xfrm>
              <a:off x="10177728" y="294129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43" name="object 3843" descr=""/>
            <p:cNvSpPr/>
            <p:nvPr/>
          </p:nvSpPr>
          <p:spPr>
            <a:xfrm>
              <a:off x="10262439" y="294129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44" name="object 3844" descr=""/>
            <p:cNvSpPr/>
            <p:nvPr/>
          </p:nvSpPr>
          <p:spPr>
            <a:xfrm>
              <a:off x="10347151" y="294129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45" name="object 3845" descr=""/>
            <p:cNvSpPr/>
            <p:nvPr/>
          </p:nvSpPr>
          <p:spPr>
            <a:xfrm>
              <a:off x="10431863" y="294129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46" name="object 3846" descr=""/>
            <p:cNvSpPr/>
            <p:nvPr/>
          </p:nvSpPr>
          <p:spPr>
            <a:xfrm>
              <a:off x="10516575" y="294129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47" name="object 3847" descr=""/>
            <p:cNvSpPr/>
            <p:nvPr/>
          </p:nvSpPr>
          <p:spPr>
            <a:xfrm>
              <a:off x="10601285" y="294129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48" name="object 3848" descr=""/>
            <p:cNvSpPr/>
            <p:nvPr/>
          </p:nvSpPr>
          <p:spPr>
            <a:xfrm>
              <a:off x="10685997" y="294129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49" name="object 3849" descr=""/>
            <p:cNvSpPr/>
            <p:nvPr/>
          </p:nvSpPr>
          <p:spPr>
            <a:xfrm>
              <a:off x="10770709" y="294129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50" name="object 3850" descr=""/>
            <p:cNvSpPr/>
            <p:nvPr/>
          </p:nvSpPr>
          <p:spPr>
            <a:xfrm>
              <a:off x="10855420" y="294129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51" name="object 3851" descr=""/>
            <p:cNvSpPr/>
            <p:nvPr/>
          </p:nvSpPr>
          <p:spPr>
            <a:xfrm>
              <a:off x="10940133" y="294129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52" name="object 3852" descr=""/>
            <p:cNvSpPr/>
            <p:nvPr/>
          </p:nvSpPr>
          <p:spPr>
            <a:xfrm>
              <a:off x="11024844" y="294129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53" name="object 3853" descr=""/>
            <p:cNvSpPr/>
            <p:nvPr/>
          </p:nvSpPr>
          <p:spPr>
            <a:xfrm>
              <a:off x="11109556" y="294129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54" name="object 3854" descr=""/>
            <p:cNvSpPr/>
            <p:nvPr/>
          </p:nvSpPr>
          <p:spPr>
            <a:xfrm>
              <a:off x="11194267" y="294129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55" name="object 3855" descr=""/>
            <p:cNvSpPr/>
            <p:nvPr/>
          </p:nvSpPr>
          <p:spPr>
            <a:xfrm>
              <a:off x="11278979" y="294129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56" name="object 3856" descr=""/>
            <p:cNvSpPr/>
            <p:nvPr/>
          </p:nvSpPr>
          <p:spPr>
            <a:xfrm>
              <a:off x="11363689" y="294129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57" name="object 3857" descr=""/>
            <p:cNvSpPr/>
            <p:nvPr/>
          </p:nvSpPr>
          <p:spPr>
            <a:xfrm>
              <a:off x="11448401" y="294129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58" name="object 3858" descr=""/>
            <p:cNvSpPr/>
            <p:nvPr/>
          </p:nvSpPr>
          <p:spPr>
            <a:xfrm>
              <a:off x="11533113" y="294129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59" name="object 3859" descr=""/>
            <p:cNvSpPr/>
            <p:nvPr/>
          </p:nvSpPr>
          <p:spPr>
            <a:xfrm>
              <a:off x="9923594" y="302600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60" name="object 3860" descr=""/>
            <p:cNvSpPr/>
            <p:nvPr/>
          </p:nvSpPr>
          <p:spPr>
            <a:xfrm>
              <a:off x="10008306" y="302600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61" name="object 3861" descr=""/>
            <p:cNvSpPr/>
            <p:nvPr/>
          </p:nvSpPr>
          <p:spPr>
            <a:xfrm>
              <a:off x="10093017" y="302600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62" name="object 3862" descr=""/>
            <p:cNvSpPr/>
            <p:nvPr/>
          </p:nvSpPr>
          <p:spPr>
            <a:xfrm>
              <a:off x="10177728" y="302600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63" name="object 3863" descr=""/>
            <p:cNvSpPr/>
            <p:nvPr/>
          </p:nvSpPr>
          <p:spPr>
            <a:xfrm>
              <a:off x="10262439" y="302600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64" name="object 3864" descr=""/>
            <p:cNvSpPr/>
            <p:nvPr/>
          </p:nvSpPr>
          <p:spPr>
            <a:xfrm>
              <a:off x="10347151" y="302600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65" name="object 3865" descr=""/>
            <p:cNvSpPr/>
            <p:nvPr/>
          </p:nvSpPr>
          <p:spPr>
            <a:xfrm>
              <a:off x="10431863" y="302600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66" name="object 3866" descr=""/>
            <p:cNvSpPr/>
            <p:nvPr/>
          </p:nvSpPr>
          <p:spPr>
            <a:xfrm>
              <a:off x="10516575" y="302600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67" name="object 3867" descr=""/>
            <p:cNvSpPr/>
            <p:nvPr/>
          </p:nvSpPr>
          <p:spPr>
            <a:xfrm>
              <a:off x="10601285" y="302600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68" name="object 3868" descr=""/>
            <p:cNvSpPr/>
            <p:nvPr/>
          </p:nvSpPr>
          <p:spPr>
            <a:xfrm>
              <a:off x="10685997" y="302600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69" name="object 3869" descr=""/>
            <p:cNvSpPr/>
            <p:nvPr/>
          </p:nvSpPr>
          <p:spPr>
            <a:xfrm>
              <a:off x="10770709" y="302600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70" name="object 3870" descr=""/>
            <p:cNvSpPr/>
            <p:nvPr/>
          </p:nvSpPr>
          <p:spPr>
            <a:xfrm>
              <a:off x="10855420" y="302600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71" name="object 3871" descr=""/>
            <p:cNvSpPr/>
            <p:nvPr/>
          </p:nvSpPr>
          <p:spPr>
            <a:xfrm>
              <a:off x="10940133" y="302600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72" name="object 3872" descr=""/>
            <p:cNvSpPr/>
            <p:nvPr/>
          </p:nvSpPr>
          <p:spPr>
            <a:xfrm>
              <a:off x="11024844" y="302600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73" name="object 3873" descr=""/>
            <p:cNvSpPr/>
            <p:nvPr/>
          </p:nvSpPr>
          <p:spPr>
            <a:xfrm>
              <a:off x="11109556" y="302600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74" name="object 3874" descr=""/>
            <p:cNvSpPr/>
            <p:nvPr/>
          </p:nvSpPr>
          <p:spPr>
            <a:xfrm>
              <a:off x="11194267" y="302600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75" name="object 3875" descr=""/>
            <p:cNvSpPr/>
            <p:nvPr/>
          </p:nvSpPr>
          <p:spPr>
            <a:xfrm>
              <a:off x="11278979" y="302600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76" name="object 3876" descr=""/>
            <p:cNvSpPr/>
            <p:nvPr/>
          </p:nvSpPr>
          <p:spPr>
            <a:xfrm>
              <a:off x="11363689" y="302600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77" name="object 3877" descr=""/>
            <p:cNvSpPr/>
            <p:nvPr/>
          </p:nvSpPr>
          <p:spPr>
            <a:xfrm>
              <a:off x="11448401" y="302600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78" name="object 3878" descr=""/>
            <p:cNvSpPr/>
            <p:nvPr/>
          </p:nvSpPr>
          <p:spPr>
            <a:xfrm>
              <a:off x="11533113" y="302600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79" name="object 3879" descr=""/>
            <p:cNvSpPr/>
            <p:nvPr/>
          </p:nvSpPr>
          <p:spPr>
            <a:xfrm>
              <a:off x="9923594" y="311071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80" name="object 3880" descr=""/>
            <p:cNvSpPr/>
            <p:nvPr/>
          </p:nvSpPr>
          <p:spPr>
            <a:xfrm>
              <a:off x="10008306" y="311071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81" name="object 3881" descr=""/>
            <p:cNvSpPr/>
            <p:nvPr/>
          </p:nvSpPr>
          <p:spPr>
            <a:xfrm>
              <a:off x="10093017" y="311071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82" name="object 3882" descr=""/>
            <p:cNvSpPr/>
            <p:nvPr/>
          </p:nvSpPr>
          <p:spPr>
            <a:xfrm>
              <a:off x="10177728" y="311071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83" name="object 3883" descr=""/>
            <p:cNvSpPr/>
            <p:nvPr/>
          </p:nvSpPr>
          <p:spPr>
            <a:xfrm>
              <a:off x="10262439" y="311071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84" name="object 3884" descr=""/>
            <p:cNvSpPr/>
            <p:nvPr/>
          </p:nvSpPr>
          <p:spPr>
            <a:xfrm>
              <a:off x="10347151" y="311071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85" name="object 3885" descr=""/>
            <p:cNvSpPr/>
            <p:nvPr/>
          </p:nvSpPr>
          <p:spPr>
            <a:xfrm>
              <a:off x="10431863" y="311071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86" name="object 3886" descr=""/>
            <p:cNvSpPr/>
            <p:nvPr/>
          </p:nvSpPr>
          <p:spPr>
            <a:xfrm>
              <a:off x="10516575" y="311071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87" name="object 3887" descr=""/>
            <p:cNvSpPr/>
            <p:nvPr/>
          </p:nvSpPr>
          <p:spPr>
            <a:xfrm>
              <a:off x="10601285" y="311071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88" name="object 3888" descr=""/>
            <p:cNvSpPr/>
            <p:nvPr/>
          </p:nvSpPr>
          <p:spPr>
            <a:xfrm>
              <a:off x="10685997" y="311071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89" name="object 3889" descr=""/>
            <p:cNvSpPr/>
            <p:nvPr/>
          </p:nvSpPr>
          <p:spPr>
            <a:xfrm>
              <a:off x="10770709" y="311071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90" name="object 3890" descr=""/>
            <p:cNvSpPr/>
            <p:nvPr/>
          </p:nvSpPr>
          <p:spPr>
            <a:xfrm>
              <a:off x="10855420" y="311071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91" name="object 3891" descr=""/>
            <p:cNvSpPr/>
            <p:nvPr/>
          </p:nvSpPr>
          <p:spPr>
            <a:xfrm>
              <a:off x="10940133" y="311071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92" name="object 3892" descr=""/>
            <p:cNvSpPr/>
            <p:nvPr/>
          </p:nvSpPr>
          <p:spPr>
            <a:xfrm>
              <a:off x="11024844" y="311071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93" name="object 3893" descr=""/>
            <p:cNvSpPr/>
            <p:nvPr/>
          </p:nvSpPr>
          <p:spPr>
            <a:xfrm>
              <a:off x="11109556" y="311071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94" name="object 3894" descr=""/>
            <p:cNvSpPr/>
            <p:nvPr/>
          </p:nvSpPr>
          <p:spPr>
            <a:xfrm>
              <a:off x="11194267" y="311071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95" name="object 3895" descr=""/>
            <p:cNvSpPr/>
            <p:nvPr/>
          </p:nvSpPr>
          <p:spPr>
            <a:xfrm>
              <a:off x="11278979" y="311071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96" name="object 3896" descr=""/>
            <p:cNvSpPr/>
            <p:nvPr/>
          </p:nvSpPr>
          <p:spPr>
            <a:xfrm>
              <a:off x="11363689" y="311071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97" name="object 3897" descr=""/>
            <p:cNvSpPr/>
            <p:nvPr/>
          </p:nvSpPr>
          <p:spPr>
            <a:xfrm>
              <a:off x="11448401" y="311071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98" name="object 3898" descr=""/>
            <p:cNvSpPr/>
            <p:nvPr/>
          </p:nvSpPr>
          <p:spPr>
            <a:xfrm>
              <a:off x="11533113" y="311071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99" name="object 3899" descr=""/>
            <p:cNvSpPr/>
            <p:nvPr/>
          </p:nvSpPr>
          <p:spPr>
            <a:xfrm>
              <a:off x="9923594" y="319542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00" name="object 3900" descr=""/>
            <p:cNvSpPr/>
            <p:nvPr/>
          </p:nvSpPr>
          <p:spPr>
            <a:xfrm>
              <a:off x="10008306" y="319542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01" name="object 3901" descr=""/>
            <p:cNvSpPr/>
            <p:nvPr/>
          </p:nvSpPr>
          <p:spPr>
            <a:xfrm>
              <a:off x="10093017" y="319542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02" name="object 3902" descr=""/>
            <p:cNvSpPr/>
            <p:nvPr/>
          </p:nvSpPr>
          <p:spPr>
            <a:xfrm>
              <a:off x="10177728" y="319542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03" name="object 3903" descr=""/>
            <p:cNvSpPr/>
            <p:nvPr/>
          </p:nvSpPr>
          <p:spPr>
            <a:xfrm>
              <a:off x="10262439" y="319542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04" name="object 3904" descr=""/>
            <p:cNvSpPr/>
            <p:nvPr/>
          </p:nvSpPr>
          <p:spPr>
            <a:xfrm>
              <a:off x="10347151" y="319542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05" name="object 3905" descr=""/>
            <p:cNvSpPr/>
            <p:nvPr/>
          </p:nvSpPr>
          <p:spPr>
            <a:xfrm>
              <a:off x="10431863" y="319542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06" name="object 3906" descr=""/>
            <p:cNvSpPr/>
            <p:nvPr/>
          </p:nvSpPr>
          <p:spPr>
            <a:xfrm>
              <a:off x="10516575" y="319542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07" name="object 3907" descr=""/>
            <p:cNvSpPr/>
            <p:nvPr/>
          </p:nvSpPr>
          <p:spPr>
            <a:xfrm>
              <a:off x="10601285" y="319542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08" name="object 3908" descr=""/>
            <p:cNvSpPr/>
            <p:nvPr/>
          </p:nvSpPr>
          <p:spPr>
            <a:xfrm>
              <a:off x="10685997" y="319542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09" name="object 3909" descr=""/>
            <p:cNvSpPr/>
            <p:nvPr/>
          </p:nvSpPr>
          <p:spPr>
            <a:xfrm>
              <a:off x="10770709" y="319542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10" name="object 3910" descr=""/>
            <p:cNvSpPr/>
            <p:nvPr/>
          </p:nvSpPr>
          <p:spPr>
            <a:xfrm>
              <a:off x="10855420" y="319542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11" name="object 3911" descr=""/>
            <p:cNvSpPr/>
            <p:nvPr/>
          </p:nvSpPr>
          <p:spPr>
            <a:xfrm>
              <a:off x="10940133" y="319542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12" name="object 3912" descr=""/>
            <p:cNvSpPr/>
            <p:nvPr/>
          </p:nvSpPr>
          <p:spPr>
            <a:xfrm>
              <a:off x="11024844" y="319542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13" name="object 3913" descr=""/>
            <p:cNvSpPr/>
            <p:nvPr/>
          </p:nvSpPr>
          <p:spPr>
            <a:xfrm>
              <a:off x="11109556" y="319542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14" name="object 3914" descr=""/>
            <p:cNvSpPr/>
            <p:nvPr/>
          </p:nvSpPr>
          <p:spPr>
            <a:xfrm>
              <a:off x="11194267" y="319542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15" name="object 3915" descr=""/>
            <p:cNvSpPr/>
            <p:nvPr/>
          </p:nvSpPr>
          <p:spPr>
            <a:xfrm>
              <a:off x="11278979" y="319542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16" name="object 3916" descr=""/>
            <p:cNvSpPr/>
            <p:nvPr/>
          </p:nvSpPr>
          <p:spPr>
            <a:xfrm>
              <a:off x="11363689" y="319542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17" name="object 3917" descr=""/>
            <p:cNvSpPr/>
            <p:nvPr/>
          </p:nvSpPr>
          <p:spPr>
            <a:xfrm>
              <a:off x="11448401" y="319542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18" name="object 3918" descr=""/>
            <p:cNvSpPr/>
            <p:nvPr/>
          </p:nvSpPr>
          <p:spPr>
            <a:xfrm>
              <a:off x="11533113" y="319542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19" name="object 3919" descr=""/>
            <p:cNvSpPr/>
            <p:nvPr/>
          </p:nvSpPr>
          <p:spPr>
            <a:xfrm>
              <a:off x="9923594" y="328013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20" name="object 3920" descr=""/>
            <p:cNvSpPr/>
            <p:nvPr/>
          </p:nvSpPr>
          <p:spPr>
            <a:xfrm>
              <a:off x="10008306" y="328013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21" name="object 3921" descr=""/>
            <p:cNvSpPr/>
            <p:nvPr/>
          </p:nvSpPr>
          <p:spPr>
            <a:xfrm>
              <a:off x="10093017" y="328013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22" name="object 3922" descr=""/>
            <p:cNvSpPr/>
            <p:nvPr/>
          </p:nvSpPr>
          <p:spPr>
            <a:xfrm>
              <a:off x="10177728" y="328013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23" name="object 3923" descr=""/>
            <p:cNvSpPr/>
            <p:nvPr/>
          </p:nvSpPr>
          <p:spPr>
            <a:xfrm>
              <a:off x="10262439" y="328013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24" name="object 3924" descr=""/>
            <p:cNvSpPr/>
            <p:nvPr/>
          </p:nvSpPr>
          <p:spPr>
            <a:xfrm>
              <a:off x="10347151" y="328013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25" name="object 3925" descr=""/>
            <p:cNvSpPr/>
            <p:nvPr/>
          </p:nvSpPr>
          <p:spPr>
            <a:xfrm>
              <a:off x="10431863" y="328013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26" name="object 3926" descr=""/>
            <p:cNvSpPr/>
            <p:nvPr/>
          </p:nvSpPr>
          <p:spPr>
            <a:xfrm>
              <a:off x="10516575" y="328013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27" name="object 3927" descr=""/>
            <p:cNvSpPr/>
            <p:nvPr/>
          </p:nvSpPr>
          <p:spPr>
            <a:xfrm>
              <a:off x="10601285" y="328013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28" name="object 3928" descr=""/>
            <p:cNvSpPr/>
            <p:nvPr/>
          </p:nvSpPr>
          <p:spPr>
            <a:xfrm>
              <a:off x="10685997" y="328013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29" name="object 3929" descr=""/>
            <p:cNvSpPr/>
            <p:nvPr/>
          </p:nvSpPr>
          <p:spPr>
            <a:xfrm>
              <a:off x="10770709" y="328013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30" name="object 3930" descr=""/>
            <p:cNvSpPr/>
            <p:nvPr/>
          </p:nvSpPr>
          <p:spPr>
            <a:xfrm>
              <a:off x="10855420" y="328013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31" name="object 3931" descr=""/>
            <p:cNvSpPr/>
            <p:nvPr/>
          </p:nvSpPr>
          <p:spPr>
            <a:xfrm>
              <a:off x="10940133" y="328013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32" name="object 3932" descr=""/>
            <p:cNvSpPr/>
            <p:nvPr/>
          </p:nvSpPr>
          <p:spPr>
            <a:xfrm>
              <a:off x="11024844" y="328013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33" name="object 3933" descr=""/>
            <p:cNvSpPr/>
            <p:nvPr/>
          </p:nvSpPr>
          <p:spPr>
            <a:xfrm>
              <a:off x="11109556" y="328013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34" name="object 3934" descr=""/>
            <p:cNvSpPr/>
            <p:nvPr/>
          </p:nvSpPr>
          <p:spPr>
            <a:xfrm>
              <a:off x="11194267" y="328013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35" name="object 3935" descr=""/>
            <p:cNvSpPr/>
            <p:nvPr/>
          </p:nvSpPr>
          <p:spPr>
            <a:xfrm>
              <a:off x="11278979" y="328013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36" name="object 3936" descr=""/>
            <p:cNvSpPr/>
            <p:nvPr/>
          </p:nvSpPr>
          <p:spPr>
            <a:xfrm>
              <a:off x="11363689" y="328013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37" name="object 3937" descr=""/>
            <p:cNvSpPr/>
            <p:nvPr/>
          </p:nvSpPr>
          <p:spPr>
            <a:xfrm>
              <a:off x="11448401" y="328013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38" name="object 3938" descr=""/>
            <p:cNvSpPr/>
            <p:nvPr/>
          </p:nvSpPr>
          <p:spPr>
            <a:xfrm>
              <a:off x="11533113" y="328013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39" name="object 3939" descr=""/>
            <p:cNvSpPr/>
            <p:nvPr/>
          </p:nvSpPr>
          <p:spPr>
            <a:xfrm>
              <a:off x="9923594" y="336485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40" name="object 3940" descr=""/>
            <p:cNvSpPr/>
            <p:nvPr/>
          </p:nvSpPr>
          <p:spPr>
            <a:xfrm>
              <a:off x="10008306" y="336485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41" name="object 3941" descr=""/>
            <p:cNvSpPr/>
            <p:nvPr/>
          </p:nvSpPr>
          <p:spPr>
            <a:xfrm>
              <a:off x="10093017" y="336485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42" name="object 3942" descr=""/>
            <p:cNvSpPr/>
            <p:nvPr/>
          </p:nvSpPr>
          <p:spPr>
            <a:xfrm>
              <a:off x="10177728" y="336485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43" name="object 3943" descr=""/>
            <p:cNvSpPr/>
            <p:nvPr/>
          </p:nvSpPr>
          <p:spPr>
            <a:xfrm>
              <a:off x="10262439" y="336485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44" name="object 3944" descr=""/>
            <p:cNvSpPr/>
            <p:nvPr/>
          </p:nvSpPr>
          <p:spPr>
            <a:xfrm>
              <a:off x="10347151" y="336485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45" name="object 3945" descr=""/>
            <p:cNvSpPr/>
            <p:nvPr/>
          </p:nvSpPr>
          <p:spPr>
            <a:xfrm>
              <a:off x="10431863" y="336485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46" name="object 3946" descr=""/>
            <p:cNvSpPr/>
            <p:nvPr/>
          </p:nvSpPr>
          <p:spPr>
            <a:xfrm>
              <a:off x="10516575" y="336485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47" name="object 3947" descr=""/>
            <p:cNvSpPr/>
            <p:nvPr/>
          </p:nvSpPr>
          <p:spPr>
            <a:xfrm>
              <a:off x="10601285" y="336485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48" name="object 3948" descr=""/>
            <p:cNvSpPr/>
            <p:nvPr/>
          </p:nvSpPr>
          <p:spPr>
            <a:xfrm>
              <a:off x="10685997" y="336485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49" name="object 3949" descr=""/>
            <p:cNvSpPr/>
            <p:nvPr/>
          </p:nvSpPr>
          <p:spPr>
            <a:xfrm>
              <a:off x="10770709" y="336485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50" name="object 3950" descr=""/>
            <p:cNvSpPr/>
            <p:nvPr/>
          </p:nvSpPr>
          <p:spPr>
            <a:xfrm>
              <a:off x="10855420" y="336485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51" name="object 3951" descr=""/>
            <p:cNvSpPr/>
            <p:nvPr/>
          </p:nvSpPr>
          <p:spPr>
            <a:xfrm>
              <a:off x="10940133" y="336485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52" name="object 3952" descr=""/>
            <p:cNvSpPr/>
            <p:nvPr/>
          </p:nvSpPr>
          <p:spPr>
            <a:xfrm>
              <a:off x="11024844" y="336485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53" name="object 3953" descr=""/>
            <p:cNvSpPr/>
            <p:nvPr/>
          </p:nvSpPr>
          <p:spPr>
            <a:xfrm>
              <a:off x="11109556" y="336485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54" name="object 3954" descr=""/>
            <p:cNvSpPr/>
            <p:nvPr/>
          </p:nvSpPr>
          <p:spPr>
            <a:xfrm>
              <a:off x="11194267" y="336485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55" name="object 3955" descr=""/>
            <p:cNvSpPr/>
            <p:nvPr/>
          </p:nvSpPr>
          <p:spPr>
            <a:xfrm>
              <a:off x="11278979" y="336485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56" name="object 3956" descr=""/>
            <p:cNvSpPr/>
            <p:nvPr/>
          </p:nvSpPr>
          <p:spPr>
            <a:xfrm>
              <a:off x="11363689" y="336485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57" name="object 3957" descr=""/>
            <p:cNvSpPr/>
            <p:nvPr/>
          </p:nvSpPr>
          <p:spPr>
            <a:xfrm>
              <a:off x="11448401" y="336485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58" name="object 3958" descr=""/>
            <p:cNvSpPr/>
            <p:nvPr/>
          </p:nvSpPr>
          <p:spPr>
            <a:xfrm>
              <a:off x="11533113" y="336485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59" name="object 3959" descr=""/>
            <p:cNvSpPr/>
            <p:nvPr/>
          </p:nvSpPr>
          <p:spPr>
            <a:xfrm>
              <a:off x="9923594" y="344956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60" name="object 3960" descr=""/>
            <p:cNvSpPr/>
            <p:nvPr/>
          </p:nvSpPr>
          <p:spPr>
            <a:xfrm>
              <a:off x="10008306" y="344956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61" name="object 3961" descr=""/>
            <p:cNvSpPr/>
            <p:nvPr/>
          </p:nvSpPr>
          <p:spPr>
            <a:xfrm>
              <a:off x="10093017" y="344956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62" name="object 3962" descr=""/>
            <p:cNvSpPr/>
            <p:nvPr/>
          </p:nvSpPr>
          <p:spPr>
            <a:xfrm>
              <a:off x="10177728" y="344956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63" name="object 3963" descr=""/>
            <p:cNvSpPr/>
            <p:nvPr/>
          </p:nvSpPr>
          <p:spPr>
            <a:xfrm>
              <a:off x="10262439" y="344956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64" name="object 3964" descr=""/>
            <p:cNvSpPr/>
            <p:nvPr/>
          </p:nvSpPr>
          <p:spPr>
            <a:xfrm>
              <a:off x="10347151" y="344956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65" name="object 3965" descr=""/>
            <p:cNvSpPr/>
            <p:nvPr/>
          </p:nvSpPr>
          <p:spPr>
            <a:xfrm>
              <a:off x="10431863" y="344956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66" name="object 3966" descr=""/>
            <p:cNvSpPr/>
            <p:nvPr/>
          </p:nvSpPr>
          <p:spPr>
            <a:xfrm>
              <a:off x="10516575" y="344956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67" name="object 3967" descr=""/>
            <p:cNvSpPr/>
            <p:nvPr/>
          </p:nvSpPr>
          <p:spPr>
            <a:xfrm>
              <a:off x="10601285" y="344956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68" name="object 3968" descr=""/>
            <p:cNvSpPr/>
            <p:nvPr/>
          </p:nvSpPr>
          <p:spPr>
            <a:xfrm>
              <a:off x="10685997" y="344956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69" name="object 3969" descr=""/>
            <p:cNvSpPr/>
            <p:nvPr/>
          </p:nvSpPr>
          <p:spPr>
            <a:xfrm>
              <a:off x="10770709" y="344956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70" name="object 3970" descr=""/>
            <p:cNvSpPr/>
            <p:nvPr/>
          </p:nvSpPr>
          <p:spPr>
            <a:xfrm>
              <a:off x="10855420" y="344956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71" name="object 3971" descr=""/>
            <p:cNvSpPr/>
            <p:nvPr/>
          </p:nvSpPr>
          <p:spPr>
            <a:xfrm>
              <a:off x="10940133" y="344956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72" name="object 3972" descr=""/>
            <p:cNvSpPr/>
            <p:nvPr/>
          </p:nvSpPr>
          <p:spPr>
            <a:xfrm>
              <a:off x="11024844" y="344956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73" name="object 3973" descr=""/>
            <p:cNvSpPr/>
            <p:nvPr/>
          </p:nvSpPr>
          <p:spPr>
            <a:xfrm>
              <a:off x="11109556" y="344956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74" name="object 3974" descr=""/>
            <p:cNvSpPr/>
            <p:nvPr/>
          </p:nvSpPr>
          <p:spPr>
            <a:xfrm>
              <a:off x="11194267" y="344956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75" name="object 3975" descr=""/>
            <p:cNvSpPr/>
            <p:nvPr/>
          </p:nvSpPr>
          <p:spPr>
            <a:xfrm>
              <a:off x="11278979" y="344956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76" name="object 3976" descr=""/>
            <p:cNvSpPr/>
            <p:nvPr/>
          </p:nvSpPr>
          <p:spPr>
            <a:xfrm>
              <a:off x="11363689" y="344956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77" name="object 3977" descr=""/>
            <p:cNvSpPr/>
            <p:nvPr/>
          </p:nvSpPr>
          <p:spPr>
            <a:xfrm>
              <a:off x="11448401" y="344956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78" name="object 3978" descr=""/>
            <p:cNvSpPr/>
            <p:nvPr/>
          </p:nvSpPr>
          <p:spPr>
            <a:xfrm>
              <a:off x="11533113" y="344956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79" name="object 3979" descr=""/>
            <p:cNvSpPr/>
            <p:nvPr/>
          </p:nvSpPr>
          <p:spPr>
            <a:xfrm>
              <a:off x="9923594" y="353427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80" name="object 3980" descr=""/>
            <p:cNvSpPr/>
            <p:nvPr/>
          </p:nvSpPr>
          <p:spPr>
            <a:xfrm>
              <a:off x="10008306" y="353427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81" name="object 3981" descr=""/>
            <p:cNvSpPr/>
            <p:nvPr/>
          </p:nvSpPr>
          <p:spPr>
            <a:xfrm>
              <a:off x="10093017" y="353427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82" name="object 3982" descr=""/>
            <p:cNvSpPr/>
            <p:nvPr/>
          </p:nvSpPr>
          <p:spPr>
            <a:xfrm>
              <a:off x="10177728" y="353427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83" name="object 3983" descr=""/>
            <p:cNvSpPr/>
            <p:nvPr/>
          </p:nvSpPr>
          <p:spPr>
            <a:xfrm>
              <a:off x="10262439" y="353427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84" name="object 3984" descr=""/>
            <p:cNvSpPr/>
            <p:nvPr/>
          </p:nvSpPr>
          <p:spPr>
            <a:xfrm>
              <a:off x="10347151" y="353427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85" name="object 3985" descr=""/>
            <p:cNvSpPr/>
            <p:nvPr/>
          </p:nvSpPr>
          <p:spPr>
            <a:xfrm>
              <a:off x="10431863" y="353427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86" name="object 3986" descr=""/>
            <p:cNvSpPr/>
            <p:nvPr/>
          </p:nvSpPr>
          <p:spPr>
            <a:xfrm>
              <a:off x="10516575" y="353427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87" name="object 3987" descr=""/>
            <p:cNvSpPr/>
            <p:nvPr/>
          </p:nvSpPr>
          <p:spPr>
            <a:xfrm>
              <a:off x="10601285" y="353427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88" name="object 3988" descr=""/>
            <p:cNvSpPr/>
            <p:nvPr/>
          </p:nvSpPr>
          <p:spPr>
            <a:xfrm>
              <a:off x="10685997" y="353427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89" name="object 3989" descr=""/>
            <p:cNvSpPr/>
            <p:nvPr/>
          </p:nvSpPr>
          <p:spPr>
            <a:xfrm>
              <a:off x="10770709" y="353427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90" name="object 3990" descr=""/>
            <p:cNvSpPr/>
            <p:nvPr/>
          </p:nvSpPr>
          <p:spPr>
            <a:xfrm>
              <a:off x="10855420" y="353427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91" name="object 3991" descr=""/>
            <p:cNvSpPr/>
            <p:nvPr/>
          </p:nvSpPr>
          <p:spPr>
            <a:xfrm>
              <a:off x="10940133" y="353427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92" name="object 3992" descr=""/>
            <p:cNvSpPr/>
            <p:nvPr/>
          </p:nvSpPr>
          <p:spPr>
            <a:xfrm>
              <a:off x="11024844" y="353427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93" name="object 3993" descr=""/>
            <p:cNvSpPr/>
            <p:nvPr/>
          </p:nvSpPr>
          <p:spPr>
            <a:xfrm>
              <a:off x="11109556" y="353427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94" name="object 3994" descr=""/>
            <p:cNvSpPr/>
            <p:nvPr/>
          </p:nvSpPr>
          <p:spPr>
            <a:xfrm>
              <a:off x="11194267" y="353427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95" name="object 3995" descr=""/>
            <p:cNvSpPr/>
            <p:nvPr/>
          </p:nvSpPr>
          <p:spPr>
            <a:xfrm>
              <a:off x="11278979" y="353427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96" name="object 3996" descr=""/>
            <p:cNvSpPr/>
            <p:nvPr/>
          </p:nvSpPr>
          <p:spPr>
            <a:xfrm>
              <a:off x="11363689" y="353427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97" name="object 3997" descr=""/>
            <p:cNvSpPr/>
            <p:nvPr/>
          </p:nvSpPr>
          <p:spPr>
            <a:xfrm>
              <a:off x="11448401" y="353427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98" name="object 3998" descr=""/>
            <p:cNvSpPr/>
            <p:nvPr/>
          </p:nvSpPr>
          <p:spPr>
            <a:xfrm>
              <a:off x="11533113" y="353427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99" name="object 3999" descr=""/>
            <p:cNvSpPr/>
            <p:nvPr/>
          </p:nvSpPr>
          <p:spPr>
            <a:xfrm>
              <a:off x="9923594" y="361898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00" name="object 4000" descr=""/>
            <p:cNvSpPr/>
            <p:nvPr/>
          </p:nvSpPr>
          <p:spPr>
            <a:xfrm>
              <a:off x="10008306" y="361898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01" name="object 4001" descr=""/>
            <p:cNvSpPr/>
            <p:nvPr/>
          </p:nvSpPr>
          <p:spPr>
            <a:xfrm>
              <a:off x="10093017" y="361898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02" name="object 4002" descr=""/>
            <p:cNvSpPr/>
            <p:nvPr/>
          </p:nvSpPr>
          <p:spPr>
            <a:xfrm>
              <a:off x="10177728" y="361898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03" name="object 4003" descr=""/>
            <p:cNvSpPr/>
            <p:nvPr/>
          </p:nvSpPr>
          <p:spPr>
            <a:xfrm>
              <a:off x="10262439" y="361898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04" name="object 4004" descr=""/>
            <p:cNvSpPr/>
            <p:nvPr/>
          </p:nvSpPr>
          <p:spPr>
            <a:xfrm>
              <a:off x="10347151" y="361898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05" name="object 4005" descr=""/>
            <p:cNvSpPr/>
            <p:nvPr/>
          </p:nvSpPr>
          <p:spPr>
            <a:xfrm>
              <a:off x="10431863" y="361898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06" name="object 4006" descr=""/>
            <p:cNvSpPr/>
            <p:nvPr/>
          </p:nvSpPr>
          <p:spPr>
            <a:xfrm>
              <a:off x="10516575" y="361898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07" name="object 4007" descr=""/>
            <p:cNvSpPr/>
            <p:nvPr/>
          </p:nvSpPr>
          <p:spPr>
            <a:xfrm>
              <a:off x="10601285" y="361898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08" name="object 4008" descr=""/>
            <p:cNvSpPr/>
            <p:nvPr/>
          </p:nvSpPr>
          <p:spPr>
            <a:xfrm>
              <a:off x="10685997" y="361898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09" name="object 4009" descr=""/>
            <p:cNvSpPr/>
            <p:nvPr/>
          </p:nvSpPr>
          <p:spPr>
            <a:xfrm>
              <a:off x="10770709" y="361898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10" name="object 4010" descr=""/>
            <p:cNvSpPr/>
            <p:nvPr/>
          </p:nvSpPr>
          <p:spPr>
            <a:xfrm>
              <a:off x="10855420" y="361898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11" name="object 4011" descr=""/>
            <p:cNvSpPr/>
            <p:nvPr/>
          </p:nvSpPr>
          <p:spPr>
            <a:xfrm>
              <a:off x="10940133" y="361898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12" name="object 4012" descr=""/>
            <p:cNvSpPr/>
            <p:nvPr/>
          </p:nvSpPr>
          <p:spPr>
            <a:xfrm>
              <a:off x="11024844" y="361898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13" name="object 4013" descr=""/>
            <p:cNvSpPr/>
            <p:nvPr/>
          </p:nvSpPr>
          <p:spPr>
            <a:xfrm>
              <a:off x="11109556" y="361898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14" name="object 4014" descr=""/>
            <p:cNvSpPr/>
            <p:nvPr/>
          </p:nvSpPr>
          <p:spPr>
            <a:xfrm>
              <a:off x="11194267" y="361898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15" name="object 4015" descr=""/>
            <p:cNvSpPr/>
            <p:nvPr/>
          </p:nvSpPr>
          <p:spPr>
            <a:xfrm>
              <a:off x="11278979" y="361898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16" name="object 4016" descr=""/>
            <p:cNvSpPr/>
            <p:nvPr/>
          </p:nvSpPr>
          <p:spPr>
            <a:xfrm>
              <a:off x="11363689" y="361898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17" name="object 4017" descr=""/>
            <p:cNvSpPr/>
            <p:nvPr/>
          </p:nvSpPr>
          <p:spPr>
            <a:xfrm>
              <a:off x="11448401" y="361898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18" name="object 4018" descr=""/>
            <p:cNvSpPr/>
            <p:nvPr/>
          </p:nvSpPr>
          <p:spPr>
            <a:xfrm>
              <a:off x="11533113" y="361898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19" name="object 4019" descr=""/>
            <p:cNvSpPr/>
            <p:nvPr/>
          </p:nvSpPr>
          <p:spPr>
            <a:xfrm>
              <a:off x="9923594" y="370369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20" name="object 4020" descr=""/>
            <p:cNvSpPr/>
            <p:nvPr/>
          </p:nvSpPr>
          <p:spPr>
            <a:xfrm>
              <a:off x="10008306" y="370369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21" name="object 4021" descr=""/>
            <p:cNvSpPr/>
            <p:nvPr/>
          </p:nvSpPr>
          <p:spPr>
            <a:xfrm>
              <a:off x="10093017" y="370369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22" name="object 4022" descr=""/>
            <p:cNvSpPr/>
            <p:nvPr/>
          </p:nvSpPr>
          <p:spPr>
            <a:xfrm>
              <a:off x="10177728" y="370369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23" name="object 4023" descr=""/>
            <p:cNvSpPr/>
            <p:nvPr/>
          </p:nvSpPr>
          <p:spPr>
            <a:xfrm>
              <a:off x="10262439" y="370369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24" name="object 4024" descr=""/>
            <p:cNvSpPr/>
            <p:nvPr/>
          </p:nvSpPr>
          <p:spPr>
            <a:xfrm>
              <a:off x="10347151" y="370369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25" name="object 4025" descr=""/>
            <p:cNvSpPr/>
            <p:nvPr/>
          </p:nvSpPr>
          <p:spPr>
            <a:xfrm>
              <a:off x="10431863" y="370369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26" name="object 4026" descr=""/>
            <p:cNvSpPr/>
            <p:nvPr/>
          </p:nvSpPr>
          <p:spPr>
            <a:xfrm>
              <a:off x="10516575" y="370369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27" name="object 4027" descr=""/>
            <p:cNvSpPr/>
            <p:nvPr/>
          </p:nvSpPr>
          <p:spPr>
            <a:xfrm>
              <a:off x="10601285" y="370369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28" name="object 4028" descr=""/>
            <p:cNvSpPr/>
            <p:nvPr/>
          </p:nvSpPr>
          <p:spPr>
            <a:xfrm>
              <a:off x="10685997" y="370369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29" name="object 4029" descr=""/>
            <p:cNvSpPr/>
            <p:nvPr/>
          </p:nvSpPr>
          <p:spPr>
            <a:xfrm>
              <a:off x="10770709" y="370369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30" name="object 4030" descr=""/>
            <p:cNvSpPr/>
            <p:nvPr/>
          </p:nvSpPr>
          <p:spPr>
            <a:xfrm>
              <a:off x="10855420" y="370369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31" name="object 4031" descr=""/>
            <p:cNvSpPr/>
            <p:nvPr/>
          </p:nvSpPr>
          <p:spPr>
            <a:xfrm>
              <a:off x="10940133" y="370369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32" name="object 4032" descr=""/>
            <p:cNvSpPr/>
            <p:nvPr/>
          </p:nvSpPr>
          <p:spPr>
            <a:xfrm>
              <a:off x="11024844" y="370369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33" name="object 4033" descr=""/>
            <p:cNvSpPr/>
            <p:nvPr/>
          </p:nvSpPr>
          <p:spPr>
            <a:xfrm>
              <a:off x="11109556" y="370369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34" name="object 4034" descr=""/>
            <p:cNvSpPr/>
            <p:nvPr/>
          </p:nvSpPr>
          <p:spPr>
            <a:xfrm>
              <a:off x="11194267" y="370369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35" name="object 4035" descr=""/>
            <p:cNvSpPr/>
            <p:nvPr/>
          </p:nvSpPr>
          <p:spPr>
            <a:xfrm>
              <a:off x="11278979" y="370369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36" name="object 4036" descr=""/>
            <p:cNvSpPr/>
            <p:nvPr/>
          </p:nvSpPr>
          <p:spPr>
            <a:xfrm>
              <a:off x="11363689" y="370369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37" name="object 4037" descr=""/>
            <p:cNvSpPr/>
            <p:nvPr/>
          </p:nvSpPr>
          <p:spPr>
            <a:xfrm>
              <a:off x="11448401" y="370369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38" name="object 4038" descr=""/>
            <p:cNvSpPr/>
            <p:nvPr/>
          </p:nvSpPr>
          <p:spPr>
            <a:xfrm>
              <a:off x="11533113" y="370369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39" name="object 4039" descr=""/>
            <p:cNvSpPr/>
            <p:nvPr/>
          </p:nvSpPr>
          <p:spPr>
            <a:xfrm>
              <a:off x="10650909" y="2821493"/>
              <a:ext cx="240029" cy="240029"/>
            </a:xfrm>
            <a:custGeom>
              <a:avLst/>
              <a:gdLst/>
              <a:ahLst/>
              <a:cxnLst/>
              <a:rect l="l" t="t" r="r" b="b"/>
              <a:pathLst>
                <a:path w="240029" h="240030">
                  <a:moveTo>
                    <a:pt x="0" y="0"/>
                  </a:moveTo>
                  <a:lnTo>
                    <a:pt x="239594" y="239594"/>
                  </a:lnTo>
                </a:path>
              </a:pathLst>
            </a:custGeom>
            <a:ln w="84709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40" name="object 4040" descr=""/>
            <p:cNvSpPr/>
            <p:nvPr/>
          </p:nvSpPr>
          <p:spPr>
            <a:xfrm>
              <a:off x="10650914" y="2821493"/>
              <a:ext cx="240029" cy="240029"/>
            </a:xfrm>
            <a:custGeom>
              <a:avLst/>
              <a:gdLst/>
              <a:ahLst/>
              <a:cxnLst/>
              <a:rect l="l" t="t" r="r" b="b"/>
              <a:pathLst>
                <a:path w="240029" h="240030">
                  <a:moveTo>
                    <a:pt x="239594" y="0"/>
                  </a:moveTo>
                  <a:lnTo>
                    <a:pt x="0" y="239594"/>
                  </a:lnTo>
                </a:path>
              </a:pathLst>
            </a:custGeom>
            <a:ln w="84709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041" name="object 4041" descr=""/>
          <p:cNvGrpSpPr/>
          <p:nvPr/>
        </p:nvGrpSpPr>
        <p:grpSpPr>
          <a:xfrm>
            <a:off x="11913218" y="2093119"/>
            <a:ext cx="1696720" cy="1696720"/>
            <a:chOff x="11913218" y="2093119"/>
            <a:chExt cx="1696720" cy="1696720"/>
          </a:xfrm>
        </p:grpSpPr>
        <p:sp>
          <p:nvSpPr>
            <p:cNvPr id="4042" name="object 4042" descr=""/>
            <p:cNvSpPr/>
            <p:nvPr/>
          </p:nvSpPr>
          <p:spPr>
            <a:xfrm>
              <a:off x="11914276" y="20941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43" name="object 4043" descr=""/>
            <p:cNvSpPr/>
            <p:nvPr/>
          </p:nvSpPr>
          <p:spPr>
            <a:xfrm>
              <a:off x="11998987" y="20941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44" name="object 4044" descr=""/>
            <p:cNvSpPr/>
            <p:nvPr/>
          </p:nvSpPr>
          <p:spPr>
            <a:xfrm>
              <a:off x="12083699" y="20941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45" name="object 4045" descr=""/>
            <p:cNvSpPr/>
            <p:nvPr/>
          </p:nvSpPr>
          <p:spPr>
            <a:xfrm>
              <a:off x="12168411" y="20941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46" name="object 4046" descr=""/>
            <p:cNvSpPr/>
            <p:nvPr/>
          </p:nvSpPr>
          <p:spPr>
            <a:xfrm>
              <a:off x="12253123" y="20941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47" name="object 4047" descr=""/>
            <p:cNvSpPr/>
            <p:nvPr/>
          </p:nvSpPr>
          <p:spPr>
            <a:xfrm>
              <a:off x="12337834" y="20941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48" name="object 4048" descr=""/>
            <p:cNvSpPr/>
            <p:nvPr/>
          </p:nvSpPr>
          <p:spPr>
            <a:xfrm>
              <a:off x="12422545" y="20941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49" name="object 4049" descr=""/>
            <p:cNvSpPr/>
            <p:nvPr/>
          </p:nvSpPr>
          <p:spPr>
            <a:xfrm>
              <a:off x="12507257" y="20941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50" name="object 4050" descr=""/>
            <p:cNvSpPr/>
            <p:nvPr/>
          </p:nvSpPr>
          <p:spPr>
            <a:xfrm>
              <a:off x="12591968" y="20941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51" name="object 4051" descr=""/>
            <p:cNvSpPr/>
            <p:nvPr/>
          </p:nvSpPr>
          <p:spPr>
            <a:xfrm>
              <a:off x="12676680" y="20941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52" name="object 4052" descr=""/>
            <p:cNvSpPr/>
            <p:nvPr/>
          </p:nvSpPr>
          <p:spPr>
            <a:xfrm>
              <a:off x="12761391" y="20941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53" name="object 4053" descr=""/>
            <p:cNvSpPr/>
            <p:nvPr/>
          </p:nvSpPr>
          <p:spPr>
            <a:xfrm>
              <a:off x="12846103" y="20941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54" name="object 4054" descr=""/>
            <p:cNvSpPr/>
            <p:nvPr/>
          </p:nvSpPr>
          <p:spPr>
            <a:xfrm>
              <a:off x="12930814" y="20941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55" name="object 4055" descr=""/>
            <p:cNvSpPr/>
            <p:nvPr/>
          </p:nvSpPr>
          <p:spPr>
            <a:xfrm>
              <a:off x="13015526" y="20941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56" name="object 4056" descr=""/>
            <p:cNvSpPr/>
            <p:nvPr/>
          </p:nvSpPr>
          <p:spPr>
            <a:xfrm>
              <a:off x="13100237" y="20941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57" name="object 4057" descr=""/>
            <p:cNvSpPr/>
            <p:nvPr/>
          </p:nvSpPr>
          <p:spPr>
            <a:xfrm>
              <a:off x="13184949" y="20941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58" name="object 4058" descr=""/>
            <p:cNvSpPr/>
            <p:nvPr/>
          </p:nvSpPr>
          <p:spPr>
            <a:xfrm>
              <a:off x="13269662" y="20941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59" name="object 4059" descr=""/>
            <p:cNvSpPr/>
            <p:nvPr/>
          </p:nvSpPr>
          <p:spPr>
            <a:xfrm>
              <a:off x="13354371" y="20941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60" name="object 4060" descr=""/>
            <p:cNvSpPr/>
            <p:nvPr/>
          </p:nvSpPr>
          <p:spPr>
            <a:xfrm>
              <a:off x="13439084" y="20941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61" name="object 4061" descr=""/>
            <p:cNvSpPr/>
            <p:nvPr/>
          </p:nvSpPr>
          <p:spPr>
            <a:xfrm>
              <a:off x="13523795" y="20941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62" name="object 4062" descr=""/>
            <p:cNvSpPr/>
            <p:nvPr/>
          </p:nvSpPr>
          <p:spPr>
            <a:xfrm>
              <a:off x="11914276" y="217888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63" name="object 4063" descr=""/>
            <p:cNvSpPr/>
            <p:nvPr/>
          </p:nvSpPr>
          <p:spPr>
            <a:xfrm>
              <a:off x="11998987" y="217888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64" name="object 4064" descr=""/>
            <p:cNvSpPr/>
            <p:nvPr/>
          </p:nvSpPr>
          <p:spPr>
            <a:xfrm>
              <a:off x="12083699" y="217888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65" name="object 4065" descr=""/>
            <p:cNvSpPr/>
            <p:nvPr/>
          </p:nvSpPr>
          <p:spPr>
            <a:xfrm>
              <a:off x="12168411" y="217888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66" name="object 4066" descr=""/>
            <p:cNvSpPr/>
            <p:nvPr/>
          </p:nvSpPr>
          <p:spPr>
            <a:xfrm>
              <a:off x="12253123" y="217888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67" name="object 4067" descr=""/>
            <p:cNvSpPr/>
            <p:nvPr/>
          </p:nvSpPr>
          <p:spPr>
            <a:xfrm>
              <a:off x="12337834" y="217888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68" name="object 4068" descr=""/>
            <p:cNvSpPr/>
            <p:nvPr/>
          </p:nvSpPr>
          <p:spPr>
            <a:xfrm>
              <a:off x="12422545" y="217888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69" name="object 4069" descr=""/>
            <p:cNvSpPr/>
            <p:nvPr/>
          </p:nvSpPr>
          <p:spPr>
            <a:xfrm>
              <a:off x="12507257" y="217888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70" name="object 4070" descr=""/>
            <p:cNvSpPr/>
            <p:nvPr/>
          </p:nvSpPr>
          <p:spPr>
            <a:xfrm>
              <a:off x="12591968" y="217888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71" name="object 4071" descr=""/>
            <p:cNvSpPr/>
            <p:nvPr/>
          </p:nvSpPr>
          <p:spPr>
            <a:xfrm>
              <a:off x="12676680" y="217888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72" name="object 4072" descr=""/>
            <p:cNvSpPr/>
            <p:nvPr/>
          </p:nvSpPr>
          <p:spPr>
            <a:xfrm>
              <a:off x="12761391" y="217888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73" name="object 4073" descr=""/>
            <p:cNvSpPr/>
            <p:nvPr/>
          </p:nvSpPr>
          <p:spPr>
            <a:xfrm>
              <a:off x="12846103" y="217888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74" name="object 4074" descr=""/>
            <p:cNvSpPr/>
            <p:nvPr/>
          </p:nvSpPr>
          <p:spPr>
            <a:xfrm>
              <a:off x="12930814" y="217888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75" name="object 4075" descr=""/>
            <p:cNvSpPr/>
            <p:nvPr/>
          </p:nvSpPr>
          <p:spPr>
            <a:xfrm>
              <a:off x="13015526" y="217888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76" name="object 4076" descr=""/>
            <p:cNvSpPr/>
            <p:nvPr/>
          </p:nvSpPr>
          <p:spPr>
            <a:xfrm>
              <a:off x="13100237" y="217888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77" name="object 4077" descr=""/>
            <p:cNvSpPr/>
            <p:nvPr/>
          </p:nvSpPr>
          <p:spPr>
            <a:xfrm>
              <a:off x="13184949" y="217888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78" name="object 4078" descr=""/>
            <p:cNvSpPr/>
            <p:nvPr/>
          </p:nvSpPr>
          <p:spPr>
            <a:xfrm>
              <a:off x="13269662" y="217888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79" name="object 4079" descr=""/>
            <p:cNvSpPr/>
            <p:nvPr/>
          </p:nvSpPr>
          <p:spPr>
            <a:xfrm>
              <a:off x="13354371" y="217888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80" name="object 4080" descr=""/>
            <p:cNvSpPr/>
            <p:nvPr/>
          </p:nvSpPr>
          <p:spPr>
            <a:xfrm>
              <a:off x="13439084" y="217888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81" name="object 4081" descr=""/>
            <p:cNvSpPr/>
            <p:nvPr/>
          </p:nvSpPr>
          <p:spPr>
            <a:xfrm>
              <a:off x="13523795" y="217888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82" name="object 4082" descr=""/>
            <p:cNvSpPr/>
            <p:nvPr/>
          </p:nvSpPr>
          <p:spPr>
            <a:xfrm>
              <a:off x="11914276" y="226360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83" name="object 4083" descr=""/>
            <p:cNvSpPr/>
            <p:nvPr/>
          </p:nvSpPr>
          <p:spPr>
            <a:xfrm>
              <a:off x="11998987" y="226360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84" name="object 4084" descr=""/>
            <p:cNvSpPr/>
            <p:nvPr/>
          </p:nvSpPr>
          <p:spPr>
            <a:xfrm>
              <a:off x="12083699" y="226360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85" name="object 4085" descr=""/>
            <p:cNvSpPr/>
            <p:nvPr/>
          </p:nvSpPr>
          <p:spPr>
            <a:xfrm>
              <a:off x="12168411" y="226360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86" name="object 4086" descr=""/>
            <p:cNvSpPr/>
            <p:nvPr/>
          </p:nvSpPr>
          <p:spPr>
            <a:xfrm>
              <a:off x="12253123" y="226360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87" name="object 4087" descr=""/>
            <p:cNvSpPr/>
            <p:nvPr/>
          </p:nvSpPr>
          <p:spPr>
            <a:xfrm>
              <a:off x="12337834" y="226360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88" name="object 4088" descr=""/>
            <p:cNvSpPr/>
            <p:nvPr/>
          </p:nvSpPr>
          <p:spPr>
            <a:xfrm>
              <a:off x="12422545" y="226360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89" name="object 4089" descr=""/>
            <p:cNvSpPr/>
            <p:nvPr/>
          </p:nvSpPr>
          <p:spPr>
            <a:xfrm>
              <a:off x="12507257" y="226360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90" name="object 4090" descr=""/>
            <p:cNvSpPr/>
            <p:nvPr/>
          </p:nvSpPr>
          <p:spPr>
            <a:xfrm>
              <a:off x="12591968" y="226360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91" name="object 4091" descr=""/>
            <p:cNvSpPr/>
            <p:nvPr/>
          </p:nvSpPr>
          <p:spPr>
            <a:xfrm>
              <a:off x="12676680" y="226360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92" name="object 4092" descr=""/>
            <p:cNvSpPr/>
            <p:nvPr/>
          </p:nvSpPr>
          <p:spPr>
            <a:xfrm>
              <a:off x="12761391" y="226360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93" name="object 4093" descr=""/>
            <p:cNvSpPr/>
            <p:nvPr/>
          </p:nvSpPr>
          <p:spPr>
            <a:xfrm>
              <a:off x="12846103" y="226360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94" name="object 4094" descr=""/>
            <p:cNvSpPr/>
            <p:nvPr/>
          </p:nvSpPr>
          <p:spPr>
            <a:xfrm>
              <a:off x="12930814" y="226360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95" name="object 4095" descr=""/>
            <p:cNvSpPr/>
            <p:nvPr/>
          </p:nvSpPr>
          <p:spPr>
            <a:xfrm>
              <a:off x="13015526" y="226360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96" name="object 4096" descr=""/>
            <p:cNvSpPr/>
            <p:nvPr/>
          </p:nvSpPr>
          <p:spPr>
            <a:xfrm>
              <a:off x="13100237" y="226360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97" name="object 4097" descr=""/>
            <p:cNvSpPr/>
            <p:nvPr/>
          </p:nvSpPr>
          <p:spPr>
            <a:xfrm>
              <a:off x="13184949" y="226360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98" name="object 4098" descr=""/>
            <p:cNvSpPr/>
            <p:nvPr/>
          </p:nvSpPr>
          <p:spPr>
            <a:xfrm>
              <a:off x="13269662" y="226360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99" name="object 4099" descr=""/>
            <p:cNvSpPr/>
            <p:nvPr/>
          </p:nvSpPr>
          <p:spPr>
            <a:xfrm>
              <a:off x="13354371" y="226360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00" name="object 4100" descr=""/>
            <p:cNvSpPr/>
            <p:nvPr/>
          </p:nvSpPr>
          <p:spPr>
            <a:xfrm>
              <a:off x="13439084" y="226360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01" name="object 4101" descr=""/>
            <p:cNvSpPr/>
            <p:nvPr/>
          </p:nvSpPr>
          <p:spPr>
            <a:xfrm>
              <a:off x="13523795" y="226360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02" name="object 4102" descr=""/>
            <p:cNvSpPr/>
            <p:nvPr/>
          </p:nvSpPr>
          <p:spPr>
            <a:xfrm>
              <a:off x="11914276" y="234831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03" name="object 4103" descr=""/>
            <p:cNvSpPr/>
            <p:nvPr/>
          </p:nvSpPr>
          <p:spPr>
            <a:xfrm>
              <a:off x="11998987" y="234831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04" name="object 4104" descr=""/>
            <p:cNvSpPr/>
            <p:nvPr/>
          </p:nvSpPr>
          <p:spPr>
            <a:xfrm>
              <a:off x="12083699" y="234831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05" name="object 4105" descr=""/>
            <p:cNvSpPr/>
            <p:nvPr/>
          </p:nvSpPr>
          <p:spPr>
            <a:xfrm>
              <a:off x="12168411" y="234831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06" name="object 4106" descr=""/>
            <p:cNvSpPr/>
            <p:nvPr/>
          </p:nvSpPr>
          <p:spPr>
            <a:xfrm>
              <a:off x="12253123" y="234831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07" name="object 4107" descr=""/>
            <p:cNvSpPr/>
            <p:nvPr/>
          </p:nvSpPr>
          <p:spPr>
            <a:xfrm>
              <a:off x="12337834" y="234831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08" name="object 4108" descr=""/>
            <p:cNvSpPr/>
            <p:nvPr/>
          </p:nvSpPr>
          <p:spPr>
            <a:xfrm>
              <a:off x="12422545" y="234831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09" name="object 4109" descr=""/>
            <p:cNvSpPr/>
            <p:nvPr/>
          </p:nvSpPr>
          <p:spPr>
            <a:xfrm>
              <a:off x="12507257" y="234831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10" name="object 4110" descr=""/>
            <p:cNvSpPr/>
            <p:nvPr/>
          </p:nvSpPr>
          <p:spPr>
            <a:xfrm>
              <a:off x="12591968" y="234831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11" name="object 4111" descr=""/>
            <p:cNvSpPr/>
            <p:nvPr/>
          </p:nvSpPr>
          <p:spPr>
            <a:xfrm>
              <a:off x="12676680" y="234831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12" name="object 4112" descr=""/>
            <p:cNvSpPr/>
            <p:nvPr/>
          </p:nvSpPr>
          <p:spPr>
            <a:xfrm>
              <a:off x="12761391" y="234831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13" name="object 4113" descr=""/>
            <p:cNvSpPr/>
            <p:nvPr/>
          </p:nvSpPr>
          <p:spPr>
            <a:xfrm>
              <a:off x="12846103" y="234831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14" name="object 4114" descr=""/>
            <p:cNvSpPr/>
            <p:nvPr/>
          </p:nvSpPr>
          <p:spPr>
            <a:xfrm>
              <a:off x="12930814" y="234831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15" name="object 4115" descr=""/>
            <p:cNvSpPr/>
            <p:nvPr/>
          </p:nvSpPr>
          <p:spPr>
            <a:xfrm>
              <a:off x="13015526" y="234831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16" name="object 4116" descr=""/>
            <p:cNvSpPr/>
            <p:nvPr/>
          </p:nvSpPr>
          <p:spPr>
            <a:xfrm>
              <a:off x="13100237" y="234831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17" name="object 4117" descr=""/>
            <p:cNvSpPr/>
            <p:nvPr/>
          </p:nvSpPr>
          <p:spPr>
            <a:xfrm>
              <a:off x="13184949" y="234831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18" name="object 4118" descr=""/>
            <p:cNvSpPr/>
            <p:nvPr/>
          </p:nvSpPr>
          <p:spPr>
            <a:xfrm>
              <a:off x="13269662" y="234831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19" name="object 4119" descr=""/>
            <p:cNvSpPr/>
            <p:nvPr/>
          </p:nvSpPr>
          <p:spPr>
            <a:xfrm>
              <a:off x="13354371" y="234831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20" name="object 4120" descr=""/>
            <p:cNvSpPr/>
            <p:nvPr/>
          </p:nvSpPr>
          <p:spPr>
            <a:xfrm>
              <a:off x="13439084" y="234831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21" name="object 4121" descr=""/>
            <p:cNvSpPr/>
            <p:nvPr/>
          </p:nvSpPr>
          <p:spPr>
            <a:xfrm>
              <a:off x="13523795" y="234831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22" name="object 4122" descr=""/>
            <p:cNvSpPr/>
            <p:nvPr/>
          </p:nvSpPr>
          <p:spPr>
            <a:xfrm>
              <a:off x="11914276" y="243302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23" name="object 4123" descr=""/>
            <p:cNvSpPr/>
            <p:nvPr/>
          </p:nvSpPr>
          <p:spPr>
            <a:xfrm>
              <a:off x="11998987" y="243302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24" name="object 4124" descr=""/>
            <p:cNvSpPr/>
            <p:nvPr/>
          </p:nvSpPr>
          <p:spPr>
            <a:xfrm>
              <a:off x="12083699" y="243302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25" name="object 4125" descr=""/>
            <p:cNvSpPr/>
            <p:nvPr/>
          </p:nvSpPr>
          <p:spPr>
            <a:xfrm>
              <a:off x="12168411" y="243302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26" name="object 4126" descr=""/>
            <p:cNvSpPr/>
            <p:nvPr/>
          </p:nvSpPr>
          <p:spPr>
            <a:xfrm>
              <a:off x="12253123" y="243302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27" name="object 4127" descr=""/>
            <p:cNvSpPr/>
            <p:nvPr/>
          </p:nvSpPr>
          <p:spPr>
            <a:xfrm>
              <a:off x="12337834" y="243302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28" name="object 4128" descr=""/>
            <p:cNvSpPr/>
            <p:nvPr/>
          </p:nvSpPr>
          <p:spPr>
            <a:xfrm>
              <a:off x="12422545" y="243302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29" name="object 4129" descr=""/>
            <p:cNvSpPr/>
            <p:nvPr/>
          </p:nvSpPr>
          <p:spPr>
            <a:xfrm>
              <a:off x="12507257" y="243302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30" name="object 4130" descr=""/>
            <p:cNvSpPr/>
            <p:nvPr/>
          </p:nvSpPr>
          <p:spPr>
            <a:xfrm>
              <a:off x="12591968" y="243302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31" name="object 4131" descr=""/>
            <p:cNvSpPr/>
            <p:nvPr/>
          </p:nvSpPr>
          <p:spPr>
            <a:xfrm>
              <a:off x="12676680" y="243302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32" name="object 4132" descr=""/>
            <p:cNvSpPr/>
            <p:nvPr/>
          </p:nvSpPr>
          <p:spPr>
            <a:xfrm>
              <a:off x="12761391" y="243302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33" name="object 4133" descr=""/>
            <p:cNvSpPr/>
            <p:nvPr/>
          </p:nvSpPr>
          <p:spPr>
            <a:xfrm>
              <a:off x="12846103" y="243302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34" name="object 4134" descr=""/>
            <p:cNvSpPr/>
            <p:nvPr/>
          </p:nvSpPr>
          <p:spPr>
            <a:xfrm>
              <a:off x="12930814" y="243302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35" name="object 4135" descr=""/>
            <p:cNvSpPr/>
            <p:nvPr/>
          </p:nvSpPr>
          <p:spPr>
            <a:xfrm>
              <a:off x="13015526" y="243302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36" name="object 4136" descr=""/>
            <p:cNvSpPr/>
            <p:nvPr/>
          </p:nvSpPr>
          <p:spPr>
            <a:xfrm>
              <a:off x="13100237" y="243302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37" name="object 4137" descr=""/>
            <p:cNvSpPr/>
            <p:nvPr/>
          </p:nvSpPr>
          <p:spPr>
            <a:xfrm>
              <a:off x="13184949" y="243302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38" name="object 4138" descr=""/>
            <p:cNvSpPr/>
            <p:nvPr/>
          </p:nvSpPr>
          <p:spPr>
            <a:xfrm>
              <a:off x="13269662" y="243302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39" name="object 4139" descr=""/>
            <p:cNvSpPr/>
            <p:nvPr/>
          </p:nvSpPr>
          <p:spPr>
            <a:xfrm>
              <a:off x="13354371" y="243302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40" name="object 4140" descr=""/>
            <p:cNvSpPr/>
            <p:nvPr/>
          </p:nvSpPr>
          <p:spPr>
            <a:xfrm>
              <a:off x="13439084" y="243302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41" name="object 4141" descr=""/>
            <p:cNvSpPr/>
            <p:nvPr/>
          </p:nvSpPr>
          <p:spPr>
            <a:xfrm>
              <a:off x="13523795" y="243302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42" name="object 4142" descr=""/>
            <p:cNvSpPr/>
            <p:nvPr/>
          </p:nvSpPr>
          <p:spPr>
            <a:xfrm>
              <a:off x="11914276" y="251773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43" name="object 4143" descr=""/>
            <p:cNvSpPr/>
            <p:nvPr/>
          </p:nvSpPr>
          <p:spPr>
            <a:xfrm>
              <a:off x="11998987" y="251773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44" name="object 4144" descr=""/>
            <p:cNvSpPr/>
            <p:nvPr/>
          </p:nvSpPr>
          <p:spPr>
            <a:xfrm>
              <a:off x="12083699" y="251773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45" name="object 4145" descr=""/>
            <p:cNvSpPr/>
            <p:nvPr/>
          </p:nvSpPr>
          <p:spPr>
            <a:xfrm>
              <a:off x="12168411" y="251773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46" name="object 4146" descr=""/>
            <p:cNvSpPr/>
            <p:nvPr/>
          </p:nvSpPr>
          <p:spPr>
            <a:xfrm>
              <a:off x="12253123" y="251773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47" name="object 4147" descr=""/>
            <p:cNvSpPr/>
            <p:nvPr/>
          </p:nvSpPr>
          <p:spPr>
            <a:xfrm>
              <a:off x="12337834" y="251773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48" name="object 4148" descr=""/>
            <p:cNvSpPr/>
            <p:nvPr/>
          </p:nvSpPr>
          <p:spPr>
            <a:xfrm>
              <a:off x="12422545" y="251773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49" name="object 4149" descr=""/>
            <p:cNvSpPr/>
            <p:nvPr/>
          </p:nvSpPr>
          <p:spPr>
            <a:xfrm>
              <a:off x="12507257" y="251773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50" name="object 4150" descr=""/>
            <p:cNvSpPr/>
            <p:nvPr/>
          </p:nvSpPr>
          <p:spPr>
            <a:xfrm>
              <a:off x="12591968" y="251773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51" name="object 4151" descr=""/>
            <p:cNvSpPr/>
            <p:nvPr/>
          </p:nvSpPr>
          <p:spPr>
            <a:xfrm>
              <a:off x="12676680" y="251773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52" name="object 4152" descr=""/>
            <p:cNvSpPr/>
            <p:nvPr/>
          </p:nvSpPr>
          <p:spPr>
            <a:xfrm>
              <a:off x="12761391" y="251773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53" name="object 4153" descr=""/>
            <p:cNvSpPr/>
            <p:nvPr/>
          </p:nvSpPr>
          <p:spPr>
            <a:xfrm>
              <a:off x="12846103" y="251773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54" name="object 4154" descr=""/>
            <p:cNvSpPr/>
            <p:nvPr/>
          </p:nvSpPr>
          <p:spPr>
            <a:xfrm>
              <a:off x="12930814" y="251773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55" name="object 4155" descr=""/>
            <p:cNvSpPr/>
            <p:nvPr/>
          </p:nvSpPr>
          <p:spPr>
            <a:xfrm>
              <a:off x="13015526" y="251773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56" name="object 4156" descr=""/>
            <p:cNvSpPr/>
            <p:nvPr/>
          </p:nvSpPr>
          <p:spPr>
            <a:xfrm>
              <a:off x="13100237" y="251773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57" name="object 4157" descr=""/>
            <p:cNvSpPr/>
            <p:nvPr/>
          </p:nvSpPr>
          <p:spPr>
            <a:xfrm>
              <a:off x="13184949" y="251773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58" name="object 4158" descr=""/>
            <p:cNvSpPr/>
            <p:nvPr/>
          </p:nvSpPr>
          <p:spPr>
            <a:xfrm>
              <a:off x="13269662" y="251773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59" name="object 4159" descr=""/>
            <p:cNvSpPr/>
            <p:nvPr/>
          </p:nvSpPr>
          <p:spPr>
            <a:xfrm>
              <a:off x="13354371" y="251773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60" name="object 4160" descr=""/>
            <p:cNvSpPr/>
            <p:nvPr/>
          </p:nvSpPr>
          <p:spPr>
            <a:xfrm>
              <a:off x="13439084" y="251773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61" name="object 4161" descr=""/>
            <p:cNvSpPr/>
            <p:nvPr/>
          </p:nvSpPr>
          <p:spPr>
            <a:xfrm>
              <a:off x="13523795" y="251773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62" name="object 4162" descr=""/>
            <p:cNvSpPr/>
            <p:nvPr/>
          </p:nvSpPr>
          <p:spPr>
            <a:xfrm>
              <a:off x="11914276" y="260244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63" name="object 4163" descr=""/>
            <p:cNvSpPr/>
            <p:nvPr/>
          </p:nvSpPr>
          <p:spPr>
            <a:xfrm>
              <a:off x="11998987" y="260244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64" name="object 4164" descr=""/>
            <p:cNvSpPr/>
            <p:nvPr/>
          </p:nvSpPr>
          <p:spPr>
            <a:xfrm>
              <a:off x="12083699" y="260244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65" name="object 4165" descr=""/>
            <p:cNvSpPr/>
            <p:nvPr/>
          </p:nvSpPr>
          <p:spPr>
            <a:xfrm>
              <a:off x="12168411" y="260244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66" name="object 4166" descr=""/>
            <p:cNvSpPr/>
            <p:nvPr/>
          </p:nvSpPr>
          <p:spPr>
            <a:xfrm>
              <a:off x="12253123" y="260244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67" name="object 4167" descr=""/>
            <p:cNvSpPr/>
            <p:nvPr/>
          </p:nvSpPr>
          <p:spPr>
            <a:xfrm>
              <a:off x="12337834" y="260244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68" name="object 4168" descr=""/>
            <p:cNvSpPr/>
            <p:nvPr/>
          </p:nvSpPr>
          <p:spPr>
            <a:xfrm>
              <a:off x="12422545" y="260244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69" name="object 4169" descr=""/>
            <p:cNvSpPr/>
            <p:nvPr/>
          </p:nvSpPr>
          <p:spPr>
            <a:xfrm>
              <a:off x="12507257" y="260244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70" name="object 4170" descr=""/>
            <p:cNvSpPr/>
            <p:nvPr/>
          </p:nvSpPr>
          <p:spPr>
            <a:xfrm>
              <a:off x="12591968" y="260244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71" name="object 4171" descr=""/>
            <p:cNvSpPr/>
            <p:nvPr/>
          </p:nvSpPr>
          <p:spPr>
            <a:xfrm>
              <a:off x="12676680" y="260244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72" name="object 4172" descr=""/>
            <p:cNvSpPr/>
            <p:nvPr/>
          </p:nvSpPr>
          <p:spPr>
            <a:xfrm>
              <a:off x="12761391" y="260244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73" name="object 4173" descr=""/>
            <p:cNvSpPr/>
            <p:nvPr/>
          </p:nvSpPr>
          <p:spPr>
            <a:xfrm>
              <a:off x="12846103" y="260244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74" name="object 4174" descr=""/>
            <p:cNvSpPr/>
            <p:nvPr/>
          </p:nvSpPr>
          <p:spPr>
            <a:xfrm>
              <a:off x="12930814" y="260244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75" name="object 4175" descr=""/>
            <p:cNvSpPr/>
            <p:nvPr/>
          </p:nvSpPr>
          <p:spPr>
            <a:xfrm>
              <a:off x="13015526" y="260244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76" name="object 4176" descr=""/>
            <p:cNvSpPr/>
            <p:nvPr/>
          </p:nvSpPr>
          <p:spPr>
            <a:xfrm>
              <a:off x="13100237" y="260244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77" name="object 4177" descr=""/>
            <p:cNvSpPr/>
            <p:nvPr/>
          </p:nvSpPr>
          <p:spPr>
            <a:xfrm>
              <a:off x="13184949" y="260244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78" name="object 4178" descr=""/>
            <p:cNvSpPr/>
            <p:nvPr/>
          </p:nvSpPr>
          <p:spPr>
            <a:xfrm>
              <a:off x="13269662" y="260244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79" name="object 4179" descr=""/>
            <p:cNvSpPr/>
            <p:nvPr/>
          </p:nvSpPr>
          <p:spPr>
            <a:xfrm>
              <a:off x="13354371" y="260244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80" name="object 4180" descr=""/>
            <p:cNvSpPr/>
            <p:nvPr/>
          </p:nvSpPr>
          <p:spPr>
            <a:xfrm>
              <a:off x="13439084" y="260244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81" name="object 4181" descr=""/>
            <p:cNvSpPr/>
            <p:nvPr/>
          </p:nvSpPr>
          <p:spPr>
            <a:xfrm>
              <a:off x="13523795" y="260244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82" name="object 4182" descr=""/>
            <p:cNvSpPr/>
            <p:nvPr/>
          </p:nvSpPr>
          <p:spPr>
            <a:xfrm>
              <a:off x="11914276" y="268715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83" name="object 4183" descr=""/>
            <p:cNvSpPr/>
            <p:nvPr/>
          </p:nvSpPr>
          <p:spPr>
            <a:xfrm>
              <a:off x="11998987" y="268715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84" name="object 4184" descr=""/>
            <p:cNvSpPr/>
            <p:nvPr/>
          </p:nvSpPr>
          <p:spPr>
            <a:xfrm>
              <a:off x="12083699" y="268715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85" name="object 4185" descr=""/>
            <p:cNvSpPr/>
            <p:nvPr/>
          </p:nvSpPr>
          <p:spPr>
            <a:xfrm>
              <a:off x="12168411" y="268715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86" name="object 4186" descr=""/>
            <p:cNvSpPr/>
            <p:nvPr/>
          </p:nvSpPr>
          <p:spPr>
            <a:xfrm>
              <a:off x="12253123" y="268715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87" name="object 4187" descr=""/>
            <p:cNvSpPr/>
            <p:nvPr/>
          </p:nvSpPr>
          <p:spPr>
            <a:xfrm>
              <a:off x="12337834" y="268715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88" name="object 4188" descr=""/>
            <p:cNvSpPr/>
            <p:nvPr/>
          </p:nvSpPr>
          <p:spPr>
            <a:xfrm>
              <a:off x="12422545" y="268715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89" name="object 4189" descr=""/>
            <p:cNvSpPr/>
            <p:nvPr/>
          </p:nvSpPr>
          <p:spPr>
            <a:xfrm>
              <a:off x="12507257" y="268715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90" name="object 4190" descr=""/>
            <p:cNvSpPr/>
            <p:nvPr/>
          </p:nvSpPr>
          <p:spPr>
            <a:xfrm>
              <a:off x="12591968" y="268715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91" name="object 4191" descr=""/>
            <p:cNvSpPr/>
            <p:nvPr/>
          </p:nvSpPr>
          <p:spPr>
            <a:xfrm>
              <a:off x="12676680" y="268715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92" name="object 4192" descr=""/>
            <p:cNvSpPr/>
            <p:nvPr/>
          </p:nvSpPr>
          <p:spPr>
            <a:xfrm>
              <a:off x="12761391" y="268715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93" name="object 4193" descr=""/>
            <p:cNvSpPr/>
            <p:nvPr/>
          </p:nvSpPr>
          <p:spPr>
            <a:xfrm>
              <a:off x="12846103" y="268715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94" name="object 4194" descr=""/>
            <p:cNvSpPr/>
            <p:nvPr/>
          </p:nvSpPr>
          <p:spPr>
            <a:xfrm>
              <a:off x="12930814" y="268715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95" name="object 4195" descr=""/>
            <p:cNvSpPr/>
            <p:nvPr/>
          </p:nvSpPr>
          <p:spPr>
            <a:xfrm>
              <a:off x="13015526" y="268715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96" name="object 4196" descr=""/>
            <p:cNvSpPr/>
            <p:nvPr/>
          </p:nvSpPr>
          <p:spPr>
            <a:xfrm>
              <a:off x="13100237" y="268715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97" name="object 4197" descr=""/>
            <p:cNvSpPr/>
            <p:nvPr/>
          </p:nvSpPr>
          <p:spPr>
            <a:xfrm>
              <a:off x="13184949" y="268715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98" name="object 4198" descr=""/>
            <p:cNvSpPr/>
            <p:nvPr/>
          </p:nvSpPr>
          <p:spPr>
            <a:xfrm>
              <a:off x="13269662" y="268715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99" name="object 4199" descr=""/>
            <p:cNvSpPr/>
            <p:nvPr/>
          </p:nvSpPr>
          <p:spPr>
            <a:xfrm>
              <a:off x="13354371" y="268715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00" name="object 4200" descr=""/>
            <p:cNvSpPr/>
            <p:nvPr/>
          </p:nvSpPr>
          <p:spPr>
            <a:xfrm>
              <a:off x="13439084" y="268715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01" name="object 4201" descr=""/>
            <p:cNvSpPr/>
            <p:nvPr/>
          </p:nvSpPr>
          <p:spPr>
            <a:xfrm>
              <a:off x="13523795" y="268715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02" name="object 4202" descr=""/>
            <p:cNvSpPr/>
            <p:nvPr/>
          </p:nvSpPr>
          <p:spPr>
            <a:xfrm>
              <a:off x="11914276" y="277186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03" name="object 4203" descr=""/>
            <p:cNvSpPr/>
            <p:nvPr/>
          </p:nvSpPr>
          <p:spPr>
            <a:xfrm>
              <a:off x="11998987" y="277186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04" name="object 4204" descr=""/>
            <p:cNvSpPr/>
            <p:nvPr/>
          </p:nvSpPr>
          <p:spPr>
            <a:xfrm>
              <a:off x="12083699" y="277186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05" name="object 4205" descr=""/>
            <p:cNvSpPr/>
            <p:nvPr/>
          </p:nvSpPr>
          <p:spPr>
            <a:xfrm>
              <a:off x="12168411" y="277186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06" name="object 4206" descr=""/>
            <p:cNvSpPr/>
            <p:nvPr/>
          </p:nvSpPr>
          <p:spPr>
            <a:xfrm>
              <a:off x="12253123" y="277186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07" name="object 4207" descr=""/>
            <p:cNvSpPr/>
            <p:nvPr/>
          </p:nvSpPr>
          <p:spPr>
            <a:xfrm>
              <a:off x="12337834" y="277186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08" name="object 4208" descr=""/>
            <p:cNvSpPr/>
            <p:nvPr/>
          </p:nvSpPr>
          <p:spPr>
            <a:xfrm>
              <a:off x="12422545" y="277186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09" name="object 4209" descr=""/>
            <p:cNvSpPr/>
            <p:nvPr/>
          </p:nvSpPr>
          <p:spPr>
            <a:xfrm>
              <a:off x="12507257" y="277186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10" name="object 4210" descr=""/>
            <p:cNvSpPr/>
            <p:nvPr/>
          </p:nvSpPr>
          <p:spPr>
            <a:xfrm>
              <a:off x="12591968" y="277186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11" name="object 4211" descr=""/>
            <p:cNvSpPr/>
            <p:nvPr/>
          </p:nvSpPr>
          <p:spPr>
            <a:xfrm>
              <a:off x="12676680" y="277186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12" name="object 4212" descr=""/>
            <p:cNvSpPr/>
            <p:nvPr/>
          </p:nvSpPr>
          <p:spPr>
            <a:xfrm>
              <a:off x="12761391" y="277186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13" name="object 4213" descr=""/>
            <p:cNvSpPr/>
            <p:nvPr/>
          </p:nvSpPr>
          <p:spPr>
            <a:xfrm>
              <a:off x="12846103" y="277186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14" name="object 4214" descr=""/>
            <p:cNvSpPr/>
            <p:nvPr/>
          </p:nvSpPr>
          <p:spPr>
            <a:xfrm>
              <a:off x="12930814" y="277186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15" name="object 4215" descr=""/>
            <p:cNvSpPr/>
            <p:nvPr/>
          </p:nvSpPr>
          <p:spPr>
            <a:xfrm>
              <a:off x="13015526" y="277186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16" name="object 4216" descr=""/>
            <p:cNvSpPr/>
            <p:nvPr/>
          </p:nvSpPr>
          <p:spPr>
            <a:xfrm>
              <a:off x="13100237" y="277186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17" name="object 4217" descr=""/>
            <p:cNvSpPr/>
            <p:nvPr/>
          </p:nvSpPr>
          <p:spPr>
            <a:xfrm>
              <a:off x="13184949" y="277186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18" name="object 4218" descr=""/>
            <p:cNvSpPr/>
            <p:nvPr/>
          </p:nvSpPr>
          <p:spPr>
            <a:xfrm>
              <a:off x="13269662" y="277186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19" name="object 4219" descr=""/>
            <p:cNvSpPr/>
            <p:nvPr/>
          </p:nvSpPr>
          <p:spPr>
            <a:xfrm>
              <a:off x="13354371" y="277186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20" name="object 4220" descr=""/>
            <p:cNvSpPr/>
            <p:nvPr/>
          </p:nvSpPr>
          <p:spPr>
            <a:xfrm>
              <a:off x="13439084" y="277186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21" name="object 4221" descr=""/>
            <p:cNvSpPr/>
            <p:nvPr/>
          </p:nvSpPr>
          <p:spPr>
            <a:xfrm>
              <a:off x="13523795" y="277186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22" name="object 4222" descr=""/>
            <p:cNvSpPr/>
            <p:nvPr/>
          </p:nvSpPr>
          <p:spPr>
            <a:xfrm>
              <a:off x="11914276" y="285658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23" name="object 4223" descr=""/>
            <p:cNvSpPr/>
            <p:nvPr/>
          </p:nvSpPr>
          <p:spPr>
            <a:xfrm>
              <a:off x="11998987" y="285658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24" name="object 4224" descr=""/>
            <p:cNvSpPr/>
            <p:nvPr/>
          </p:nvSpPr>
          <p:spPr>
            <a:xfrm>
              <a:off x="12083699" y="285658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25" name="object 4225" descr=""/>
            <p:cNvSpPr/>
            <p:nvPr/>
          </p:nvSpPr>
          <p:spPr>
            <a:xfrm>
              <a:off x="12168411" y="285658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26" name="object 4226" descr=""/>
            <p:cNvSpPr/>
            <p:nvPr/>
          </p:nvSpPr>
          <p:spPr>
            <a:xfrm>
              <a:off x="12253123" y="285658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27" name="object 4227" descr=""/>
            <p:cNvSpPr/>
            <p:nvPr/>
          </p:nvSpPr>
          <p:spPr>
            <a:xfrm>
              <a:off x="12337834" y="285658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28" name="object 4228" descr=""/>
            <p:cNvSpPr/>
            <p:nvPr/>
          </p:nvSpPr>
          <p:spPr>
            <a:xfrm>
              <a:off x="12422545" y="285658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29" name="object 4229" descr=""/>
            <p:cNvSpPr/>
            <p:nvPr/>
          </p:nvSpPr>
          <p:spPr>
            <a:xfrm>
              <a:off x="12507257" y="285658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30" name="object 4230" descr=""/>
            <p:cNvSpPr/>
            <p:nvPr/>
          </p:nvSpPr>
          <p:spPr>
            <a:xfrm>
              <a:off x="12591968" y="285658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31" name="object 4231" descr=""/>
            <p:cNvSpPr/>
            <p:nvPr/>
          </p:nvSpPr>
          <p:spPr>
            <a:xfrm>
              <a:off x="12676680" y="285658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32" name="object 4232" descr=""/>
            <p:cNvSpPr/>
            <p:nvPr/>
          </p:nvSpPr>
          <p:spPr>
            <a:xfrm>
              <a:off x="12761391" y="285658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33" name="object 4233" descr=""/>
            <p:cNvSpPr/>
            <p:nvPr/>
          </p:nvSpPr>
          <p:spPr>
            <a:xfrm>
              <a:off x="12846103" y="285658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34" name="object 4234" descr=""/>
            <p:cNvSpPr/>
            <p:nvPr/>
          </p:nvSpPr>
          <p:spPr>
            <a:xfrm>
              <a:off x="12930814" y="285658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35" name="object 4235" descr=""/>
            <p:cNvSpPr/>
            <p:nvPr/>
          </p:nvSpPr>
          <p:spPr>
            <a:xfrm>
              <a:off x="13015526" y="285658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36" name="object 4236" descr=""/>
            <p:cNvSpPr/>
            <p:nvPr/>
          </p:nvSpPr>
          <p:spPr>
            <a:xfrm>
              <a:off x="13100237" y="285658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37" name="object 4237" descr=""/>
            <p:cNvSpPr/>
            <p:nvPr/>
          </p:nvSpPr>
          <p:spPr>
            <a:xfrm>
              <a:off x="13184949" y="285658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38" name="object 4238" descr=""/>
            <p:cNvSpPr/>
            <p:nvPr/>
          </p:nvSpPr>
          <p:spPr>
            <a:xfrm>
              <a:off x="13269662" y="285658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39" name="object 4239" descr=""/>
            <p:cNvSpPr/>
            <p:nvPr/>
          </p:nvSpPr>
          <p:spPr>
            <a:xfrm>
              <a:off x="13354371" y="285658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40" name="object 4240" descr=""/>
            <p:cNvSpPr/>
            <p:nvPr/>
          </p:nvSpPr>
          <p:spPr>
            <a:xfrm>
              <a:off x="13439084" y="285658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41" name="object 4241" descr=""/>
            <p:cNvSpPr/>
            <p:nvPr/>
          </p:nvSpPr>
          <p:spPr>
            <a:xfrm>
              <a:off x="13523795" y="285658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42" name="object 4242" descr=""/>
            <p:cNvSpPr/>
            <p:nvPr/>
          </p:nvSpPr>
          <p:spPr>
            <a:xfrm>
              <a:off x="11914276" y="294129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43" name="object 4243" descr=""/>
            <p:cNvSpPr/>
            <p:nvPr/>
          </p:nvSpPr>
          <p:spPr>
            <a:xfrm>
              <a:off x="11998987" y="294129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44" name="object 4244" descr=""/>
            <p:cNvSpPr/>
            <p:nvPr/>
          </p:nvSpPr>
          <p:spPr>
            <a:xfrm>
              <a:off x="12083699" y="294129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45" name="object 4245" descr=""/>
            <p:cNvSpPr/>
            <p:nvPr/>
          </p:nvSpPr>
          <p:spPr>
            <a:xfrm>
              <a:off x="12168411" y="294129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46" name="object 4246" descr=""/>
            <p:cNvSpPr/>
            <p:nvPr/>
          </p:nvSpPr>
          <p:spPr>
            <a:xfrm>
              <a:off x="12253123" y="294129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47" name="object 4247" descr=""/>
            <p:cNvSpPr/>
            <p:nvPr/>
          </p:nvSpPr>
          <p:spPr>
            <a:xfrm>
              <a:off x="12337834" y="294129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48" name="object 4248" descr=""/>
            <p:cNvSpPr/>
            <p:nvPr/>
          </p:nvSpPr>
          <p:spPr>
            <a:xfrm>
              <a:off x="12422545" y="294129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49" name="object 4249" descr=""/>
            <p:cNvSpPr/>
            <p:nvPr/>
          </p:nvSpPr>
          <p:spPr>
            <a:xfrm>
              <a:off x="12507257" y="294129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50" name="object 4250" descr=""/>
            <p:cNvSpPr/>
            <p:nvPr/>
          </p:nvSpPr>
          <p:spPr>
            <a:xfrm>
              <a:off x="12591968" y="294129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51" name="object 4251" descr=""/>
            <p:cNvSpPr/>
            <p:nvPr/>
          </p:nvSpPr>
          <p:spPr>
            <a:xfrm>
              <a:off x="12676680" y="294129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52" name="object 4252" descr=""/>
            <p:cNvSpPr/>
            <p:nvPr/>
          </p:nvSpPr>
          <p:spPr>
            <a:xfrm>
              <a:off x="12761391" y="294129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53" name="object 4253" descr=""/>
            <p:cNvSpPr/>
            <p:nvPr/>
          </p:nvSpPr>
          <p:spPr>
            <a:xfrm>
              <a:off x="12846103" y="294129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54" name="object 4254" descr=""/>
            <p:cNvSpPr/>
            <p:nvPr/>
          </p:nvSpPr>
          <p:spPr>
            <a:xfrm>
              <a:off x="12930814" y="294129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55" name="object 4255" descr=""/>
            <p:cNvSpPr/>
            <p:nvPr/>
          </p:nvSpPr>
          <p:spPr>
            <a:xfrm>
              <a:off x="13015526" y="294129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56" name="object 4256" descr=""/>
            <p:cNvSpPr/>
            <p:nvPr/>
          </p:nvSpPr>
          <p:spPr>
            <a:xfrm>
              <a:off x="13100237" y="294129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57" name="object 4257" descr=""/>
            <p:cNvSpPr/>
            <p:nvPr/>
          </p:nvSpPr>
          <p:spPr>
            <a:xfrm>
              <a:off x="13184949" y="294129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58" name="object 4258" descr=""/>
            <p:cNvSpPr/>
            <p:nvPr/>
          </p:nvSpPr>
          <p:spPr>
            <a:xfrm>
              <a:off x="13269662" y="294129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59" name="object 4259" descr=""/>
            <p:cNvSpPr/>
            <p:nvPr/>
          </p:nvSpPr>
          <p:spPr>
            <a:xfrm>
              <a:off x="13354371" y="294129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60" name="object 4260" descr=""/>
            <p:cNvSpPr/>
            <p:nvPr/>
          </p:nvSpPr>
          <p:spPr>
            <a:xfrm>
              <a:off x="13439084" y="294129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61" name="object 4261" descr=""/>
            <p:cNvSpPr/>
            <p:nvPr/>
          </p:nvSpPr>
          <p:spPr>
            <a:xfrm>
              <a:off x="13523795" y="294129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62" name="object 4262" descr=""/>
            <p:cNvSpPr/>
            <p:nvPr/>
          </p:nvSpPr>
          <p:spPr>
            <a:xfrm>
              <a:off x="11914276" y="302600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63" name="object 4263" descr=""/>
            <p:cNvSpPr/>
            <p:nvPr/>
          </p:nvSpPr>
          <p:spPr>
            <a:xfrm>
              <a:off x="11998987" y="302600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64" name="object 4264" descr=""/>
            <p:cNvSpPr/>
            <p:nvPr/>
          </p:nvSpPr>
          <p:spPr>
            <a:xfrm>
              <a:off x="12083699" y="302600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65" name="object 4265" descr=""/>
            <p:cNvSpPr/>
            <p:nvPr/>
          </p:nvSpPr>
          <p:spPr>
            <a:xfrm>
              <a:off x="12168411" y="302600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66" name="object 4266" descr=""/>
            <p:cNvSpPr/>
            <p:nvPr/>
          </p:nvSpPr>
          <p:spPr>
            <a:xfrm>
              <a:off x="12253123" y="302600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67" name="object 4267" descr=""/>
            <p:cNvSpPr/>
            <p:nvPr/>
          </p:nvSpPr>
          <p:spPr>
            <a:xfrm>
              <a:off x="12337834" y="302600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68" name="object 4268" descr=""/>
            <p:cNvSpPr/>
            <p:nvPr/>
          </p:nvSpPr>
          <p:spPr>
            <a:xfrm>
              <a:off x="12422545" y="302600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69" name="object 4269" descr=""/>
            <p:cNvSpPr/>
            <p:nvPr/>
          </p:nvSpPr>
          <p:spPr>
            <a:xfrm>
              <a:off x="12507257" y="302600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70" name="object 4270" descr=""/>
            <p:cNvSpPr/>
            <p:nvPr/>
          </p:nvSpPr>
          <p:spPr>
            <a:xfrm>
              <a:off x="12591968" y="302600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71" name="object 4271" descr=""/>
            <p:cNvSpPr/>
            <p:nvPr/>
          </p:nvSpPr>
          <p:spPr>
            <a:xfrm>
              <a:off x="12676680" y="302600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72" name="object 4272" descr=""/>
            <p:cNvSpPr/>
            <p:nvPr/>
          </p:nvSpPr>
          <p:spPr>
            <a:xfrm>
              <a:off x="12761391" y="302600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73" name="object 4273" descr=""/>
            <p:cNvSpPr/>
            <p:nvPr/>
          </p:nvSpPr>
          <p:spPr>
            <a:xfrm>
              <a:off x="12846103" y="302600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74" name="object 4274" descr=""/>
            <p:cNvSpPr/>
            <p:nvPr/>
          </p:nvSpPr>
          <p:spPr>
            <a:xfrm>
              <a:off x="12930814" y="302600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75" name="object 4275" descr=""/>
            <p:cNvSpPr/>
            <p:nvPr/>
          </p:nvSpPr>
          <p:spPr>
            <a:xfrm>
              <a:off x="13015526" y="302600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76" name="object 4276" descr=""/>
            <p:cNvSpPr/>
            <p:nvPr/>
          </p:nvSpPr>
          <p:spPr>
            <a:xfrm>
              <a:off x="13100237" y="302600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77" name="object 4277" descr=""/>
            <p:cNvSpPr/>
            <p:nvPr/>
          </p:nvSpPr>
          <p:spPr>
            <a:xfrm>
              <a:off x="13184949" y="302600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78" name="object 4278" descr=""/>
            <p:cNvSpPr/>
            <p:nvPr/>
          </p:nvSpPr>
          <p:spPr>
            <a:xfrm>
              <a:off x="13269662" y="302600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79" name="object 4279" descr=""/>
            <p:cNvSpPr/>
            <p:nvPr/>
          </p:nvSpPr>
          <p:spPr>
            <a:xfrm>
              <a:off x="13354371" y="302600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80" name="object 4280" descr=""/>
            <p:cNvSpPr/>
            <p:nvPr/>
          </p:nvSpPr>
          <p:spPr>
            <a:xfrm>
              <a:off x="13439084" y="302600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81" name="object 4281" descr=""/>
            <p:cNvSpPr/>
            <p:nvPr/>
          </p:nvSpPr>
          <p:spPr>
            <a:xfrm>
              <a:off x="13523795" y="302600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82" name="object 4282" descr=""/>
            <p:cNvSpPr/>
            <p:nvPr/>
          </p:nvSpPr>
          <p:spPr>
            <a:xfrm>
              <a:off x="11914276" y="311071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83" name="object 4283" descr=""/>
            <p:cNvSpPr/>
            <p:nvPr/>
          </p:nvSpPr>
          <p:spPr>
            <a:xfrm>
              <a:off x="11998987" y="311071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84" name="object 4284" descr=""/>
            <p:cNvSpPr/>
            <p:nvPr/>
          </p:nvSpPr>
          <p:spPr>
            <a:xfrm>
              <a:off x="12083699" y="311071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85" name="object 4285" descr=""/>
            <p:cNvSpPr/>
            <p:nvPr/>
          </p:nvSpPr>
          <p:spPr>
            <a:xfrm>
              <a:off x="12168411" y="311071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86" name="object 4286" descr=""/>
            <p:cNvSpPr/>
            <p:nvPr/>
          </p:nvSpPr>
          <p:spPr>
            <a:xfrm>
              <a:off x="12253123" y="311071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87" name="object 4287" descr=""/>
            <p:cNvSpPr/>
            <p:nvPr/>
          </p:nvSpPr>
          <p:spPr>
            <a:xfrm>
              <a:off x="12337834" y="311071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88" name="object 4288" descr=""/>
            <p:cNvSpPr/>
            <p:nvPr/>
          </p:nvSpPr>
          <p:spPr>
            <a:xfrm>
              <a:off x="12422545" y="311071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89" name="object 4289" descr=""/>
            <p:cNvSpPr/>
            <p:nvPr/>
          </p:nvSpPr>
          <p:spPr>
            <a:xfrm>
              <a:off x="12507257" y="311071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90" name="object 4290" descr=""/>
            <p:cNvSpPr/>
            <p:nvPr/>
          </p:nvSpPr>
          <p:spPr>
            <a:xfrm>
              <a:off x="12591968" y="311071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91" name="object 4291" descr=""/>
            <p:cNvSpPr/>
            <p:nvPr/>
          </p:nvSpPr>
          <p:spPr>
            <a:xfrm>
              <a:off x="12676680" y="311071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92" name="object 4292" descr=""/>
            <p:cNvSpPr/>
            <p:nvPr/>
          </p:nvSpPr>
          <p:spPr>
            <a:xfrm>
              <a:off x="12761391" y="311071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93" name="object 4293" descr=""/>
            <p:cNvSpPr/>
            <p:nvPr/>
          </p:nvSpPr>
          <p:spPr>
            <a:xfrm>
              <a:off x="12846103" y="311071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94" name="object 4294" descr=""/>
            <p:cNvSpPr/>
            <p:nvPr/>
          </p:nvSpPr>
          <p:spPr>
            <a:xfrm>
              <a:off x="12930814" y="311071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95" name="object 4295" descr=""/>
            <p:cNvSpPr/>
            <p:nvPr/>
          </p:nvSpPr>
          <p:spPr>
            <a:xfrm>
              <a:off x="13015526" y="311071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96" name="object 4296" descr=""/>
            <p:cNvSpPr/>
            <p:nvPr/>
          </p:nvSpPr>
          <p:spPr>
            <a:xfrm>
              <a:off x="13100237" y="311071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97" name="object 4297" descr=""/>
            <p:cNvSpPr/>
            <p:nvPr/>
          </p:nvSpPr>
          <p:spPr>
            <a:xfrm>
              <a:off x="13184949" y="311071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98" name="object 4298" descr=""/>
            <p:cNvSpPr/>
            <p:nvPr/>
          </p:nvSpPr>
          <p:spPr>
            <a:xfrm>
              <a:off x="13269662" y="311071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99" name="object 4299" descr=""/>
            <p:cNvSpPr/>
            <p:nvPr/>
          </p:nvSpPr>
          <p:spPr>
            <a:xfrm>
              <a:off x="13354371" y="311071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00" name="object 4300" descr=""/>
            <p:cNvSpPr/>
            <p:nvPr/>
          </p:nvSpPr>
          <p:spPr>
            <a:xfrm>
              <a:off x="13439084" y="311071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01" name="object 4301" descr=""/>
            <p:cNvSpPr/>
            <p:nvPr/>
          </p:nvSpPr>
          <p:spPr>
            <a:xfrm>
              <a:off x="13523795" y="311071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02" name="object 4302" descr=""/>
            <p:cNvSpPr/>
            <p:nvPr/>
          </p:nvSpPr>
          <p:spPr>
            <a:xfrm>
              <a:off x="11914276" y="319542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03" name="object 4303" descr=""/>
            <p:cNvSpPr/>
            <p:nvPr/>
          </p:nvSpPr>
          <p:spPr>
            <a:xfrm>
              <a:off x="11998987" y="319542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04" name="object 4304" descr=""/>
            <p:cNvSpPr/>
            <p:nvPr/>
          </p:nvSpPr>
          <p:spPr>
            <a:xfrm>
              <a:off x="12083699" y="319542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05" name="object 4305" descr=""/>
            <p:cNvSpPr/>
            <p:nvPr/>
          </p:nvSpPr>
          <p:spPr>
            <a:xfrm>
              <a:off x="12168411" y="319542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06" name="object 4306" descr=""/>
            <p:cNvSpPr/>
            <p:nvPr/>
          </p:nvSpPr>
          <p:spPr>
            <a:xfrm>
              <a:off x="12253123" y="319542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07" name="object 4307" descr=""/>
            <p:cNvSpPr/>
            <p:nvPr/>
          </p:nvSpPr>
          <p:spPr>
            <a:xfrm>
              <a:off x="12337834" y="319542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08" name="object 4308" descr=""/>
            <p:cNvSpPr/>
            <p:nvPr/>
          </p:nvSpPr>
          <p:spPr>
            <a:xfrm>
              <a:off x="12422545" y="319542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09" name="object 4309" descr=""/>
            <p:cNvSpPr/>
            <p:nvPr/>
          </p:nvSpPr>
          <p:spPr>
            <a:xfrm>
              <a:off x="12507257" y="319542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10" name="object 4310" descr=""/>
            <p:cNvSpPr/>
            <p:nvPr/>
          </p:nvSpPr>
          <p:spPr>
            <a:xfrm>
              <a:off x="12591968" y="319542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11" name="object 4311" descr=""/>
            <p:cNvSpPr/>
            <p:nvPr/>
          </p:nvSpPr>
          <p:spPr>
            <a:xfrm>
              <a:off x="12676680" y="319542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12" name="object 4312" descr=""/>
            <p:cNvSpPr/>
            <p:nvPr/>
          </p:nvSpPr>
          <p:spPr>
            <a:xfrm>
              <a:off x="12761391" y="319542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13" name="object 4313" descr=""/>
            <p:cNvSpPr/>
            <p:nvPr/>
          </p:nvSpPr>
          <p:spPr>
            <a:xfrm>
              <a:off x="12846103" y="319542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14" name="object 4314" descr=""/>
            <p:cNvSpPr/>
            <p:nvPr/>
          </p:nvSpPr>
          <p:spPr>
            <a:xfrm>
              <a:off x="12930814" y="319542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15" name="object 4315" descr=""/>
            <p:cNvSpPr/>
            <p:nvPr/>
          </p:nvSpPr>
          <p:spPr>
            <a:xfrm>
              <a:off x="13015526" y="319542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16" name="object 4316" descr=""/>
            <p:cNvSpPr/>
            <p:nvPr/>
          </p:nvSpPr>
          <p:spPr>
            <a:xfrm>
              <a:off x="13100237" y="319542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17" name="object 4317" descr=""/>
            <p:cNvSpPr/>
            <p:nvPr/>
          </p:nvSpPr>
          <p:spPr>
            <a:xfrm>
              <a:off x="13184949" y="319542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18" name="object 4318" descr=""/>
            <p:cNvSpPr/>
            <p:nvPr/>
          </p:nvSpPr>
          <p:spPr>
            <a:xfrm>
              <a:off x="13269662" y="319542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19" name="object 4319" descr=""/>
            <p:cNvSpPr/>
            <p:nvPr/>
          </p:nvSpPr>
          <p:spPr>
            <a:xfrm>
              <a:off x="13354371" y="319542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20" name="object 4320" descr=""/>
            <p:cNvSpPr/>
            <p:nvPr/>
          </p:nvSpPr>
          <p:spPr>
            <a:xfrm>
              <a:off x="13439084" y="319542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21" name="object 4321" descr=""/>
            <p:cNvSpPr/>
            <p:nvPr/>
          </p:nvSpPr>
          <p:spPr>
            <a:xfrm>
              <a:off x="13523795" y="319542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22" name="object 4322" descr=""/>
            <p:cNvSpPr/>
            <p:nvPr/>
          </p:nvSpPr>
          <p:spPr>
            <a:xfrm>
              <a:off x="11914276" y="328013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23" name="object 4323" descr=""/>
            <p:cNvSpPr/>
            <p:nvPr/>
          </p:nvSpPr>
          <p:spPr>
            <a:xfrm>
              <a:off x="11998987" y="328013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24" name="object 4324" descr=""/>
            <p:cNvSpPr/>
            <p:nvPr/>
          </p:nvSpPr>
          <p:spPr>
            <a:xfrm>
              <a:off x="12083699" y="328013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25" name="object 4325" descr=""/>
            <p:cNvSpPr/>
            <p:nvPr/>
          </p:nvSpPr>
          <p:spPr>
            <a:xfrm>
              <a:off x="12168411" y="328013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26" name="object 4326" descr=""/>
            <p:cNvSpPr/>
            <p:nvPr/>
          </p:nvSpPr>
          <p:spPr>
            <a:xfrm>
              <a:off x="12253123" y="328013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27" name="object 4327" descr=""/>
            <p:cNvSpPr/>
            <p:nvPr/>
          </p:nvSpPr>
          <p:spPr>
            <a:xfrm>
              <a:off x="12337834" y="328013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28" name="object 4328" descr=""/>
            <p:cNvSpPr/>
            <p:nvPr/>
          </p:nvSpPr>
          <p:spPr>
            <a:xfrm>
              <a:off x="12422545" y="328013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29" name="object 4329" descr=""/>
            <p:cNvSpPr/>
            <p:nvPr/>
          </p:nvSpPr>
          <p:spPr>
            <a:xfrm>
              <a:off x="12507257" y="328013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30" name="object 4330" descr=""/>
            <p:cNvSpPr/>
            <p:nvPr/>
          </p:nvSpPr>
          <p:spPr>
            <a:xfrm>
              <a:off x="12591968" y="328013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31" name="object 4331" descr=""/>
            <p:cNvSpPr/>
            <p:nvPr/>
          </p:nvSpPr>
          <p:spPr>
            <a:xfrm>
              <a:off x="12676680" y="328013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32" name="object 4332" descr=""/>
            <p:cNvSpPr/>
            <p:nvPr/>
          </p:nvSpPr>
          <p:spPr>
            <a:xfrm>
              <a:off x="12761391" y="328013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33" name="object 4333" descr=""/>
            <p:cNvSpPr/>
            <p:nvPr/>
          </p:nvSpPr>
          <p:spPr>
            <a:xfrm>
              <a:off x="12846103" y="328013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34" name="object 4334" descr=""/>
            <p:cNvSpPr/>
            <p:nvPr/>
          </p:nvSpPr>
          <p:spPr>
            <a:xfrm>
              <a:off x="12930814" y="328013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35" name="object 4335" descr=""/>
            <p:cNvSpPr/>
            <p:nvPr/>
          </p:nvSpPr>
          <p:spPr>
            <a:xfrm>
              <a:off x="13015526" y="328013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36" name="object 4336" descr=""/>
            <p:cNvSpPr/>
            <p:nvPr/>
          </p:nvSpPr>
          <p:spPr>
            <a:xfrm>
              <a:off x="13100237" y="328013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37" name="object 4337" descr=""/>
            <p:cNvSpPr/>
            <p:nvPr/>
          </p:nvSpPr>
          <p:spPr>
            <a:xfrm>
              <a:off x="13184949" y="328013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38" name="object 4338" descr=""/>
            <p:cNvSpPr/>
            <p:nvPr/>
          </p:nvSpPr>
          <p:spPr>
            <a:xfrm>
              <a:off x="13269662" y="328013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39" name="object 4339" descr=""/>
            <p:cNvSpPr/>
            <p:nvPr/>
          </p:nvSpPr>
          <p:spPr>
            <a:xfrm>
              <a:off x="13354371" y="328013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40" name="object 4340" descr=""/>
            <p:cNvSpPr/>
            <p:nvPr/>
          </p:nvSpPr>
          <p:spPr>
            <a:xfrm>
              <a:off x="13439084" y="328013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41" name="object 4341" descr=""/>
            <p:cNvSpPr/>
            <p:nvPr/>
          </p:nvSpPr>
          <p:spPr>
            <a:xfrm>
              <a:off x="13523795" y="328013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42" name="object 4342" descr=""/>
            <p:cNvSpPr/>
            <p:nvPr/>
          </p:nvSpPr>
          <p:spPr>
            <a:xfrm>
              <a:off x="11914276" y="336485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43" name="object 4343" descr=""/>
            <p:cNvSpPr/>
            <p:nvPr/>
          </p:nvSpPr>
          <p:spPr>
            <a:xfrm>
              <a:off x="11998987" y="336485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44" name="object 4344" descr=""/>
            <p:cNvSpPr/>
            <p:nvPr/>
          </p:nvSpPr>
          <p:spPr>
            <a:xfrm>
              <a:off x="12083699" y="336485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45" name="object 4345" descr=""/>
            <p:cNvSpPr/>
            <p:nvPr/>
          </p:nvSpPr>
          <p:spPr>
            <a:xfrm>
              <a:off x="12168411" y="336485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46" name="object 4346" descr=""/>
            <p:cNvSpPr/>
            <p:nvPr/>
          </p:nvSpPr>
          <p:spPr>
            <a:xfrm>
              <a:off x="12253123" y="336485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47" name="object 4347" descr=""/>
            <p:cNvSpPr/>
            <p:nvPr/>
          </p:nvSpPr>
          <p:spPr>
            <a:xfrm>
              <a:off x="12337834" y="336485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48" name="object 4348" descr=""/>
            <p:cNvSpPr/>
            <p:nvPr/>
          </p:nvSpPr>
          <p:spPr>
            <a:xfrm>
              <a:off x="12422545" y="336485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49" name="object 4349" descr=""/>
            <p:cNvSpPr/>
            <p:nvPr/>
          </p:nvSpPr>
          <p:spPr>
            <a:xfrm>
              <a:off x="12507257" y="336485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50" name="object 4350" descr=""/>
            <p:cNvSpPr/>
            <p:nvPr/>
          </p:nvSpPr>
          <p:spPr>
            <a:xfrm>
              <a:off x="12591968" y="336485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51" name="object 4351" descr=""/>
            <p:cNvSpPr/>
            <p:nvPr/>
          </p:nvSpPr>
          <p:spPr>
            <a:xfrm>
              <a:off x="12676680" y="336485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52" name="object 4352" descr=""/>
            <p:cNvSpPr/>
            <p:nvPr/>
          </p:nvSpPr>
          <p:spPr>
            <a:xfrm>
              <a:off x="12761391" y="336485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53" name="object 4353" descr=""/>
            <p:cNvSpPr/>
            <p:nvPr/>
          </p:nvSpPr>
          <p:spPr>
            <a:xfrm>
              <a:off x="12846103" y="336485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54" name="object 4354" descr=""/>
            <p:cNvSpPr/>
            <p:nvPr/>
          </p:nvSpPr>
          <p:spPr>
            <a:xfrm>
              <a:off x="12930814" y="336485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55" name="object 4355" descr=""/>
            <p:cNvSpPr/>
            <p:nvPr/>
          </p:nvSpPr>
          <p:spPr>
            <a:xfrm>
              <a:off x="13015526" y="336485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56" name="object 4356" descr=""/>
            <p:cNvSpPr/>
            <p:nvPr/>
          </p:nvSpPr>
          <p:spPr>
            <a:xfrm>
              <a:off x="13100237" y="336485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57" name="object 4357" descr=""/>
            <p:cNvSpPr/>
            <p:nvPr/>
          </p:nvSpPr>
          <p:spPr>
            <a:xfrm>
              <a:off x="13184949" y="336485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58" name="object 4358" descr=""/>
            <p:cNvSpPr/>
            <p:nvPr/>
          </p:nvSpPr>
          <p:spPr>
            <a:xfrm>
              <a:off x="13269662" y="336485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59" name="object 4359" descr=""/>
            <p:cNvSpPr/>
            <p:nvPr/>
          </p:nvSpPr>
          <p:spPr>
            <a:xfrm>
              <a:off x="13354371" y="336485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60" name="object 4360" descr=""/>
            <p:cNvSpPr/>
            <p:nvPr/>
          </p:nvSpPr>
          <p:spPr>
            <a:xfrm>
              <a:off x="13439084" y="336485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61" name="object 4361" descr=""/>
            <p:cNvSpPr/>
            <p:nvPr/>
          </p:nvSpPr>
          <p:spPr>
            <a:xfrm>
              <a:off x="13523795" y="336485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62" name="object 4362" descr=""/>
            <p:cNvSpPr/>
            <p:nvPr/>
          </p:nvSpPr>
          <p:spPr>
            <a:xfrm>
              <a:off x="11914276" y="344956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63" name="object 4363" descr=""/>
            <p:cNvSpPr/>
            <p:nvPr/>
          </p:nvSpPr>
          <p:spPr>
            <a:xfrm>
              <a:off x="11998987" y="344956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64" name="object 4364" descr=""/>
            <p:cNvSpPr/>
            <p:nvPr/>
          </p:nvSpPr>
          <p:spPr>
            <a:xfrm>
              <a:off x="12083699" y="344956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65" name="object 4365" descr=""/>
            <p:cNvSpPr/>
            <p:nvPr/>
          </p:nvSpPr>
          <p:spPr>
            <a:xfrm>
              <a:off x="12168411" y="344956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66" name="object 4366" descr=""/>
            <p:cNvSpPr/>
            <p:nvPr/>
          </p:nvSpPr>
          <p:spPr>
            <a:xfrm>
              <a:off x="12253123" y="344956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67" name="object 4367" descr=""/>
            <p:cNvSpPr/>
            <p:nvPr/>
          </p:nvSpPr>
          <p:spPr>
            <a:xfrm>
              <a:off x="12337834" y="344956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68" name="object 4368" descr=""/>
            <p:cNvSpPr/>
            <p:nvPr/>
          </p:nvSpPr>
          <p:spPr>
            <a:xfrm>
              <a:off x="12422545" y="344956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69" name="object 4369" descr=""/>
            <p:cNvSpPr/>
            <p:nvPr/>
          </p:nvSpPr>
          <p:spPr>
            <a:xfrm>
              <a:off x="12507257" y="344956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70" name="object 4370" descr=""/>
            <p:cNvSpPr/>
            <p:nvPr/>
          </p:nvSpPr>
          <p:spPr>
            <a:xfrm>
              <a:off x="12591968" y="344956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71" name="object 4371" descr=""/>
            <p:cNvSpPr/>
            <p:nvPr/>
          </p:nvSpPr>
          <p:spPr>
            <a:xfrm>
              <a:off x="12676680" y="344956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72" name="object 4372" descr=""/>
            <p:cNvSpPr/>
            <p:nvPr/>
          </p:nvSpPr>
          <p:spPr>
            <a:xfrm>
              <a:off x="12761391" y="344956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73" name="object 4373" descr=""/>
            <p:cNvSpPr/>
            <p:nvPr/>
          </p:nvSpPr>
          <p:spPr>
            <a:xfrm>
              <a:off x="12846103" y="344956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74" name="object 4374" descr=""/>
            <p:cNvSpPr/>
            <p:nvPr/>
          </p:nvSpPr>
          <p:spPr>
            <a:xfrm>
              <a:off x="12930814" y="344956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75" name="object 4375" descr=""/>
            <p:cNvSpPr/>
            <p:nvPr/>
          </p:nvSpPr>
          <p:spPr>
            <a:xfrm>
              <a:off x="13015526" y="344956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76" name="object 4376" descr=""/>
            <p:cNvSpPr/>
            <p:nvPr/>
          </p:nvSpPr>
          <p:spPr>
            <a:xfrm>
              <a:off x="13100237" y="344956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77" name="object 4377" descr=""/>
            <p:cNvSpPr/>
            <p:nvPr/>
          </p:nvSpPr>
          <p:spPr>
            <a:xfrm>
              <a:off x="13184949" y="344956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78" name="object 4378" descr=""/>
            <p:cNvSpPr/>
            <p:nvPr/>
          </p:nvSpPr>
          <p:spPr>
            <a:xfrm>
              <a:off x="13269662" y="344956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79" name="object 4379" descr=""/>
            <p:cNvSpPr/>
            <p:nvPr/>
          </p:nvSpPr>
          <p:spPr>
            <a:xfrm>
              <a:off x="13354371" y="344956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80" name="object 4380" descr=""/>
            <p:cNvSpPr/>
            <p:nvPr/>
          </p:nvSpPr>
          <p:spPr>
            <a:xfrm>
              <a:off x="13439084" y="344956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81" name="object 4381" descr=""/>
            <p:cNvSpPr/>
            <p:nvPr/>
          </p:nvSpPr>
          <p:spPr>
            <a:xfrm>
              <a:off x="13523795" y="344956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82" name="object 4382" descr=""/>
            <p:cNvSpPr/>
            <p:nvPr/>
          </p:nvSpPr>
          <p:spPr>
            <a:xfrm>
              <a:off x="11914276" y="353427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83" name="object 4383" descr=""/>
            <p:cNvSpPr/>
            <p:nvPr/>
          </p:nvSpPr>
          <p:spPr>
            <a:xfrm>
              <a:off x="11998987" y="353427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84" name="object 4384" descr=""/>
            <p:cNvSpPr/>
            <p:nvPr/>
          </p:nvSpPr>
          <p:spPr>
            <a:xfrm>
              <a:off x="12083699" y="353427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85" name="object 4385" descr=""/>
            <p:cNvSpPr/>
            <p:nvPr/>
          </p:nvSpPr>
          <p:spPr>
            <a:xfrm>
              <a:off x="12168411" y="353427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86" name="object 4386" descr=""/>
            <p:cNvSpPr/>
            <p:nvPr/>
          </p:nvSpPr>
          <p:spPr>
            <a:xfrm>
              <a:off x="12253123" y="353427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87" name="object 4387" descr=""/>
            <p:cNvSpPr/>
            <p:nvPr/>
          </p:nvSpPr>
          <p:spPr>
            <a:xfrm>
              <a:off x="12337834" y="353427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88" name="object 4388" descr=""/>
            <p:cNvSpPr/>
            <p:nvPr/>
          </p:nvSpPr>
          <p:spPr>
            <a:xfrm>
              <a:off x="12422545" y="353427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89" name="object 4389" descr=""/>
            <p:cNvSpPr/>
            <p:nvPr/>
          </p:nvSpPr>
          <p:spPr>
            <a:xfrm>
              <a:off x="12507257" y="353427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90" name="object 4390" descr=""/>
            <p:cNvSpPr/>
            <p:nvPr/>
          </p:nvSpPr>
          <p:spPr>
            <a:xfrm>
              <a:off x="12591968" y="353427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91" name="object 4391" descr=""/>
            <p:cNvSpPr/>
            <p:nvPr/>
          </p:nvSpPr>
          <p:spPr>
            <a:xfrm>
              <a:off x="12676680" y="353427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92" name="object 4392" descr=""/>
            <p:cNvSpPr/>
            <p:nvPr/>
          </p:nvSpPr>
          <p:spPr>
            <a:xfrm>
              <a:off x="12761391" y="353427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93" name="object 4393" descr=""/>
            <p:cNvSpPr/>
            <p:nvPr/>
          </p:nvSpPr>
          <p:spPr>
            <a:xfrm>
              <a:off x="12846103" y="353427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94" name="object 4394" descr=""/>
            <p:cNvSpPr/>
            <p:nvPr/>
          </p:nvSpPr>
          <p:spPr>
            <a:xfrm>
              <a:off x="12930814" y="353427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95" name="object 4395" descr=""/>
            <p:cNvSpPr/>
            <p:nvPr/>
          </p:nvSpPr>
          <p:spPr>
            <a:xfrm>
              <a:off x="13015526" y="353427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96" name="object 4396" descr=""/>
            <p:cNvSpPr/>
            <p:nvPr/>
          </p:nvSpPr>
          <p:spPr>
            <a:xfrm>
              <a:off x="13100237" y="353427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97" name="object 4397" descr=""/>
            <p:cNvSpPr/>
            <p:nvPr/>
          </p:nvSpPr>
          <p:spPr>
            <a:xfrm>
              <a:off x="13184949" y="353427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98" name="object 4398" descr=""/>
            <p:cNvSpPr/>
            <p:nvPr/>
          </p:nvSpPr>
          <p:spPr>
            <a:xfrm>
              <a:off x="13269662" y="353427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99" name="object 4399" descr=""/>
            <p:cNvSpPr/>
            <p:nvPr/>
          </p:nvSpPr>
          <p:spPr>
            <a:xfrm>
              <a:off x="13354371" y="353427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00" name="object 4400" descr=""/>
            <p:cNvSpPr/>
            <p:nvPr/>
          </p:nvSpPr>
          <p:spPr>
            <a:xfrm>
              <a:off x="13439084" y="353427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01" name="object 4401" descr=""/>
            <p:cNvSpPr/>
            <p:nvPr/>
          </p:nvSpPr>
          <p:spPr>
            <a:xfrm>
              <a:off x="13523795" y="353427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02" name="object 4402" descr=""/>
            <p:cNvSpPr/>
            <p:nvPr/>
          </p:nvSpPr>
          <p:spPr>
            <a:xfrm>
              <a:off x="11914276" y="361898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03" name="object 4403" descr=""/>
            <p:cNvSpPr/>
            <p:nvPr/>
          </p:nvSpPr>
          <p:spPr>
            <a:xfrm>
              <a:off x="11998987" y="361898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04" name="object 4404" descr=""/>
            <p:cNvSpPr/>
            <p:nvPr/>
          </p:nvSpPr>
          <p:spPr>
            <a:xfrm>
              <a:off x="12083699" y="361898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05" name="object 4405" descr=""/>
            <p:cNvSpPr/>
            <p:nvPr/>
          </p:nvSpPr>
          <p:spPr>
            <a:xfrm>
              <a:off x="12168411" y="361898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06" name="object 4406" descr=""/>
            <p:cNvSpPr/>
            <p:nvPr/>
          </p:nvSpPr>
          <p:spPr>
            <a:xfrm>
              <a:off x="12253123" y="361898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07" name="object 4407" descr=""/>
            <p:cNvSpPr/>
            <p:nvPr/>
          </p:nvSpPr>
          <p:spPr>
            <a:xfrm>
              <a:off x="12337834" y="361898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08" name="object 4408" descr=""/>
            <p:cNvSpPr/>
            <p:nvPr/>
          </p:nvSpPr>
          <p:spPr>
            <a:xfrm>
              <a:off x="12422545" y="361898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09" name="object 4409" descr=""/>
            <p:cNvSpPr/>
            <p:nvPr/>
          </p:nvSpPr>
          <p:spPr>
            <a:xfrm>
              <a:off x="12507257" y="361898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10" name="object 4410" descr=""/>
            <p:cNvSpPr/>
            <p:nvPr/>
          </p:nvSpPr>
          <p:spPr>
            <a:xfrm>
              <a:off x="12591968" y="361898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11" name="object 4411" descr=""/>
            <p:cNvSpPr/>
            <p:nvPr/>
          </p:nvSpPr>
          <p:spPr>
            <a:xfrm>
              <a:off x="12676680" y="361898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12" name="object 4412" descr=""/>
            <p:cNvSpPr/>
            <p:nvPr/>
          </p:nvSpPr>
          <p:spPr>
            <a:xfrm>
              <a:off x="12761391" y="361898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13" name="object 4413" descr=""/>
            <p:cNvSpPr/>
            <p:nvPr/>
          </p:nvSpPr>
          <p:spPr>
            <a:xfrm>
              <a:off x="12846103" y="361898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14" name="object 4414" descr=""/>
            <p:cNvSpPr/>
            <p:nvPr/>
          </p:nvSpPr>
          <p:spPr>
            <a:xfrm>
              <a:off x="12930814" y="361898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15" name="object 4415" descr=""/>
            <p:cNvSpPr/>
            <p:nvPr/>
          </p:nvSpPr>
          <p:spPr>
            <a:xfrm>
              <a:off x="13015526" y="361898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16" name="object 4416" descr=""/>
            <p:cNvSpPr/>
            <p:nvPr/>
          </p:nvSpPr>
          <p:spPr>
            <a:xfrm>
              <a:off x="13100237" y="361898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17" name="object 4417" descr=""/>
            <p:cNvSpPr/>
            <p:nvPr/>
          </p:nvSpPr>
          <p:spPr>
            <a:xfrm>
              <a:off x="13184949" y="361898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18" name="object 4418" descr=""/>
            <p:cNvSpPr/>
            <p:nvPr/>
          </p:nvSpPr>
          <p:spPr>
            <a:xfrm>
              <a:off x="13269662" y="361898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19" name="object 4419" descr=""/>
            <p:cNvSpPr/>
            <p:nvPr/>
          </p:nvSpPr>
          <p:spPr>
            <a:xfrm>
              <a:off x="13354371" y="361898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20" name="object 4420" descr=""/>
            <p:cNvSpPr/>
            <p:nvPr/>
          </p:nvSpPr>
          <p:spPr>
            <a:xfrm>
              <a:off x="13439084" y="361898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21" name="object 4421" descr=""/>
            <p:cNvSpPr/>
            <p:nvPr/>
          </p:nvSpPr>
          <p:spPr>
            <a:xfrm>
              <a:off x="13523795" y="361898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22" name="object 4422" descr=""/>
            <p:cNvSpPr/>
            <p:nvPr/>
          </p:nvSpPr>
          <p:spPr>
            <a:xfrm>
              <a:off x="11914276" y="370369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23" name="object 4423" descr=""/>
            <p:cNvSpPr/>
            <p:nvPr/>
          </p:nvSpPr>
          <p:spPr>
            <a:xfrm>
              <a:off x="11998987" y="370369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24" name="object 4424" descr=""/>
            <p:cNvSpPr/>
            <p:nvPr/>
          </p:nvSpPr>
          <p:spPr>
            <a:xfrm>
              <a:off x="12083699" y="370369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25" name="object 4425" descr=""/>
            <p:cNvSpPr/>
            <p:nvPr/>
          </p:nvSpPr>
          <p:spPr>
            <a:xfrm>
              <a:off x="12168411" y="370369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26" name="object 4426" descr=""/>
            <p:cNvSpPr/>
            <p:nvPr/>
          </p:nvSpPr>
          <p:spPr>
            <a:xfrm>
              <a:off x="12253123" y="370369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27" name="object 4427" descr=""/>
            <p:cNvSpPr/>
            <p:nvPr/>
          </p:nvSpPr>
          <p:spPr>
            <a:xfrm>
              <a:off x="12337834" y="370369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28" name="object 4428" descr=""/>
            <p:cNvSpPr/>
            <p:nvPr/>
          </p:nvSpPr>
          <p:spPr>
            <a:xfrm>
              <a:off x="12422545" y="370369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29" name="object 4429" descr=""/>
            <p:cNvSpPr/>
            <p:nvPr/>
          </p:nvSpPr>
          <p:spPr>
            <a:xfrm>
              <a:off x="12507257" y="370369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30" name="object 4430" descr=""/>
            <p:cNvSpPr/>
            <p:nvPr/>
          </p:nvSpPr>
          <p:spPr>
            <a:xfrm>
              <a:off x="12591968" y="370369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31" name="object 4431" descr=""/>
            <p:cNvSpPr/>
            <p:nvPr/>
          </p:nvSpPr>
          <p:spPr>
            <a:xfrm>
              <a:off x="12676680" y="370369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32" name="object 4432" descr=""/>
            <p:cNvSpPr/>
            <p:nvPr/>
          </p:nvSpPr>
          <p:spPr>
            <a:xfrm>
              <a:off x="12761391" y="370369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33" name="object 4433" descr=""/>
            <p:cNvSpPr/>
            <p:nvPr/>
          </p:nvSpPr>
          <p:spPr>
            <a:xfrm>
              <a:off x="12846103" y="370369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34" name="object 4434" descr=""/>
            <p:cNvSpPr/>
            <p:nvPr/>
          </p:nvSpPr>
          <p:spPr>
            <a:xfrm>
              <a:off x="12930814" y="370369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35" name="object 4435" descr=""/>
            <p:cNvSpPr/>
            <p:nvPr/>
          </p:nvSpPr>
          <p:spPr>
            <a:xfrm>
              <a:off x="13015526" y="370369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36" name="object 4436" descr=""/>
            <p:cNvSpPr/>
            <p:nvPr/>
          </p:nvSpPr>
          <p:spPr>
            <a:xfrm>
              <a:off x="13100237" y="370369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37" name="object 4437" descr=""/>
            <p:cNvSpPr/>
            <p:nvPr/>
          </p:nvSpPr>
          <p:spPr>
            <a:xfrm>
              <a:off x="13184949" y="370369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38" name="object 4438" descr=""/>
            <p:cNvSpPr/>
            <p:nvPr/>
          </p:nvSpPr>
          <p:spPr>
            <a:xfrm>
              <a:off x="13269662" y="370369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39" name="object 4439" descr=""/>
            <p:cNvSpPr/>
            <p:nvPr/>
          </p:nvSpPr>
          <p:spPr>
            <a:xfrm>
              <a:off x="13354371" y="370369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40" name="object 4440" descr=""/>
            <p:cNvSpPr/>
            <p:nvPr/>
          </p:nvSpPr>
          <p:spPr>
            <a:xfrm>
              <a:off x="13439084" y="370369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41" name="object 4441" descr=""/>
            <p:cNvSpPr/>
            <p:nvPr/>
          </p:nvSpPr>
          <p:spPr>
            <a:xfrm>
              <a:off x="13523795" y="370369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42" name="object 4442" descr=""/>
            <p:cNvSpPr/>
            <p:nvPr/>
          </p:nvSpPr>
          <p:spPr>
            <a:xfrm>
              <a:off x="12591966" y="2941292"/>
              <a:ext cx="339090" cy="0"/>
            </a:xfrm>
            <a:custGeom>
              <a:avLst/>
              <a:gdLst/>
              <a:ahLst/>
              <a:cxnLst/>
              <a:rect l="l" t="t" r="r" b="b"/>
              <a:pathLst>
                <a:path w="339090" h="0">
                  <a:moveTo>
                    <a:pt x="338848" y="0"/>
                  </a:moveTo>
                  <a:lnTo>
                    <a:pt x="0" y="0"/>
                  </a:lnTo>
                </a:path>
              </a:pathLst>
            </a:custGeom>
            <a:ln w="84709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443" name="object 4443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2719036" y="3068359"/>
              <a:ext cx="84709" cy="84709"/>
            </a:xfrm>
            <a:prstGeom prst="rect">
              <a:avLst/>
            </a:prstGeom>
          </p:spPr>
        </p:pic>
        <p:pic>
          <p:nvPicPr>
            <p:cNvPr id="4444" name="object 4444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2719036" y="2729513"/>
              <a:ext cx="84709" cy="84709"/>
            </a:xfrm>
            <a:prstGeom prst="rect">
              <a:avLst/>
            </a:prstGeom>
          </p:spPr>
        </p:pic>
      </p:grpSp>
      <p:grpSp>
        <p:nvGrpSpPr>
          <p:cNvPr id="4445" name="object 4445" descr=""/>
          <p:cNvGrpSpPr/>
          <p:nvPr/>
        </p:nvGrpSpPr>
        <p:grpSpPr>
          <a:xfrm>
            <a:off x="13903901" y="2093119"/>
            <a:ext cx="1696720" cy="1696720"/>
            <a:chOff x="13903901" y="2093119"/>
            <a:chExt cx="1696720" cy="1696720"/>
          </a:xfrm>
        </p:grpSpPr>
        <p:sp>
          <p:nvSpPr>
            <p:cNvPr id="4446" name="object 4446" descr=""/>
            <p:cNvSpPr/>
            <p:nvPr/>
          </p:nvSpPr>
          <p:spPr>
            <a:xfrm>
              <a:off x="13904959" y="20941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47" name="object 4447" descr=""/>
            <p:cNvSpPr/>
            <p:nvPr/>
          </p:nvSpPr>
          <p:spPr>
            <a:xfrm>
              <a:off x="13989670" y="20941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48" name="object 4448" descr=""/>
            <p:cNvSpPr/>
            <p:nvPr/>
          </p:nvSpPr>
          <p:spPr>
            <a:xfrm>
              <a:off x="14074382" y="20941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49" name="object 4449" descr=""/>
            <p:cNvSpPr/>
            <p:nvPr/>
          </p:nvSpPr>
          <p:spPr>
            <a:xfrm>
              <a:off x="14159093" y="20941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50" name="object 4450" descr=""/>
            <p:cNvSpPr/>
            <p:nvPr/>
          </p:nvSpPr>
          <p:spPr>
            <a:xfrm>
              <a:off x="14243805" y="20941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51" name="object 4451" descr=""/>
            <p:cNvSpPr/>
            <p:nvPr/>
          </p:nvSpPr>
          <p:spPr>
            <a:xfrm>
              <a:off x="14328517" y="20941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52" name="object 4452" descr=""/>
            <p:cNvSpPr/>
            <p:nvPr/>
          </p:nvSpPr>
          <p:spPr>
            <a:xfrm>
              <a:off x="14413227" y="20941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53" name="object 4453" descr=""/>
            <p:cNvSpPr/>
            <p:nvPr/>
          </p:nvSpPr>
          <p:spPr>
            <a:xfrm>
              <a:off x="14497939" y="20941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54" name="object 4454" descr=""/>
            <p:cNvSpPr/>
            <p:nvPr/>
          </p:nvSpPr>
          <p:spPr>
            <a:xfrm>
              <a:off x="14582650" y="20941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55" name="object 4455" descr=""/>
            <p:cNvSpPr/>
            <p:nvPr/>
          </p:nvSpPr>
          <p:spPr>
            <a:xfrm>
              <a:off x="14667363" y="20941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56" name="object 4456" descr=""/>
            <p:cNvSpPr/>
            <p:nvPr/>
          </p:nvSpPr>
          <p:spPr>
            <a:xfrm>
              <a:off x="14752074" y="20941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57" name="object 4457" descr=""/>
            <p:cNvSpPr/>
            <p:nvPr/>
          </p:nvSpPr>
          <p:spPr>
            <a:xfrm>
              <a:off x="14836786" y="20941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58" name="object 4458" descr=""/>
            <p:cNvSpPr/>
            <p:nvPr/>
          </p:nvSpPr>
          <p:spPr>
            <a:xfrm>
              <a:off x="14921497" y="20941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59" name="object 4459" descr=""/>
            <p:cNvSpPr/>
            <p:nvPr/>
          </p:nvSpPr>
          <p:spPr>
            <a:xfrm>
              <a:off x="15006209" y="20941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60" name="object 4460" descr=""/>
            <p:cNvSpPr/>
            <p:nvPr/>
          </p:nvSpPr>
          <p:spPr>
            <a:xfrm>
              <a:off x="15090921" y="20941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61" name="object 4461" descr=""/>
            <p:cNvSpPr/>
            <p:nvPr/>
          </p:nvSpPr>
          <p:spPr>
            <a:xfrm>
              <a:off x="15175632" y="20941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62" name="object 4462" descr=""/>
            <p:cNvSpPr/>
            <p:nvPr/>
          </p:nvSpPr>
          <p:spPr>
            <a:xfrm>
              <a:off x="15260344" y="20941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63" name="object 4463" descr=""/>
            <p:cNvSpPr/>
            <p:nvPr/>
          </p:nvSpPr>
          <p:spPr>
            <a:xfrm>
              <a:off x="15345054" y="20941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64" name="object 4464" descr=""/>
            <p:cNvSpPr/>
            <p:nvPr/>
          </p:nvSpPr>
          <p:spPr>
            <a:xfrm>
              <a:off x="15429766" y="20941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65" name="object 4465" descr=""/>
            <p:cNvSpPr/>
            <p:nvPr/>
          </p:nvSpPr>
          <p:spPr>
            <a:xfrm>
              <a:off x="15514477" y="20941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66" name="object 4466" descr=""/>
            <p:cNvSpPr/>
            <p:nvPr/>
          </p:nvSpPr>
          <p:spPr>
            <a:xfrm>
              <a:off x="13904959" y="217888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67" name="object 4467" descr=""/>
            <p:cNvSpPr/>
            <p:nvPr/>
          </p:nvSpPr>
          <p:spPr>
            <a:xfrm>
              <a:off x="13989670" y="217888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68" name="object 4468" descr=""/>
            <p:cNvSpPr/>
            <p:nvPr/>
          </p:nvSpPr>
          <p:spPr>
            <a:xfrm>
              <a:off x="14074382" y="217888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69" name="object 4469" descr=""/>
            <p:cNvSpPr/>
            <p:nvPr/>
          </p:nvSpPr>
          <p:spPr>
            <a:xfrm>
              <a:off x="14159093" y="217888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70" name="object 4470" descr=""/>
            <p:cNvSpPr/>
            <p:nvPr/>
          </p:nvSpPr>
          <p:spPr>
            <a:xfrm>
              <a:off x="14243805" y="217888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71" name="object 4471" descr=""/>
            <p:cNvSpPr/>
            <p:nvPr/>
          </p:nvSpPr>
          <p:spPr>
            <a:xfrm>
              <a:off x="14328517" y="217888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72" name="object 4472" descr=""/>
            <p:cNvSpPr/>
            <p:nvPr/>
          </p:nvSpPr>
          <p:spPr>
            <a:xfrm>
              <a:off x="14413227" y="217888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73" name="object 4473" descr=""/>
            <p:cNvSpPr/>
            <p:nvPr/>
          </p:nvSpPr>
          <p:spPr>
            <a:xfrm>
              <a:off x="14497939" y="217888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74" name="object 4474" descr=""/>
            <p:cNvSpPr/>
            <p:nvPr/>
          </p:nvSpPr>
          <p:spPr>
            <a:xfrm>
              <a:off x="14582650" y="217888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75" name="object 4475" descr=""/>
            <p:cNvSpPr/>
            <p:nvPr/>
          </p:nvSpPr>
          <p:spPr>
            <a:xfrm>
              <a:off x="14667363" y="217888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76" name="object 4476" descr=""/>
            <p:cNvSpPr/>
            <p:nvPr/>
          </p:nvSpPr>
          <p:spPr>
            <a:xfrm>
              <a:off x="14752074" y="217888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77" name="object 4477" descr=""/>
            <p:cNvSpPr/>
            <p:nvPr/>
          </p:nvSpPr>
          <p:spPr>
            <a:xfrm>
              <a:off x="14836786" y="217888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78" name="object 4478" descr=""/>
            <p:cNvSpPr/>
            <p:nvPr/>
          </p:nvSpPr>
          <p:spPr>
            <a:xfrm>
              <a:off x="14921497" y="217888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79" name="object 4479" descr=""/>
            <p:cNvSpPr/>
            <p:nvPr/>
          </p:nvSpPr>
          <p:spPr>
            <a:xfrm>
              <a:off x="15006209" y="217888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80" name="object 4480" descr=""/>
            <p:cNvSpPr/>
            <p:nvPr/>
          </p:nvSpPr>
          <p:spPr>
            <a:xfrm>
              <a:off x="15090921" y="217888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81" name="object 4481" descr=""/>
            <p:cNvSpPr/>
            <p:nvPr/>
          </p:nvSpPr>
          <p:spPr>
            <a:xfrm>
              <a:off x="15175632" y="217888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82" name="object 4482" descr=""/>
            <p:cNvSpPr/>
            <p:nvPr/>
          </p:nvSpPr>
          <p:spPr>
            <a:xfrm>
              <a:off x="15260344" y="217888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83" name="object 4483" descr=""/>
            <p:cNvSpPr/>
            <p:nvPr/>
          </p:nvSpPr>
          <p:spPr>
            <a:xfrm>
              <a:off x="15345054" y="217888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84" name="object 4484" descr=""/>
            <p:cNvSpPr/>
            <p:nvPr/>
          </p:nvSpPr>
          <p:spPr>
            <a:xfrm>
              <a:off x="15429766" y="217888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85" name="object 4485" descr=""/>
            <p:cNvSpPr/>
            <p:nvPr/>
          </p:nvSpPr>
          <p:spPr>
            <a:xfrm>
              <a:off x="15514477" y="217888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86" name="object 4486" descr=""/>
            <p:cNvSpPr/>
            <p:nvPr/>
          </p:nvSpPr>
          <p:spPr>
            <a:xfrm>
              <a:off x="13904959" y="226360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87" name="object 4487" descr=""/>
            <p:cNvSpPr/>
            <p:nvPr/>
          </p:nvSpPr>
          <p:spPr>
            <a:xfrm>
              <a:off x="13989670" y="226360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88" name="object 4488" descr=""/>
            <p:cNvSpPr/>
            <p:nvPr/>
          </p:nvSpPr>
          <p:spPr>
            <a:xfrm>
              <a:off x="14074382" y="226360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89" name="object 4489" descr=""/>
            <p:cNvSpPr/>
            <p:nvPr/>
          </p:nvSpPr>
          <p:spPr>
            <a:xfrm>
              <a:off x="14159093" y="226360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90" name="object 4490" descr=""/>
            <p:cNvSpPr/>
            <p:nvPr/>
          </p:nvSpPr>
          <p:spPr>
            <a:xfrm>
              <a:off x="14243805" y="226360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91" name="object 4491" descr=""/>
            <p:cNvSpPr/>
            <p:nvPr/>
          </p:nvSpPr>
          <p:spPr>
            <a:xfrm>
              <a:off x="14328517" y="226360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92" name="object 4492" descr=""/>
            <p:cNvSpPr/>
            <p:nvPr/>
          </p:nvSpPr>
          <p:spPr>
            <a:xfrm>
              <a:off x="14413227" y="226360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93" name="object 4493" descr=""/>
            <p:cNvSpPr/>
            <p:nvPr/>
          </p:nvSpPr>
          <p:spPr>
            <a:xfrm>
              <a:off x="14497939" y="226360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94" name="object 4494" descr=""/>
            <p:cNvSpPr/>
            <p:nvPr/>
          </p:nvSpPr>
          <p:spPr>
            <a:xfrm>
              <a:off x="14582650" y="226360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95" name="object 4495" descr=""/>
            <p:cNvSpPr/>
            <p:nvPr/>
          </p:nvSpPr>
          <p:spPr>
            <a:xfrm>
              <a:off x="14667363" y="226360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96" name="object 4496" descr=""/>
            <p:cNvSpPr/>
            <p:nvPr/>
          </p:nvSpPr>
          <p:spPr>
            <a:xfrm>
              <a:off x="14752074" y="226360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97" name="object 4497" descr=""/>
            <p:cNvSpPr/>
            <p:nvPr/>
          </p:nvSpPr>
          <p:spPr>
            <a:xfrm>
              <a:off x="14836786" y="226360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98" name="object 4498" descr=""/>
            <p:cNvSpPr/>
            <p:nvPr/>
          </p:nvSpPr>
          <p:spPr>
            <a:xfrm>
              <a:off x="14921497" y="226360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99" name="object 4499" descr=""/>
            <p:cNvSpPr/>
            <p:nvPr/>
          </p:nvSpPr>
          <p:spPr>
            <a:xfrm>
              <a:off x="15006209" y="226360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00" name="object 4500" descr=""/>
            <p:cNvSpPr/>
            <p:nvPr/>
          </p:nvSpPr>
          <p:spPr>
            <a:xfrm>
              <a:off x="15090921" y="226360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01" name="object 4501" descr=""/>
            <p:cNvSpPr/>
            <p:nvPr/>
          </p:nvSpPr>
          <p:spPr>
            <a:xfrm>
              <a:off x="15175632" y="226360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02" name="object 4502" descr=""/>
            <p:cNvSpPr/>
            <p:nvPr/>
          </p:nvSpPr>
          <p:spPr>
            <a:xfrm>
              <a:off x="15260344" y="226360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03" name="object 4503" descr=""/>
            <p:cNvSpPr/>
            <p:nvPr/>
          </p:nvSpPr>
          <p:spPr>
            <a:xfrm>
              <a:off x="15345054" y="226360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04" name="object 4504" descr=""/>
            <p:cNvSpPr/>
            <p:nvPr/>
          </p:nvSpPr>
          <p:spPr>
            <a:xfrm>
              <a:off x="15429766" y="226360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05" name="object 4505" descr=""/>
            <p:cNvSpPr/>
            <p:nvPr/>
          </p:nvSpPr>
          <p:spPr>
            <a:xfrm>
              <a:off x="15514477" y="226360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06" name="object 4506" descr=""/>
            <p:cNvSpPr/>
            <p:nvPr/>
          </p:nvSpPr>
          <p:spPr>
            <a:xfrm>
              <a:off x="13904959" y="234831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07" name="object 4507" descr=""/>
            <p:cNvSpPr/>
            <p:nvPr/>
          </p:nvSpPr>
          <p:spPr>
            <a:xfrm>
              <a:off x="13989670" y="234831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08" name="object 4508" descr=""/>
            <p:cNvSpPr/>
            <p:nvPr/>
          </p:nvSpPr>
          <p:spPr>
            <a:xfrm>
              <a:off x="14074382" y="234831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09" name="object 4509" descr=""/>
            <p:cNvSpPr/>
            <p:nvPr/>
          </p:nvSpPr>
          <p:spPr>
            <a:xfrm>
              <a:off x="14159093" y="234831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10" name="object 4510" descr=""/>
            <p:cNvSpPr/>
            <p:nvPr/>
          </p:nvSpPr>
          <p:spPr>
            <a:xfrm>
              <a:off x="14243805" y="234831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11" name="object 4511" descr=""/>
            <p:cNvSpPr/>
            <p:nvPr/>
          </p:nvSpPr>
          <p:spPr>
            <a:xfrm>
              <a:off x="14328517" y="234831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12" name="object 4512" descr=""/>
            <p:cNvSpPr/>
            <p:nvPr/>
          </p:nvSpPr>
          <p:spPr>
            <a:xfrm>
              <a:off x="14413227" y="234831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13" name="object 4513" descr=""/>
            <p:cNvSpPr/>
            <p:nvPr/>
          </p:nvSpPr>
          <p:spPr>
            <a:xfrm>
              <a:off x="14497939" y="234831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14" name="object 4514" descr=""/>
            <p:cNvSpPr/>
            <p:nvPr/>
          </p:nvSpPr>
          <p:spPr>
            <a:xfrm>
              <a:off x="14582650" y="234831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15" name="object 4515" descr=""/>
            <p:cNvSpPr/>
            <p:nvPr/>
          </p:nvSpPr>
          <p:spPr>
            <a:xfrm>
              <a:off x="14667363" y="234831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16" name="object 4516" descr=""/>
            <p:cNvSpPr/>
            <p:nvPr/>
          </p:nvSpPr>
          <p:spPr>
            <a:xfrm>
              <a:off x="14752074" y="234831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17" name="object 4517" descr=""/>
            <p:cNvSpPr/>
            <p:nvPr/>
          </p:nvSpPr>
          <p:spPr>
            <a:xfrm>
              <a:off x="14836786" y="234831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18" name="object 4518" descr=""/>
            <p:cNvSpPr/>
            <p:nvPr/>
          </p:nvSpPr>
          <p:spPr>
            <a:xfrm>
              <a:off x="14921497" y="234831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19" name="object 4519" descr=""/>
            <p:cNvSpPr/>
            <p:nvPr/>
          </p:nvSpPr>
          <p:spPr>
            <a:xfrm>
              <a:off x="15006209" y="234831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20" name="object 4520" descr=""/>
            <p:cNvSpPr/>
            <p:nvPr/>
          </p:nvSpPr>
          <p:spPr>
            <a:xfrm>
              <a:off x="15090921" y="234831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21" name="object 4521" descr=""/>
            <p:cNvSpPr/>
            <p:nvPr/>
          </p:nvSpPr>
          <p:spPr>
            <a:xfrm>
              <a:off x="15175632" y="234831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22" name="object 4522" descr=""/>
            <p:cNvSpPr/>
            <p:nvPr/>
          </p:nvSpPr>
          <p:spPr>
            <a:xfrm>
              <a:off x="15260344" y="234831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23" name="object 4523" descr=""/>
            <p:cNvSpPr/>
            <p:nvPr/>
          </p:nvSpPr>
          <p:spPr>
            <a:xfrm>
              <a:off x="15345054" y="234831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24" name="object 4524" descr=""/>
            <p:cNvSpPr/>
            <p:nvPr/>
          </p:nvSpPr>
          <p:spPr>
            <a:xfrm>
              <a:off x="15429766" y="234831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25" name="object 4525" descr=""/>
            <p:cNvSpPr/>
            <p:nvPr/>
          </p:nvSpPr>
          <p:spPr>
            <a:xfrm>
              <a:off x="15514477" y="234831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26" name="object 4526" descr=""/>
            <p:cNvSpPr/>
            <p:nvPr/>
          </p:nvSpPr>
          <p:spPr>
            <a:xfrm>
              <a:off x="13904959" y="243302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27" name="object 4527" descr=""/>
            <p:cNvSpPr/>
            <p:nvPr/>
          </p:nvSpPr>
          <p:spPr>
            <a:xfrm>
              <a:off x="13989670" y="243302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28" name="object 4528" descr=""/>
            <p:cNvSpPr/>
            <p:nvPr/>
          </p:nvSpPr>
          <p:spPr>
            <a:xfrm>
              <a:off x="14074382" y="243302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29" name="object 4529" descr=""/>
            <p:cNvSpPr/>
            <p:nvPr/>
          </p:nvSpPr>
          <p:spPr>
            <a:xfrm>
              <a:off x="14159093" y="243302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30" name="object 4530" descr=""/>
            <p:cNvSpPr/>
            <p:nvPr/>
          </p:nvSpPr>
          <p:spPr>
            <a:xfrm>
              <a:off x="14243805" y="243302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31" name="object 4531" descr=""/>
            <p:cNvSpPr/>
            <p:nvPr/>
          </p:nvSpPr>
          <p:spPr>
            <a:xfrm>
              <a:off x="14328517" y="243302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32" name="object 4532" descr=""/>
            <p:cNvSpPr/>
            <p:nvPr/>
          </p:nvSpPr>
          <p:spPr>
            <a:xfrm>
              <a:off x="14413227" y="243302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33" name="object 4533" descr=""/>
            <p:cNvSpPr/>
            <p:nvPr/>
          </p:nvSpPr>
          <p:spPr>
            <a:xfrm>
              <a:off x="14497939" y="243302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34" name="object 4534" descr=""/>
            <p:cNvSpPr/>
            <p:nvPr/>
          </p:nvSpPr>
          <p:spPr>
            <a:xfrm>
              <a:off x="14582650" y="243302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35" name="object 4535" descr=""/>
            <p:cNvSpPr/>
            <p:nvPr/>
          </p:nvSpPr>
          <p:spPr>
            <a:xfrm>
              <a:off x="14667363" y="243302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36" name="object 4536" descr=""/>
            <p:cNvSpPr/>
            <p:nvPr/>
          </p:nvSpPr>
          <p:spPr>
            <a:xfrm>
              <a:off x="14752074" y="243302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37" name="object 4537" descr=""/>
            <p:cNvSpPr/>
            <p:nvPr/>
          </p:nvSpPr>
          <p:spPr>
            <a:xfrm>
              <a:off x="14836786" y="243302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38" name="object 4538" descr=""/>
            <p:cNvSpPr/>
            <p:nvPr/>
          </p:nvSpPr>
          <p:spPr>
            <a:xfrm>
              <a:off x="14921497" y="243302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39" name="object 4539" descr=""/>
            <p:cNvSpPr/>
            <p:nvPr/>
          </p:nvSpPr>
          <p:spPr>
            <a:xfrm>
              <a:off x="15006209" y="243302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40" name="object 4540" descr=""/>
            <p:cNvSpPr/>
            <p:nvPr/>
          </p:nvSpPr>
          <p:spPr>
            <a:xfrm>
              <a:off x="15090921" y="243302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41" name="object 4541" descr=""/>
            <p:cNvSpPr/>
            <p:nvPr/>
          </p:nvSpPr>
          <p:spPr>
            <a:xfrm>
              <a:off x="15175632" y="243302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42" name="object 4542" descr=""/>
            <p:cNvSpPr/>
            <p:nvPr/>
          </p:nvSpPr>
          <p:spPr>
            <a:xfrm>
              <a:off x="15260344" y="243302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43" name="object 4543" descr=""/>
            <p:cNvSpPr/>
            <p:nvPr/>
          </p:nvSpPr>
          <p:spPr>
            <a:xfrm>
              <a:off x="15345054" y="243302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44" name="object 4544" descr=""/>
            <p:cNvSpPr/>
            <p:nvPr/>
          </p:nvSpPr>
          <p:spPr>
            <a:xfrm>
              <a:off x="15429766" y="243302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45" name="object 4545" descr=""/>
            <p:cNvSpPr/>
            <p:nvPr/>
          </p:nvSpPr>
          <p:spPr>
            <a:xfrm>
              <a:off x="15514477" y="243302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46" name="object 4546" descr=""/>
            <p:cNvSpPr/>
            <p:nvPr/>
          </p:nvSpPr>
          <p:spPr>
            <a:xfrm>
              <a:off x="13904959" y="251773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47" name="object 4547" descr=""/>
            <p:cNvSpPr/>
            <p:nvPr/>
          </p:nvSpPr>
          <p:spPr>
            <a:xfrm>
              <a:off x="13989670" y="251773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48" name="object 4548" descr=""/>
            <p:cNvSpPr/>
            <p:nvPr/>
          </p:nvSpPr>
          <p:spPr>
            <a:xfrm>
              <a:off x="14074382" y="251773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49" name="object 4549" descr=""/>
            <p:cNvSpPr/>
            <p:nvPr/>
          </p:nvSpPr>
          <p:spPr>
            <a:xfrm>
              <a:off x="14159093" y="251773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50" name="object 4550" descr=""/>
            <p:cNvSpPr/>
            <p:nvPr/>
          </p:nvSpPr>
          <p:spPr>
            <a:xfrm>
              <a:off x="14243805" y="251773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51" name="object 4551" descr=""/>
            <p:cNvSpPr/>
            <p:nvPr/>
          </p:nvSpPr>
          <p:spPr>
            <a:xfrm>
              <a:off x="14328517" y="251773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52" name="object 4552" descr=""/>
            <p:cNvSpPr/>
            <p:nvPr/>
          </p:nvSpPr>
          <p:spPr>
            <a:xfrm>
              <a:off x="14413227" y="251773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53" name="object 4553" descr=""/>
            <p:cNvSpPr/>
            <p:nvPr/>
          </p:nvSpPr>
          <p:spPr>
            <a:xfrm>
              <a:off x="14497939" y="251773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54" name="object 4554" descr=""/>
            <p:cNvSpPr/>
            <p:nvPr/>
          </p:nvSpPr>
          <p:spPr>
            <a:xfrm>
              <a:off x="14582650" y="251773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55" name="object 4555" descr=""/>
            <p:cNvSpPr/>
            <p:nvPr/>
          </p:nvSpPr>
          <p:spPr>
            <a:xfrm>
              <a:off x="14667363" y="251773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56" name="object 4556" descr=""/>
            <p:cNvSpPr/>
            <p:nvPr/>
          </p:nvSpPr>
          <p:spPr>
            <a:xfrm>
              <a:off x="14752074" y="251773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57" name="object 4557" descr=""/>
            <p:cNvSpPr/>
            <p:nvPr/>
          </p:nvSpPr>
          <p:spPr>
            <a:xfrm>
              <a:off x="14836786" y="251773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58" name="object 4558" descr=""/>
            <p:cNvSpPr/>
            <p:nvPr/>
          </p:nvSpPr>
          <p:spPr>
            <a:xfrm>
              <a:off x="14921497" y="251773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59" name="object 4559" descr=""/>
            <p:cNvSpPr/>
            <p:nvPr/>
          </p:nvSpPr>
          <p:spPr>
            <a:xfrm>
              <a:off x="15006209" y="251773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60" name="object 4560" descr=""/>
            <p:cNvSpPr/>
            <p:nvPr/>
          </p:nvSpPr>
          <p:spPr>
            <a:xfrm>
              <a:off x="15090921" y="251773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61" name="object 4561" descr=""/>
            <p:cNvSpPr/>
            <p:nvPr/>
          </p:nvSpPr>
          <p:spPr>
            <a:xfrm>
              <a:off x="15175632" y="251773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62" name="object 4562" descr=""/>
            <p:cNvSpPr/>
            <p:nvPr/>
          </p:nvSpPr>
          <p:spPr>
            <a:xfrm>
              <a:off x="15260344" y="251773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63" name="object 4563" descr=""/>
            <p:cNvSpPr/>
            <p:nvPr/>
          </p:nvSpPr>
          <p:spPr>
            <a:xfrm>
              <a:off x="15345054" y="251773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64" name="object 4564" descr=""/>
            <p:cNvSpPr/>
            <p:nvPr/>
          </p:nvSpPr>
          <p:spPr>
            <a:xfrm>
              <a:off x="15429766" y="251773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65" name="object 4565" descr=""/>
            <p:cNvSpPr/>
            <p:nvPr/>
          </p:nvSpPr>
          <p:spPr>
            <a:xfrm>
              <a:off x="15514477" y="251773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66" name="object 4566" descr=""/>
            <p:cNvSpPr/>
            <p:nvPr/>
          </p:nvSpPr>
          <p:spPr>
            <a:xfrm>
              <a:off x="13904959" y="260244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67" name="object 4567" descr=""/>
            <p:cNvSpPr/>
            <p:nvPr/>
          </p:nvSpPr>
          <p:spPr>
            <a:xfrm>
              <a:off x="13989670" y="260244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68" name="object 4568" descr=""/>
            <p:cNvSpPr/>
            <p:nvPr/>
          </p:nvSpPr>
          <p:spPr>
            <a:xfrm>
              <a:off x="14074382" y="260244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69" name="object 4569" descr=""/>
            <p:cNvSpPr/>
            <p:nvPr/>
          </p:nvSpPr>
          <p:spPr>
            <a:xfrm>
              <a:off x="14159093" y="260244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70" name="object 4570" descr=""/>
            <p:cNvSpPr/>
            <p:nvPr/>
          </p:nvSpPr>
          <p:spPr>
            <a:xfrm>
              <a:off x="14243805" y="260244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71" name="object 4571" descr=""/>
            <p:cNvSpPr/>
            <p:nvPr/>
          </p:nvSpPr>
          <p:spPr>
            <a:xfrm>
              <a:off x="14328517" y="260244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72" name="object 4572" descr=""/>
            <p:cNvSpPr/>
            <p:nvPr/>
          </p:nvSpPr>
          <p:spPr>
            <a:xfrm>
              <a:off x="14413227" y="260244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73" name="object 4573" descr=""/>
            <p:cNvSpPr/>
            <p:nvPr/>
          </p:nvSpPr>
          <p:spPr>
            <a:xfrm>
              <a:off x="14497939" y="260244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74" name="object 4574" descr=""/>
            <p:cNvSpPr/>
            <p:nvPr/>
          </p:nvSpPr>
          <p:spPr>
            <a:xfrm>
              <a:off x="14582650" y="260244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75" name="object 4575" descr=""/>
            <p:cNvSpPr/>
            <p:nvPr/>
          </p:nvSpPr>
          <p:spPr>
            <a:xfrm>
              <a:off x="14667363" y="260244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76" name="object 4576" descr=""/>
            <p:cNvSpPr/>
            <p:nvPr/>
          </p:nvSpPr>
          <p:spPr>
            <a:xfrm>
              <a:off x="14752074" y="260244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77" name="object 4577" descr=""/>
            <p:cNvSpPr/>
            <p:nvPr/>
          </p:nvSpPr>
          <p:spPr>
            <a:xfrm>
              <a:off x="14836786" y="260244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78" name="object 4578" descr=""/>
            <p:cNvSpPr/>
            <p:nvPr/>
          </p:nvSpPr>
          <p:spPr>
            <a:xfrm>
              <a:off x="14921497" y="260244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79" name="object 4579" descr=""/>
            <p:cNvSpPr/>
            <p:nvPr/>
          </p:nvSpPr>
          <p:spPr>
            <a:xfrm>
              <a:off x="15006209" y="260244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80" name="object 4580" descr=""/>
            <p:cNvSpPr/>
            <p:nvPr/>
          </p:nvSpPr>
          <p:spPr>
            <a:xfrm>
              <a:off x="15090921" y="260244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81" name="object 4581" descr=""/>
            <p:cNvSpPr/>
            <p:nvPr/>
          </p:nvSpPr>
          <p:spPr>
            <a:xfrm>
              <a:off x="15175632" y="260244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82" name="object 4582" descr=""/>
            <p:cNvSpPr/>
            <p:nvPr/>
          </p:nvSpPr>
          <p:spPr>
            <a:xfrm>
              <a:off x="15260344" y="260244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83" name="object 4583" descr=""/>
            <p:cNvSpPr/>
            <p:nvPr/>
          </p:nvSpPr>
          <p:spPr>
            <a:xfrm>
              <a:off x="15345054" y="260244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84" name="object 4584" descr=""/>
            <p:cNvSpPr/>
            <p:nvPr/>
          </p:nvSpPr>
          <p:spPr>
            <a:xfrm>
              <a:off x="15429766" y="260244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85" name="object 4585" descr=""/>
            <p:cNvSpPr/>
            <p:nvPr/>
          </p:nvSpPr>
          <p:spPr>
            <a:xfrm>
              <a:off x="15514477" y="260244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86" name="object 4586" descr=""/>
            <p:cNvSpPr/>
            <p:nvPr/>
          </p:nvSpPr>
          <p:spPr>
            <a:xfrm>
              <a:off x="13904959" y="268715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87" name="object 4587" descr=""/>
            <p:cNvSpPr/>
            <p:nvPr/>
          </p:nvSpPr>
          <p:spPr>
            <a:xfrm>
              <a:off x="13989670" y="268715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88" name="object 4588" descr=""/>
            <p:cNvSpPr/>
            <p:nvPr/>
          </p:nvSpPr>
          <p:spPr>
            <a:xfrm>
              <a:off x="14074382" y="268715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89" name="object 4589" descr=""/>
            <p:cNvSpPr/>
            <p:nvPr/>
          </p:nvSpPr>
          <p:spPr>
            <a:xfrm>
              <a:off x="14159093" y="268715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90" name="object 4590" descr=""/>
            <p:cNvSpPr/>
            <p:nvPr/>
          </p:nvSpPr>
          <p:spPr>
            <a:xfrm>
              <a:off x="14243805" y="268715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91" name="object 4591" descr=""/>
            <p:cNvSpPr/>
            <p:nvPr/>
          </p:nvSpPr>
          <p:spPr>
            <a:xfrm>
              <a:off x="14328517" y="268715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92" name="object 4592" descr=""/>
            <p:cNvSpPr/>
            <p:nvPr/>
          </p:nvSpPr>
          <p:spPr>
            <a:xfrm>
              <a:off x="14413227" y="268715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93" name="object 4593" descr=""/>
            <p:cNvSpPr/>
            <p:nvPr/>
          </p:nvSpPr>
          <p:spPr>
            <a:xfrm>
              <a:off x="14497939" y="268715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94" name="object 4594" descr=""/>
            <p:cNvSpPr/>
            <p:nvPr/>
          </p:nvSpPr>
          <p:spPr>
            <a:xfrm>
              <a:off x="14582650" y="268715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95" name="object 4595" descr=""/>
            <p:cNvSpPr/>
            <p:nvPr/>
          </p:nvSpPr>
          <p:spPr>
            <a:xfrm>
              <a:off x="14667363" y="268715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96" name="object 4596" descr=""/>
            <p:cNvSpPr/>
            <p:nvPr/>
          </p:nvSpPr>
          <p:spPr>
            <a:xfrm>
              <a:off x="14752074" y="268715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97" name="object 4597" descr=""/>
            <p:cNvSpPr/>
            <p:nvPr/>
          </p:nvSpPr>
          <p:spPr>
            <a:xfrm>
              <a:off x="14836786" y="268715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98" name="object 4598" descr=""/>
            <p:cNvSpPr/>
            <p:nvPr/>
          </p:nvSpPr>
          <p:spPr>
            <a:xfrm>
              <a:off x="14921497" y="268715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99" name="object 4599" descr=""/>
            <p:cNvSpPr/>
            <p:nvPr/>
          </p:nvSpPr>
          <p:spPr>
            <a:xfrm>
              <a:off x="15006209" y="268715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00" name="object 4600" descr=""/>
            <p:cNvSpPr/>
            <p:nvPr/>
          </p:nvSpPr>
          <p:spPr>
            <a:xfrm>
              <a:off x="15090921" y="268715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01" name="object 4601" descr=""/>
            <p:cNvSpPr/>
            <p:nvPr/>
          </p:nvSpPr>
          <p:spPr>
            <a:xfrm>
              <a:off x="15175632" y="268715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02" name="object 4602" descr=""/>
            <p:cNvSpPr/>
            <p:nvPr/>
          </p:nvSpPr>
          <p:spPr>
            <a:xfrm>
              <a:off x="15260344" y="268715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03" name="object 4603" descr=""/>
            <p:cNvSpPr/>
            <p:nvPr/>
          </p:nvSpPr>
          <p:spPr>
            <a:xfrm>
              <a:off x="15345054" y="268715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04" name="object 4604" descr=""/>
            <p:cNvSpPr/>
            <p:nvPr/>
          </p:nvSpPr>
          <p:spPr>
            <a:xfrm>
              <a:off x="15429766" y="268715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05" name="object 4605" descr=""/>
            <p:cNvSpPr/>
            <p:nvPr/>
          </p:nvSpPr>
          <p:spPr>
            <a:xfrm>
              <a:off x="15514477" y="268715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06" name="object 4606" descr=""/>
            <p:cNvSpPr/>
            <p:nvPr/>
          </p:nvSpPr>
          <p:spPr>
            <a:xfrm>
              <a:off x="13904959" y="277186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07" name="object 4607" descr=""/>
            <p:cNvSpPr/>
            <p:nvPr/>
          </p:nvSpPr>
          <p:spPr>
            <a:xfrm>
              <a:off x="13989670" y="277186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08" name="object 4608" descr=""/>
            <p:cNvSpPr/>
            <p:nvPr/>
          </p:nvSpPr>
          <p:spPr>
            <a:xfrm>
              <a:off x="14074382" y="277186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09" name="object 4609" descr=""/>
            <p:cNvSpPr/>
            <p:nvPr/>
          </p:nvSpPr>
          <p:spPr>
            <a:xfrm>
              <a:off x="14159093" y="277186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10" name="object 4610" descr=""/>
            <p:cNvSpPr/>
            <p:nvPr/>
          </p:nvSpPr>
          <p:spPr>
            <a:xfrm>
              <a:off x="14243805" y="277186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11" name="object 4611" descr=""/>
            <p:cNvSpPr/>
            <p:nvPr/>
          </p:nvSpPr>
          <p:spPr>
            <a:xfrm>
              <a:off x="14328517" y="277186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12" name="object 4612" descr=""/>
            <p:cNvSpPr/>
            <p:nvPr/>
          </p:nvSpPr>
          <p:spPr>
            <a:xfrm>
              <a:off x="14413227" y="277186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13" name="object 4613" descr=""/>
            <p:cNvSpPr/>
            <p:nvPr/>
          </p:nvSpPr>
          <p:spPr>
            <a:xfrm>
              <a:off x="14497939" y="277186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14" name="object 4614" descr=""/>
            <p:cNvSpPr/>
            <p:nvPr/>
          </p:nvSpPr>
          <p:spPr>
            <a:xfrm>
              <a:off x="14582650" y="277186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15" name="object 4615" descr=""/>
            <p:cNvSpPr/>
            <p:nvPr/>
          </p:nvSpPr>
          <p:spPr>
            <a:xfrm>
              <a:off x="14667363" y="277186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16" name="object 4616" descr=""/>
            <p:cNvSpPr/>
            <p:nvPr/>
          </p:nvSpPr>
          <p:spPr>
            <a:xfrm>
              <a:off x="14752074" y="277186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17" name="object 4617" descr=""/>
            <p:cNvSpPr/>
            <p:nvPr/>
          </p:nvSpPr>
          <p:spPr>
            <a:xfrm>
              <a:off x="14836786" y="277186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18" name="object 4618" descr=""/>
            <p:cNvSpPr/>
            <p:nvPr/>
          </p:nvSpPr>
          <p:spPr>
            <a:xfrm>
              <a:off x="14921497" y="277186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19" name="object 4619" descr=""/>
            <p:cNvSpPr/>
            <p:nvPr/>
          </p:nvSpPr>
          <p:spPr>
            <a:xfrm>
              <a:off x="15006209" y="277186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20" name="object 4620" descr=""/>
            <p:cNvSpPr/>
            <p:nvPr/>
          </p:nvSpPr>
          <p:spPr>
            <a:xfrm>
              <a:off x="15090921" y="277186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21" name="object 4621" descr=""/>
            <p:cNvSpPr/>
            <p:nvPr/>
          </p:nvSpPr>
          <p:spPr>
            <a:xfrm>
              <a:off x="15175632" y="277186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22" name="object 4622" descr=""/>
            <p:cNvSpPr/>
            <p:nvPr/>
          </p:nvSpPr>
          <p:spPr>
            <a:xfrm>
              <a:off x="15260344" y="277186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23" name="object 4623" descr=""/>
            <p:cNvSpPr/>
            <p:nvPr/>
          </p:nvSpPr>
          <p:spPr>
            <a:xfrm>
              <a:off x="15345054" y="277186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24" name="object 4624" descr=""/>
            <p:cNvSpPr/>
            <p:nvPr/>
          </p:nvSpPr>
          <p:spPr>
            <a:xfrm>
              <a:off x="15429766" y="277186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25" name="object 4625" descr=""/>
            <p:cNvSpPr/>
            <p:nvPr/>
          </p:nvSpPr>
          <p:spPr>
            <a:xfrm>
              <a:off x="15514477" y="277186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26" name="object 4626" descr=""/>
            <p:cNvSpPr/>
            <p:nvPr/>
          </p:nvSpPr>
          <p:spPr>
            <a:xfrm>
              <a:off x="13904959" y="285658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27" name="object 4627" descr=""/>
            <p:cNvSpPr/>
            <p:nvPr/>
          </p:nvSpPr>
          <p:spPr>
            <a:xfrm>
              <a:off x="13989670" y="285658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28" name="object 4628" descr=""/>
            <p:cNvSpPr/>
            <p:nvPr/>
          </p:nvSpPr>
          <p:spPr>
            <a:xfrm>
              <a:off x="14074382" y="285658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29" name="object 4629" descr=""/>
            <p:cNvSpPr/>
            <p:nvPr/>
          </p:nvSpPr>
          <p:spPr>
            <a:xfrm>
              <a:off x="14159093" y="285658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30" name="object 4630" descr=""/>
            <p:cNvSpPr/>
            <p:nvPr/>
          </p:nvSpPr>
          <p:spPr>
            <a:xfrm>
              <a:off x="14243805" y="285658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31" name="object 4631" descr=""/>
            <p:cNvSpPr/>
            <p:nvPr/>
          </p:nvSpPr>
          <p:spPr>
            <a:xfrm>
              <a:off x="14328517" y="285658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32" name="object 4632" descr=""/>
            <p:cNvSpPr/>
            <p:nvPr/>
          </p:nvSpPr>
          <p:spPr>
            <a:xfrm>
              <a:off x="14413227" y="285658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33" name="object 4633" descr=""/>
            <p:cNvSpPr/>
            <p:nvPr/>
          </p:nvSpPr>
          <p:spPr>
            <a:xfrm>
              <a:off x="14497939" y="285658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34" name="object 4634" descr=""/>
            <p:cNvSpPr/>
            <p:nvPr/>
          </p:nvSpPr>
          <p:spPr>
            <a:xfrm>
              <a:off x="14582650" y="285658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35" name="object 4635" descr=""/>
            <p:cNvSpPr/>
            <p:nvPr/>
          </p:nvSpPr>
          <p:spPr>
            <a:xfrm>
              <a:off x="14667363" y="285658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36" name="object 4636" descr=""/>
            <p:cNvSpPr/>
            <p:nvPr/>
          </p:nvSpPr>
          <p:spPr>
            <a:xfrm>
              <a:off x="14752074" y="285658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37" name="object 4637" descr=""/>
            <p:cNvSpPr/>
            <p:nvPr/>
          </p:nvSpPr>
          <p:spPr>
            <a:xfrm>
              <a:off x="14836786" y="285658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38" name="object 4638" descr=""/>
            <p:cNvSpPr/>
            <p:nvPr/>
          </p:nvSpPr>
          <p:spPr>
            <a:xfrm>
              <a:off x="14921497" y="285658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39" name="object 4639" descr=""/>
            <p:cNvSpPr/>
            <p:nvPr/>
          </p:nvSpPr>
          <p:spPr>
            <a:xfrm>
              <a:off x="15006209" y="285658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40" name="object 4640" descr=""/>
            <p:cNvSpPr/>
            <p:nvPr/>
          </p:nvSpPr>
          <p:spPr>
            <a:xfrm>
              <a:off x="15090921" y="285658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41" name="object 4641" descr=""/>
            <p:cNvSpPr/>
            <p:nvPr/>
          </p:nvSpPr>
          <p:spPr>
            <a:xfrm>
              <a:off x="15175632" y="285658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42" name="object 4642" descr=""/>
            <p:cNvSpPr/>
            <p:nvPr/>
          </p:nvSpPr>
          <p:spPr>
            <a:xfrm>
              <a:off x="15260344" y="285658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43" name="object 4643" descr=""/>
            <p:cNvSpPr/>
            <p:nvPr/>
          </p:nvSpPr>
          <p:spPr>
            <a:xfrm>
              <a:off x="15345054" y="285658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44" name="object 4644" descr=""/>
            <p:cNvSpPr/>
            <p:nvPr/>
          </p:nvSpPr>
          <p:spPr>
            <a:xfrm>
              <a:off x="15429766" y="285658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45" name="object 4645" descr=""/>
            <p:cNvSpPr/>
            <p:nvPr/>
          </p:nvSpPr>
          <p:spPr>
            <a:xfrm>
              <a:off x="15514477" y="285658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46" name="object 4646" descr=""/>
            <p:cNvSpPr/>
            <p:nvPr/>
          </p:nvSpPr>
          <p:spPr>
            <a:xfrm>
              <a:off x="13904959" y="294129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47" name="object 4647" descr=""/>
            <p:cNvSpPr/>
            <p:nvPr/>
          </p:nvSpPr>
          <p:spPr>
            <a:xfrm>
              <a:off x="13989670" y="294129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48" name="object 4648" descr=""/>
            <p:cNvSpPr/>
            <p:nvPr/>
          </p:nvSpPr>
          <p:spPr>
            <a:xfrm>
              <a:off x="14074382" y="294129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49" name="object 4649" descr=""/>
            <p:cNvSpPr/>
            <p:nvPr/>
          </p:nvSpPr>
          <p:spPr>
            <a:xfrm>
              <a:off x="14159093" y="294129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50" name="object 4650" descr=""/>
            <p:cNvSpPr/>
            <p:nvPr/>
          </p:nvSpPr>
          <p:spPr>
            <a:xfrm>
              <a:off x="14243805" y="294129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51" name="object 4651" descr=""/>
            <p:cNvSpPr/>
            <p:nvPr/>
          </p:nvSpPr>
          <p:spPr>
            <a:xfrm>
              <a:off x="14328517" y="294129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52" name="object 4652" descr=""/>
            <p:cNvSpPr/>
            <p:nvPr/>
          </p:nvSpPr>
          <p:spPr>
            <a:xfrm>
              <a:off x="14413227" y="294129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53" name="object 4653" descr=""/>
            <p:cNvSpPr/>
            <p:nvPr/>
          </p:nvSpPr>
          <p:spPr>
            <a:xfrm>
              <a:off x="14497939" y="294129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54" name="object 4654" descr=""/>
            <p:cNvSpPr/>
            <p:nvPr/>
          </p:nvSpPr>
          <p:spPr>
            <a:xfrm>
              <a:off x="14582650" y="294129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55" name="object 4655" descr=""/>
            <p:cNvSpPr/>
            <p:nvPr/>
          </p:nvSpPr>
          <p:spPr>
            <a:xfrm>
              <a:off x="14667363" y="294129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56" name="object 4656" descr=""/>
            <p:cNvSpPr/>
            <p:nvPr/>
          </p:nvSpPr>
          <p:spPr>
            <a:xfrm>
              <a:off x="14752074" y="294129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57" name="object 4657" descr=""/>
            <p:cNvSpPr/>
            <p:nvPr/>
          </p:nvSpPr>
          <p:spPr>
            <a:xfrm>
              <a:off x="14836786" y="294129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58" name="object 4658" descr=""/>
            <p:cNvSpPr/>
            <p:nvPr/>
          </p:nvSpPr>
          <p:spPr>
            <a:xfrm>
              <a:off x="14921497" y="294129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59" name="object 4659" descr=""/>
            <p:cNvSpPr/>
            <p:nvPr/>
          </p:nvSpPr>
          <p:spPr>
            <a:xfrm>
              <a:off x="15006209" y="294129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60" name="object 4660" descr=""/>
            <p:cNvSpPr/>
            <p:nvPr/>
          </p:nvSpPr>
          <p:spPr>
            <a:xfrm>
              <a:off x="15090921" y="294129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61" name="object 4661" descr=""/>
            <p:cNvSpPr/>
            <p:nvPr/>
          </p:nvSpPr>
          <p:spPr>
            <a:xfrm>
              <a:off x="15175632" y="294129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62" name="object 4662" descr=""/>
            <p:cNvSpPr/>
            <p:nvPr/>
          </p:nvSpPr>
          <p:spPr>
            <a:xfrm>
              <a:off x="15260344" y="294129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63" name="object 4663" descr=""/>
            <p:cNvSpPr/>
            <p:nvPr/>
          </p:nvSpPr>
          <p:spPr>
            <a:xfrm>
              <a:off x="15345054" y="294129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64" name="object 4664" descr=""/>
            <p:cNvSpPr/>
            <p:nvPr/>
          </p:nvSpPr>
          <p:spPr>
            <a:xfrm>
              <a:off x="15429766" y="294129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65" name="object 4665" descr=""/>
            <p:cNvSpPr/>
            <p:nvPr/>
          </p:nvSpPr>
          <p:spPr>
            <a:xfrm>
              <a:off x="15514477" y="294129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66" name="object 4666" descr=""/>
            <p:cNvSpPr/>
            <p:nvPr/>
          </p:nvSpPr>
          <p:spPr>
            <a:xfrm>
              <a:off x="13904959" y="302600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67" name="object 4667" descr=""/>
            <p:cNvSpPr/>
            <p:nvPr/>
          </p:nvSpPr>
          <p:spPr>
            <a:xfrm>
              <a:off x="13989670" y="302600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68" name="object 4668" descr=""/>
            <p:cNvSpPr/>
            <p:nvPr/>
          </p:nvSpPr>
          <p:spPr>
            <a:xfrm>
              <a:off x="14074382" y="302600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69" name="object 4669" descr=""/>
            <p:cNvSpPr/>
            <p:nvPr/>
          </p:nvSpPr>
          <p:spPr>
            <a:xfrm>
              <a:off x="14159093" y="302600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70" name="object 4670" descr=""/>
            <p:cNvSpPr/>
            <p:nvPr/>
          </p:nvSpPr>
          <p:spPr>
            <a:xfrm>
              <a:off x="14243805" y="302600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71" name="object 4671" descr=""/>
            <p:cNvSpPr/>
            <p:nvPr/>
          </p:nvSpPr>
          <p:spPr>
            <a:xfrm>
              <a:off x="14328517" y="302600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72" name="object 4672" descr=""/>
            <p:cNvSpPr/>
            <p:nvPr/>
          </p:nvSpPr>
          <p:spPr>
            <a:xfrm>
              <a:off x="14413227" y="302600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73" name="object 4673" descr=""/>
            <p:cNvSpPr/>
            <p:nvPr/>
          </p:nvSpPr>
          <p:spPr>
            <a:xfrm>
              <a:off x="14497939" y="302600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74" name="object 4674" descr=""/>
            <p:cNvSpPr/>
            <p:nvPr/>
          </p:nvSpPr>
          <p:spPr>
            <a:xfrm>
              <a:off x="14582650" y="302600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75" name="object 4675" descr=""/>
            <p:cNvSpPr/>
            <p:nvPr/>
          </p:nvSpPr>
          <p:spPr>
            <a:xfrm>
              <a:off x="14667363" y="302600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76" name="object 4676" descr=""/>
            <p:cNvSpPr/>
            <p:nvPr/>
          </p:nvSpPr>
          <p:spPr>
            <a:xfrm>
              <a:off x="14752074" y="302600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77" name="object 4677" descr=""/>
            <p:cNvSpPr/>
            <p:nvPr/>
          </p:nvSpPr>
          <p:spPr>
            <a:xfrm>
              <a:off x="14836786" y="302600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78" name="object 4678" descr=""/>
            <p:cNvSpPr/>
            <p:nvPr/>
          </p:nvSpPr>
          <p:spPr>
            <a:xfrm>
              <a:off x="14921497" y="302600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79" name="object 4679" descr=""/>
            <p:cNvSpPr/>
            <p:nvPr/>
          </p:nvSpPr>
          <p:spPr>
            <a:xfrm>
              <a:off x="15006209" y="302600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80" name="object 4680" descr=""/>
            <p:cNvSpPr/>
            <p:nvPr/>
          </p:nvSpPr>
          <p:spPr>
            <a:xfrm>
              <a:off x="15090921" y="302600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81" name="object 4681" descr=""/>
            <p:cNvSpPr/>
            <p:nvPr/>
          </p:nvSpPr>
          <p:spPr>
            <a:xfrm>
              <a:off x="15175632" y="302600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82" name="object 4682" descr=""/>
            <p:cNvSpPr/>
            <p:nvPr/>
          </p:nvSpPr>
          <p:spPr>
            <a:xfrm>
              <a:off x="15260344" y="302600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83" name="object 4683" descr=""/>
            <p:cNvSpPr/>
            <p:nvPr/>
          </p:nvSpPr>
          <p:spPr>
            <a:xfrm>
              <a:off x="15345054" y="302600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84" name="object 4684" descr=""/>
            <p:cNvSpPr/>
            <p:nvPr/>
          </p:nvSpPr>
          <p:spPr>
            <a:xfrm>
              <a:off x="15429766" y="302600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85" name="object 4685" descr=""/>
            <p:cNvSpPr/>
            <p:nvPr/>
          </p:nvSpPr>
          <p:spPr>
            <a:xfrm>
              <a:off x="15514477" y="302600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86" name="object 4686" descr=""/>
            <p:cNvSpPr/>
            <p:nvPr/>
          </p:nvSpPr>
          <p:spPr>
            <a:xfrm>
              <a:off x="13904959" y="311071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87" name="object 4687" descr=""/>
            <p:cNvSpPr/>
            <p:nvPr/>
          </p:nvSpPr>
          <p:spPr>
            <a:xfrm>
              <a:off x="13989670" y="311071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88" name="object 4688" descr=""/>
            <p:cNvSpPr/>
            <p:nvPr/>
          </p:nvSpPr>
          <p:spPr>
            <a:xfrm>
              <a:off x="14074382" y="311071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89" name="object 4689" descr=""/>
            <p:cNvSpPr/>
            <p:nvPr/>
          </p:nvSpPr>
          <p:spPr>
            <a:xfrm>
              <a:off x="14159093" y="311071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90" name="object 4690" descr=""/>
            <p:cNvSpPr/>
            <p:nvPr/>
          </p:nvSpPr>
          <p:spPr>
            <a:xfrm>
              <a:off x="14243805" y="311071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91" name="object 4691" descr=""/>
            <p:cNvSpPr/>
            <p:nvPr/>
          </p:nvSpPr>
          <p:spPr>
            <a:xfrm>
              <a:off x="14328517" y="311071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92" name="object 4692" descr=""/>
            <p:cNvSpPr/>
            <p:nvPr/>
          </p:nvSpPr>
          <p:spPr>
            <a:xfrm>
              <a:off x="14413227" y="311071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93" name="object 4693" descr=""/>
            <p:cNvSpPr/>
            <p:nvPr/>
          </p:nvSpPr>
          <p:spPr>
            <a:xfrm>
              <a:off x="14497939" y="311071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94" name="object 4694" descr=""/>
            <p:cNvSpPr/>
            <p:nvPr/>
          </p:nvSpPr>
          <p:spPr>
            <a:xfrm>
              <a:off x="14582650" y="311071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95" name="object 4695" descr=""/>
            <p:cNvSpPr/>
            <p:nvPr/>
          </p:nvSpPr>
          <p:spPr>
            <a:xfrm>
              <a:off x="14667363" y="311071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96" name="object 4696" descr=""/>
            <p:cNvSpPr/>
            <p:nvPr/>
          </p:nvSpPr>
          <p:spPr>
            <a:xfrm>
              <a:off x="14752074" y="311071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97" name="object 4697" descr=""/>
            <p:cNvSpPr/>
            <p:nvPr/>
          </p:nvSpPr>
          <p:spPr>
            <a:xfrm>
              <a:off x="14836786" y="311071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98" name="object 4698" descr=""/>
            <p:cNvSpPr/>
            <p:nvPr/>
          </p:nvSpPr>
          <p:spPr>
            <a:xfrm>
              <a:off x="14921497" y="311071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99" name="object 4699" descr=""/>
            <p:cNvSpPr/>
            <p:nvPr/>
          </p:nvSpPr>
          <p:spPr>
            <a:xfrm>
              <a:off x="15006209" y="311071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00" name="object 4700" descr=""/>
            <p:cNvSpPr/>
            <p:nvPr/>
          </p:nvSpPr>
          <p:spPr>
            <a:xfrm>
              <a:off x="15090921" y="311071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01" name="object 4701" descr=""/>
            <p:cNvSpPr/>
            <p:nvPr/>
          </p:nvSpPr>
          <p:spPr>
            <a:xfrm>
              <a:off x="15175632" y="311071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02" name="object 4702" descr=""/>
            <p:cNvSpPr/>
            <p:nvPr/>
          </p:nvSpPr>
          <p:spPr>
            <a:xfrm>
              <a:off x="15260344" y="311071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03" name="object 4703" descr=""/>
            <p:cNvSpPr/>
            <p:nvPr/>
          </p:nvSpPr>
          <p:spPr>
            <a:xfrm>
              <a:off x="15345054" y="311071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04" name="object 4704" descr=""/>
            <p:cNvSpPr/>
            <p:nvPr/>
          </p:nvSpPr>
          <p:spPr>
            <a:xfrm>
              <a:off x="15429766" y="311071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05" name="object 4705" descr=""/>
            <p:cNvSpPr/>
            <p:nvPr/>
          </p:nvSpPr>
          <p:spPr>
            <a:xfrm>
              <a:off x="15514477" y="311071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06" name="object 4706" descr=""/>
            <p:cNvSpPr/>
            <p:nvPr/>
          </p:nvSpPr>
          <p:spPr>
            <a:xfrm>
              <a:off x="13904959" y="319542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07" name="object 4707" descr=""/>
            <p:cNvSpPr/>
            <p:nvPr/>
          </p:nvSpPr>
          <p:spPr>
            <a:xfrm>
              <a:off x="13989670" y="319542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08" name="object 4708" descr=""/>
            <p:cNvSpPr/>
            <p:nvPr/>
          </p:nvSpPr>
          <p:spPr>
            <a:xfrm>
              <a:off x="14074382" y="319542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09" name="object 4709" descr=""/>
            <p:cNvSpPr/>
            <p:nvPr/>
          </p:nvSpPr>
          <p:spPr>
            <a:xfrm>
              <a:off x="14159093" y="319542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10" name="object 4710" descr=""/>
            <p:cNvSpPr/>
            <p:nvPr/>
          </p:nvSpPr>
          <p:spPr>
            <a:xfrm>
              <a:off x="14243805" y="319542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11" name="object 4711" descr=""/>
            <p:cNvSpPr/>
            <p:nvPr/>
          </p:nvSpPr>
          <p:spPr>
            <a:xfrm>
              <a:off x="14328517" y="319542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12" name="object 4712" descr=""/>
            <p:cNvSpPr/>
            <p:nvPr/>
          </p:nvSpPr>
          <p:spPr>
            <a:xfrm>
              <a:off x="14413227" y="319542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13" name="object 4713" descr=""/>
            <p:cNvSpPr/>
            <p:nvPr/>
          </p:nvSpPr>
          <p:spPr>
            <a:xfrm>
              <a:off x="14497939" y="319542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14" name="object 4714" descr=""/>
            <p:cNvSpPr/>
            <p:nvPr/>
          </p:nvSpPr>
          <p:spPr>
            <a:xfrm>
              <a:off x="14582650" y="319542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15" name="object 4715" descr=""/>
            <p:cNvSpPr/>
            <p:nvPr/>
          </p:nvSpPr>
          <p:spPr>
            <a:xfrm>
              <a:off x="14667363" y="319542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16" name="object 4716" descr=""/>
            <p:cNvSpPr/>
            <p:nvPr/>
          </p:nvSpPr>
          <p:spPr>
            <a:xfrm>
              <a:off x="14752074" y="319542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17" name="object 4717" descr=""/>
            <p:cNvSpPr/>
            <p:nvPr/>
          </p:nvSpPr>
          <p:spPr>
            <a:xfrm>
              <a:off x="14836786" y="319542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18" name="object 4718" descr=""/>
            <p:cNvSpPr/>
            <p:nvPr/>
          </p:nvSpPr>
          <p:spPr>
            <a:xfrm>
              <a:off x="14921497" y="319542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19" name="object 4719" descr=""/>
            <p:cNvSpPr/>
            <p:nvPr/>
          </p:nvSpPr>
          <p:spPr>
            <a:xfrm>
              <a:off x="15006209" y="319542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20" name="object 4720" descr=""/>
            <p:cNvSpPr/>
            <p:nvPr/>
          </p:nvSpPr>
          <p:spPr>
            <a:xfrm>
              <a:off x="15090921" y="319542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21" name="object 4721" descr=""/>
            <p:cNvSpPr/>
            <p:nvPr/>
          </p:nvSpPr>
          <p:spPr>
            <a:xfrm>
              <a:off x="15175632" y="319542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22" name="object 4722" descr=""/>
            <p:cNvSpPr/>
            <p:nvPr/>
          </p:nvSpPr>
          <p:spPr>
            <a:xfrm>
              <a:off x="15260344" y="319542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23" name="object 4723" descr=""/>
            <p:cNvSpPr/>
            <p:nvPr/>
          </p:nvSpPr>
          <p:spPr>
            <a:xfrm>
              <a:off x="15345054" y="319542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24" name="object 4724" descr=""/>
            <p:cNvSpPr/>
            <p:nvPr/>
          </p:nvSpPr>
          <p:spPr>
            <a:xfrm>
              <a:off x="15429766" y="319542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25" name="object 4725" descr=""/>
            <p:cNvSpPr/>
            <p:nvPr/>
          </p:nvSpPr>
          <p:spPr>
            <a:xfrm>
              <a:off x="15514477" y="319542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26" name="object 4726" descr=""/>
            <p:cNvSpPr/>
            <p:nvPr/>
          </p:nvSpPr>
          <p:spPr>
            <a:xfrm>
              <a:off x="13904959" y="328013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27" name="object 4727" descr=""/>
            <p:cNvSpPr/>
            <p:nvPr/>
          </p:nvSpPr>
          <p:spPr>
            <a:xfrm>
              <a:off x="13989670" y="328013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28" name="object 4728" descr=""/>
            <p:cNvSpPr/>
            <p:nvPr/>
          </p:nvSpPr>
          <p:spPr>
            <a:xfrm>
              <a:off x="14074382" y="328013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29" name="object 4729" descr=""/>
            <p:cNvSpPr/>
            <p:nvPr/>
          </p:nvSpPr>
          <p:spPr>
            <a:xfrm>
              <a:off x="14159093" y="328013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30" name="object 4730" descr=""/>
            <p:cNvSpPr/>
            <p:nvPr/>
          </p:nvSpPr>
          <p:spPr>
            <a:xfrm>
              <a:off x="14243805" y="328013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31" name="object 4731" descr=""/>
            <p:cNvSpPr/>
            <p:nvPr/>
          </p:nvSpPr>
          <p:spPr>
            <a:xfrm>
              <a:off x="14328517" y="328013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32" name="object 4732" descr=""/>
            <p:cNvSpPr/>
            <p:nvPr/>
          </p:nvSpPr>
          <p:spPr>
            <a:xfrm>
              <a:off x="14413227" y="328013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33" name="object 4733" descr=""/>
            <p:cNvSpPr/>
            <p:nvPr/>
          </p:nvSpPr>
          <p:spPr>
            <a:xfrm>
              <a:off x="14497939" y="328013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34" name="object 4734" descr=""/>
            <p:cNvSpPr/>
            <p:nvPr/>
          </p:nvSpPr>
          <p:spPr>
            <a:xfrm>
              <a:off x="14582650" y="328013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35" name="object 4735" descr=""/>
            <p:cNvSpPr/>
            <p:nvPr/>
          </p:nvSpPr>
          <p:spPr>
            <a:xfrm>
              <a:off x="14667363" y="328013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36" name="object 4736" descr=""/>
            <p:cNvSpPr/>
            <p:nvPr/>
          </p:nvSpPr>
          <p:spPr>
            <a:xfrm>
              <a:off x="14752074" y="328013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37" name="object 4737" descr=""/>
            <p:cNvSpPr/>
            <p:nvPr/>
          </p:nvSpPr>
          <p:spPr>
            <a:xfrm>
              <a:off x="14836786" y="328013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38" name="object 4738" descr=""/>
            <p:cNvSpPr/>
            <p:nvPr/>
          </p:nvSpPr>
          <p:spPr>
            <a:xfrm>
              <a:off x="14921497" y="328013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39" name="object 4739" descr=""/>
            <p:cNvSpPr/>
            <p:nvPr/>
          </p:nvSpPr>
          <p:spPr>
            <a:xfrm>
              <a:off x="15006209" y="328013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40" name="object 4740" descr=""/>
            <p:cNvSpPr/>
            <p:nvPr/>
          </p:nvSpPr>
          <p:spPr>
            <a:xfrm>
              <a:off x="15090921" y="328013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41" name="object 4741" descr=""/>
            <p:cNvSpPr/>
            <p:nvPr/>
          </p:nvSpPr>
          <p:spPr>
            <a:xfrm>
              <a:off x="15175632" y="328013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42" name="object 4742" descr=""/>
            <p:cNvSpPr/>
            <p:nvPr/>
          </p:nvSpPr>
          <p:spPr>
            <a:xfrm>
              <a:off x="15260344" y="328013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43" name="object 4743" descr=""/>
            <p:cNvSpPr/>
            <p:nvPr/>
          </p:nvSpPr>
          <p:spPr>
            <a:xfrm>
              <a:off x="15345054" y="328013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44" name="object 4744" descr=""/>
            <p:cNvSpPr/>
            <p:nvPr/>
          </p:nvSpPr>
          <p:spPr>
            <a:xfrm>
              <a:off x="15429766" y="328013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45" name="object 4745" descr=""/>
            <p:cNvSpPr/>
            <p:nvPr/>
          </p:nvSpPr>
          <p:spPr>
            <a:xfrm>
              <a:off x="15514477" y="328013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46" name="object 4746" descr=""/>
            <p:cNvSpPr/>
            <p:nvPr/>
          </p:nvSpPr>
          <p:spPr>
            <a:xfrm>
              <a:off x="13904959" y="336485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47" name="object 4747" descr=""/>
            <p:cNvSpPr/>
            <p:nvPr/>
          </p:nvSpPr>
          <p:spPr>
            <a:xfrm>
              <a:off x="13989670" y="336485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48" name="object 4748" descr=""/>
            <p:cNvSpPr/>
            <p:nvPr/>
          </p:nvSpPr>
          <p:spPr>
            <a:xfrm>
              <a:off x="14074382" y="336485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49" name="object 4749" descr=""/>
            <p:cNvSpPr/>
            <p:nvPr/>
          </p:nvSpPr>
          <p:spPr>
            <a:xfrm>
              <a:off x="14159093" y="336485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50" name="object 4750" descr=""/>
            <p:cNvSpPr/>
            <p:nvPr/>
          </p:nvSpPr>
          <p:spPr>
            <a:xfrm>
              <a:off x="14243805" y="336485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51" name="object 4751" descr=""/>
            <p:cNvSpPr/>
            <p:nvPr/>
          </p:nvSpPr>
          <p:spPr>
            <a:xfrm>
              <a:off x="14328517" y="336485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52" name="object 4752" descr=""/>
            <p:cNvSpPr/>
            <p:nvPr/>
          </p:nvSpPr>
          <p:spPr>
            <a:xfrm>
              <a:off x="14413227" y="336485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53" name="object 4753" descr=""/>
            <p:cNvSpPr/>
            <p:nvPr/>
          </p:nvSpPr>
          <p:spPr>
            <a:xfrm>
              <a:off x="14497939" y="336485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54" name="object 4754" descr=""/>
            <p:cNvSpPr/>
            <p:nvPr/>
          </p:nvSpPr>
          <p:spPr>
            <a:xfrm>
              <a:off x="14582650" y="336485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55" name="object 4755" descr=""/>
            <p:cNvSpPr/>
            <p:nvPr/>
          </p:nvSpPr>
          <p:spPr>
            <a:xfrm>
              <a:off x="14667363" y="336485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56" name="object 4756" descr=""/>
            <p:cNvSpPr/>
            <p:nvPr/>
          </p:nvSpPr>
          <p:spPr>
            <a:xfrm>
              <a:off x="14752074" y="336485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57" name="object 4757" descr=""/>
            <p:cNvSpPr/>
            <p:nvPr/>
          </p:nvSpPr>
          <p:spPr>
            <a:xfrm>
              <a:off x="14836786" y="336485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58" name="object 4758" descr=""/>
            <p:cNvSpPr/>
            <p:nvPr/>
          </p:nvSpPr>
          <p:spPr>
            <a:xfrm>
              <a:off x="14921497" y="336485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59" name="object 4759" descr=""/>
            <p:cNvSpPr/>
            <p:nvPr/>
          </p:nvSpPr>
          <p:spPr>
            <a:xfrm>
              <a:off x="15006209" y="336485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60" name="object 4760" descr=""/>
            <p:cNvSpPr/>
            <p:nvPr/>
          </p:nvSpPr>
          <p:spPr>
            <a:xfrm>
              <a:off x="15090921" y="336485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61" name="object 4761" descr=""/>
            <p:cNvSpPr/>
            <p:nvPr/>
          </p:nvSpPr>
          <p:spPr>
            <a:xfrm>
              <a:off x="15175632" y="336485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62" name="object 4762" descr=""/>
            <p:cNvSpPr/>
            <p:nvPr/>
          </p:nvSpPr>
          <p:spPr>
            <a:xfrm>
              <a:off x="15260344" y="336485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63" name="object 4763" descr=""/>
            <p:cNvSpPr/>
            <p:nvPr/>
          </p:nvSpPr>
          <p:spPr>
            <a:xfrm>
              <a:off x="15345054" y="336485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64" name="object 4764" descr=""/>
            <p:cNvSpPr/>
            <p:nvPr/>
          </p:nvSpPr>
          <p:spPr>
            <a:xfrm>
              <a:off x="15429766" y="336485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65" name="object 4765" descr=""/>
            <p:cNvSpPr/>
            <p:nvPr/>
          </p:nvSpPr>
          <p:spPr>
            <a:xfrm>
              <a:off x="15514477" y="336485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66" name="object 4766" descr=""/>
            <p:cNvSpPr/>
            <p:nvPr/>
          </p:nvSpPr>
          <p:spPr>
            <a:xfrm>
              <a:off x="13904959" y="344956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67" name="object 4767" descr=""/>
            <p:cNvSpPr/>
            <p:nvPr/>
          </p:nvSpPr>
          <p:spPr>
            <a:xfrm>
              <a:off x="13989670" y="344956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68" name="object 4768" descr=""/>
            <p:cNvSpPr/>
            <p:nvPr/>
          </p:nvSpPr>
          <p:spPr>
            <a:xfrm>
              <a:off x="14074382" y="344956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69" name="object 4769" descr=""/>
            <p:cNvSpPr/>
            <p:nvPr/>
          </p:nvSpPr>
          <p:spPr>
            <a:xfrm>
              <a:off x="14159093" y="344956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70" name="object 4770" descr=""/>
            <p:cNvSpPr/>
            <p:nvPr/>
          </p:nvSpPr>
          <p:spPr>
            <a:xfrm>
              <a:off x="14243805" y="344956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71" name="object 4771" descr=""/>
            <p:cNvSpPr/>
            <p:nvPr/>
          </p:nvSpPr>
          <p:spPr>
            <a:xfrm>
              <a:off x="14328517" y="344956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72" name="object 4772" descr=""/>
            <p:cNvSpPr/>
            <p:nvPr/>
          </p:nvSpPr>
          <p:spPr>
            <a:xfrm>
              <a:off x="14413227" y="344956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73" name="object 4773" descr=""/>
            <p:cNvSpPr/>
            <p:nvPr/>
          </p:nvSpPr>
          <p:spPr>
            <a:xfrm>
              <a:off x="14497939" y="344956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74" name="object 4774" descr=""/>
            <p:cNvSpPr/>
            <p:nvPr/>
          </p:nvSpPr>
          <p:spPr>
            <a:xfrm>
              <a:off x="14582650" y="344956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75" name="object 4775" descr=""/>
            <p:cNvSpPr/>
            <p:nvPr/>
          </p:nvSpPr>
          <p:spPr>
            <a:xfrm>
              <a:off x="14667363" y="344956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76" name="object 4776" descr=""/>
            <p:cNvSpPr/>
            <p:nvPr/>
          </p:nvSpPr>
          <p:spPr>
            <a:xfrm>
              <a:off x="14752074" y="344956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77" name="object 4777" descr=""/>
            <p:cNvSpPr/>
            <p:nvPr/>
          </p:nvSpPr>
          <p:spPr>
            <a:xfrm>
              <a:off x="14836786" y="344956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78" name="object 4778" descr=""/>
            <p:cNvSpPr/>
            <p:nvPr/>
          </p:nvSpPr>
          <p:spPr>
            <a:xfrm>
              <a:off x="14921497" y="344956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79" name="object 4779" descr=""/>
            <p:cNvSpPr/>
            <p:nvPr/>
          </p:nvSpPr>
          <p:spPr>
            <a:xfrm>
              <a:off x="15006209" y="344956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80" name="object 4780" descr=""/>
            <p:cNvSpPr/>
            <p:nvPr/>
          </p:nvSpPr>
          <p:spPr>
            <a:xfrm>
              <a:off x="15090921" y="344956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81" name="object 4781" descr=""/>
            <p:cNvSpPr/>
            <p:nvPr/>
          </p:nvSpPr>
          <p:spPr>
            <a:xfrm>
              <a:off x="15175632" y="344956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82" name="object 4782" descr=""/>
            <p:cNvSpPr/>
            <p:nvPr/>
          </p:nvSpPr>
          <p:spPr>
            <a:xfrm>
              <a:off x="15260344" y="344956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83" name="object 4783" descr=""/>
            <p:cNvSpPr/>
            <p:nvPr/>
          </p:nvSpPr>
          <p:spPr>
            <a:xfrm>
              <a:off x="15345054" y="344956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84" name="object 4784" descr=""/>
            <p:cNvSpPr/>
            <p:nvPr/>
          </p:nvSpPr>
          <p:spPr>
            <a:xfrm>
              <a:off x="15429766" y="344956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85" name="object 4785" descr=""/>
            <p:cNvSpPr/>
            <p:nvPr/>
          </p:nvSpPr>
          <p:spPr>
            <a:xfrm>
              <a:off x="15514477" y="344956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86" name="object 4786" descr=""/>
            <p:cNvSpPr/>
            <p:nvPr/>
          </p:nvSpPr>
          <p:spPr>
            <a:xfrm>
              <a:off x="13904959" y="353427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87" name="object 4787" descr=""/>
            <p:cNvSpPr/>
            <p:nvPr/>
          </p:nvSpPr>
          <p:spPr>
            <a:xfrm>
              <a:off x="13989670" y="353427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88" name="object 4788" descr=""/>
            <p:cNvSpPr/>
            <p:nvPr/>
          </p:nvSpPr>
          <p:spPr>
            <a:xfrm>
              <a:off x="14074382" y="353427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89" name="object 4789" descr=""/>
            <p:cNvSpPr/>
            <p:nvPr/>
          </p:nvSpPr>
          <p:spPr>
            <a:xfrm>
              <a:off x="14159093" y="353427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90" name="object 4790" descr=""/>
            <p:cNvSpPr/>
            <p:nvPr/>
          </p:nvSpPr>
          <p:spPr>
            <a:xfrm>
              <a:off x="14243805" y="353427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91" name="object 4791" descr=""/>
            <p:cNvSpPr/>
            <p:nvPr/>
          </p:nvSpPr>
          <p:spPr>
            <a:xfrm>
              <a:off x="14328517" y="353427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92" name="object 4792" descr=""/>
            <p:cNvSpPr/>
            <p:nvPr/>
          </p:nvSpPr>
          <p:spPr>
            <a:xfrm>
              <a:off x="14413227" y="353427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93" name="object 4793" descr=""/>
            <p:cNvSpPr/>
            <p:nvPr/>
          </p:nvSpPr>
          <p:spPr>
            <a:xfrm>
              <a:off x="14497939" y="353427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94" name="object 4794" descr=""/>
            <p:cNvSpPr/>
            <p:nvPr/>
          </p:nvSpPr>
          <p:spPr>
            <a:xfrm>
              <a:off x="14582650" y="353427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95" name="object 4795" descr=""/>
            <p:cNvSpPr/>
            <p:nvPr/>
          </p:nvSpPr>
          <p:spPr>
            <a:xfrm>
              <a:off x="14667363" y="353427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96" name="object 4796" descr=""/>
            <p:cNvSpPr/>
            <p:nvPr/>
          </p:nvSpPr>
          <p:spPr>
            <a:xfrm>
              <a:off x="14752074" y="353427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97" name="object 4797" descr=""/>
            <p:cNvSpPr/>
            <p:nvPr/>
          </p:nvSpPr>
          <p:spPr>
            <a:xfrm>
              <a:off x="14836786" y="353427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98" name="object 4798" descr=""/>
            <p:cNvSpPr/>
            <p:nvPr/>
          </p:nvSpPr>
          <p:spPr>
            <a:xfrm>
              <a:off x="14921497" y="353427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99" name="object 4799" descr=""/>
            <p:cNvSpPr/>
            <p:nvPr/>
          </p:nvSpPr>
          <p:spPr>
            <a:xfrm>
              <a:off x="15006209" y="353427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00" name="object 4800" descr=""/>
            <p:cNvSpPr/>
            <p:nvPr/>
          </p:nvSpPr>
          <p:spPr>
            <a:xfrm>
              <a:off x="15090921" y="353427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01" name="object 4801" descr=""/>
            <p:cNvSpPr/>
            <p:nvPr/>
          </p:nvSpPr>
          <p:spPr>
            <a:xfrm>
              <a:off x="15175632" y="353427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02" name="object 4802" descr=""/>
            <p:cNvSpPr/>
            <p:nvPr/>
          </p:nvSpPr>
          <p:spPr>
            <a:xfrm>
              <a:off x="15260344" y="353427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03" name="object 4803" descr=""/>
            <p:cNvSpPr/>
            <p:nvPr/>
          </p:nvSpPr>
          <p:spPr>
            <a:xfrm>
              <a:off x="15345054" y="353427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04" name="object 4804" descr=""/>
            <p:cNvSpPr/>
            <p:nvPr/>
          </p:nvSpPr>
          <p:spPr>
            <a:xfrm>
              <a:off x="15429766" y="353427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05" name="object 4805" descr=""/>
            <p:cNvSpPr/>
            <p:nvPr/>
          </p:nvSpPr>
          <p:spPr>
            <a:xfrm>
              <a:off x="15514477" y="353427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06" name="object 4806" descr=""/>
            <p:cNvSpPr/>
            <p:nvPr/>
          </p:nvSpPr>
          <p:spPr>
            <a:xfrm>
              <a:off x="13904959" y="361898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07" name="object 4807" descr=""/>
            <p:cNvSpPr/>
            <p:nvPr/>
          </p:nvSpPr>
          <p:spPr>
            <a:xfrm>
              <a:off x="13989670" y="361898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08" name="object 4808" descr=""/>
            <p:cNvSpPr/>
            <p:nvPr/>
          </p:nvSpPr>
          <p:spPr>
            <a:xfrm>
              <a:off x="14074382" y="361898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09" name="object 4809" descr=""/>
            <p:cNvSpPr/>
            <p:nvPr/>
          </p:nvSpPr>
          <p:spPr>
            <a:xfrm>
              <a:off x="14159093" y="361898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10" name="object 4810" descr=""/>
            <p:cNvSpPr/>
            <p:nvPr/>
          </p:nvSpPr>
          <p:spPr>
            <a:xfrm>
              <a:off x="14243805" y="361898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11" name="object 4811" descr=""/>
            <p:cNvSpPr/>
            <p:nvPr/>
          </p:nvSpPr>
          <p:spPr>
            <a:xfrm>
              <a:off x="14328517" y="361898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12" name="object 4812" descr=""/>
            <p:cNvSpPr/>
            <p:nvPr/>
          </p:nvSpPr>
          <p:spPr>
            <a:xfrm>
              <a:off x="14413227" y="361898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13" name="object 4813" descr=""/>
            <p:cNvSpPr/>
            <p:nvPr/>
          </p:nvSpPr>
          <p:spPr>
            <a:xfrm>
              <a:off x="14497939" y="361898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14" name="object 4814" descr=""/>
            <p:cNvSpPr/>
            <p:nvPr/>
          </p:nvSpPr>
          <p:spPr>
            <a:xfrm>
              <a:off x="14582650" y="361898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15" name="object 4815" descr=""/>
            <p:cNvSpPr/>
            <p:nvPr/>
          </p:nvSpPr>
          <p:spPr>
            <a:xfrm>
              <a:off x="14667363" y="361898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16" name="object 4816" descr=""/>
            <p:cNvSpPr/>
            <p:nvPr/>
          </p:nvSpPr>
          <p:spPr>
            <a:xfrm>
              <a:off x="14752074" y="361898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17" name="object 4817" descr=""/>
            <p:cNvSpPr/>
            <p:nvPr/>
          </p:nvSpPr>
          <p:spPr>
            <a:xfrm>
              <a:off x="14836786" y="361898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18" name="object 4818" descr=""/>
            <p:cNvSpPr/>
            <p:nvPr/>
          </p:nvSpPr>
          <p:spPr>
            <a:xfrm>
              <a:off x="14921497" y="361898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19" name="object 4819" descr=""/>
            <p:cNvSpPr/>
            <p:nvPr/>
          </p:nvSpPr>
          <p:spPr>
            <a:xfrm>
              <a:off x="15006209" y="361898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20" name="object 4820" descr=""/>
            <p:cNvSpPr/>
            <p:nvPr/>
          </p:nvSpPr>
          <p:spPr>
            <a:xfrm>
              <a:off x="15090921" y="361898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21" name="object 4821" descr=""/>
            <p:cNvSpPr/>
            <p:nvPr/>
          </p:nvSpPr>
          <p:spPr>
            <a:xfrm>
              <a:off x="15175632" y="361898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22" name="object 4822" descr=""/>
            <p:cNvSpPr/>
            <p:nvPr/>
          </p:nvSpPr>
          <p:spPr>
            <a:xfrm>
              <a:off x="15260344" y="361898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23" name="object 4823" descr=""/>
            <p:cNvSpPr/>
            <p:nvPr/>
          </p:nvSpPr>
          <p:spPr>
            <a:xfrm>
              <a:off x="15345054" y="361898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24" name="object 4824" descr=""/>
            <p:cNvSpPr/>
            <p:nvPr/>
          </p:nvSpPr>
          <p:spPr>
            <a:xfrm>
              <a:off x="15429766" y="361898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25" name="object 4825" descr=""/>
            <p:cNvSpPr/>
            <p:nvPr/>
          </p:nvSpPr>
          <p:spPr>
            <a:xfrm>
              <a:off x="15514477" y="361898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26" name="object 4826" descr=""/>
            <p:cNvSpPr/>
            <p:nvPr/>
          </p:nvSpPr>
          <p:spPr>
            <a:xfrm>
              <a:off x="13904959" y="370369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27" name="object 4827" descr=""/>
            <p:cNvSpPr/>
            <p:nvPr/>
          </p:nvSpPr>
          <p:spPr>
            <a:xfrm>
              <a:off x="13989670" y="370369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28" name="object 4828" descr=""/>
            <p:cNvSpPr/>
            <p:nvPr/>
          </p:nvSpPr>
          <p:spPr>
            <a:xfrm>
              <a:off x="14074382" y="370369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29" name="object 4829" descr=""/>
            <p:cNvSpPr/>
            <p:nvPr/>
          </p:nvSpPr>
          <p:spPr>
            <a:xfrm>
              <a:off x="14159093" y="370369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30" name="object 4830" descr=""/>
            <p:cNvSpPr/>
            <p:nvPr/>
          </p:nvSpPr>
          <p:spPr>
            <a:xfrm>
              <a:off x="14243805" y="370369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31" name="object 4831" descr=""/>
            <p:cNvSpPr/>
            <p:nvPr/>
          </p:nvSpPr>
          <p:spPr>
            <a:xfrm>
              <a:off x="14328517" y="370369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32" name="object 4832" descr=""/>
            <p:cNvSpPr/>
            <p:nvPr/>
          </p:nvSpPr>
          <p:spPr>
            <a:xfrm>
              <a:off x="14413227" y="370369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33" name="object 4833" descr=""/>
            <p:cNvSpPr/>
            <p:nvPr/>
          </p:nvSpPr>
          <p:spPr>
            <a:xfrm>
              <a:off x="14497939" y="370369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34" name="object 4834" descr=""/>
            <p:cNvSpPr/>
            <p:nvPr/>
          </p:nvSpPr>
          <p:spPr>
            <a:xfrm>
              <a:off x="14582650" y="370369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35" name="object 4835" descr=""/>
            <p:cNvSpPr/>
            <p:nvPr/>
          </p:nvSpPr>
          <p:spPr>
            <a:xfrm>
              <a:off x="14667363" y="370369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36" name="object 4836" descr=""/>
            <p:cNvSpPr/>
            <p:nvPr/>
          </p:nvSpPr>
          <p:spPr>
            <a:xfrm>
              <a:off x="14752074" y="370369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37" name="object 4837" descr=""/>
            <p:cNvSpPr/>
            <p:nvPr/>
          </p:nvSpPr>
          <p:spPr>
            <a:xfrm>
              <a:off x="14836786" y="370369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38" name="object 4838" descr=""/>
            <p:cNvSpPr/>
            <p:nvPr/>
          </p:nvSpPr>
          <p:spPr>
            <a:xfrm>
              <a:off x="14921497" y="370369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39" name="object 4839" descr=""/>
            <p:cNvSpPr/>
            <p:nvPr/>
          </p:nvSpPr>
          <p:spPr>
            <a:xfrm>
              <a:off x="15006209" y="370369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40" name="object 4840" descr=""/>
            <p:cNvSpPr/>
            <p:nvPr/>
          </p:nvSpPr>
          <p:spPr>
            <a:xfrm>
              <a:off x="15090921" y="370369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41" name="object 4841" descr=""/>
            <p:cNvSpPr/>
            <p:nvPr/>
          </p:nvSpPr>
          <p:spPr>
            <a:xfrm>
              <a:off x="15175632" y="370369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42" name="object 4842" descr=""/>
            <p:cNvSpPr/>
            <p:nvPr/>
          </p:nvSpPr>
          <p:spPr>
            <a:xfrm>
              <a:off x="15260344" y="370369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43" name="object 4843" descr=""/>
            <p:cNvSpPr/>
            <p:nvPr/>
          </p:nvSpPr>
          <p:spPr>
            <a:xfrm>
              <a:off x="15345054" y="370369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44" name="object 4844" descr=""/>
            <p:cNvSpPr/>
            <p:nvPr/>
          </p:nvSpPr>
          <p:spPr>
            <a:xfrm>
              <a:off x="15429766" y="370369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45" name="object 4845" descr=""/>
            <p:cNvSpPr/>
            <p:nvPr/>
          </p:nvSpPr>
          <p:spPr>
            <a:xfrm>
              <a:off x="15514477" y="370369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46" name="object 4846" descr=""/>
            <p:cNvSpPr/>
            <p:nvPr/>
          </p:nvSpPr>
          <p:spPr>
            <a:xfrm>
              <a:off x="14582649" y="2856581"/>
              <a:ext cx="339090" cy="0"/>
            </a:xfrm>
            <a:custGeom>
              <a:avLst/>
              <a:gdLst/>
              <a:ahLst/>
              <a:cxnLst/>
              <a:rect l="l" t="t" r="r" b="b"/>
              <a:pathLst>
                <a:path w="339090" h="0">
                  <a:moveTo>
                    <a:pt x="338848" y="0"/>
                  </a:moveTo>
                  <a:lnTo>
                    <a:pt x="0" y="0"/>
                  </a:lnTo>
                </a:path>
              </a:pathLst>
            </a:custGeom>
            <a:ln w="84709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47" name="object 4847" descr=""/>
            <p:cNvSpPr/>
            <p:nvPr/>
          </p:nvSpPr>
          <p:spPr>
            <a:xfrm>
              <a:off x="14582649" y="3026004"/>
              <a:ext cx="339090" cy="0"/>
            </a:xfrm>
            <a:custGeom>
              <a:avLst/>
              <a:gdLst/>
              <a:ahLst/>
              <a:cxnLst/>
              <a:rect l="l" t="t" r="r" b="b"/>
              <a:pathLst>
                <a:path w="339090" h="0">
                  <a:moveTo>
                    <a:pt x="338848" y="0"/>
                  </a:moveTo>
                  <a:lnTo>
                    <a:pt x="0" y="0"/>
                  </a:lnTo>
                </a:path>
              </a:pathLst>
            </a:custGeom>
            <a:ln w="84709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848" name="object 4848" descr=""/>
          <p:cNvGrpSpPr/>
          <p:nvPr/>
        </p:nvGrpSpPr>
        <p:grpSpPr>
          <a:xfrm>
            <a:off x="15894584" y="2093119"/>
            <a:ext cx="1696720" cy="1696720"/>
            <a:chOff x="15894584" y="2093119"/>
            <a:chExt cx="1696720" cy="1696720"/>
          </a:xfrm>
        </p:grpSpPr>
        <p:sp>
          <p:nvSpPr>
            <p:cNvPr id="4849" name="object 4849" descr=""/>
            <p:cNvSpPr/>
            <p:nvPr/>
          </p:nvSpPr>
          <p:spPr>
            <a:xfrm>
              <a:off x="15895642" y="20941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50" name="object 4850" descr=""/>
            <p:cNvSpPr/>
            <p:nvPr/>
          </p:nvSpPr>
          <p:spPr>
            <a:xfrm>
              <a:off x="15980353" y="20941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51" name="object 4851" descr=""/>
            <p:cNvSpPr/>
            <p:nvPr/>
          </p:nvSpPr>
          <p:spPr>
            <a:xfrm>
              <a:off x="16065065" y="20941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52" name="object 4852" descr=""/>
            <p:cNvSpPr/>
            <p:nvPr/>
          </p:nvSpPr>
          <p:spPr>
            <a:xfrm>
              <a:off x="16149777" y="20941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53" name="object 4853" descr=""/>
            <p:cNvSpPr/>
            <p:nvPr/>
          </p:nvSpPr>
          <p:spPr>
            <a:xfrm>
              <a:off x="16234488" y="20941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54" name="object 4854" descr=""/>
            <p:cNvSpPr/>
            <p:nvPr/>
          </p:nvSpPr>
          <p:spPr>
            <a:xfrm>
              <a:off x="16319200" y="20941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55" name="object 4855" descr=""/>
            <p:cNvSpPr/>
            <p:nvPr/>
          </p:nvSpPr>
          <p:spPr>
            <a:xfrm>
              <a:off x="16403910" y="20941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56" name="object 4856" descr=""/>
            <p:cNvSpPr/>
            <p:nvPr/>
          </p:nvSpPr>
          <p:spPr>
            <a:xfrm>
              <a:off x="16488622" y="20941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57" name="object 4857" descr=""/>
            <p:cNvSpPr/>
            <p:nvPr/>
          </p:nvSpPr>
          <p:spPr>
            <a:xfrm>
              <a:off x="16573333" y="20941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58" name="object 4858" descr=""/>
            <p:cNvSpPr/>
            <p:nvPr/>
          </p:nvSpPr>
          <p:spPr>
            <a:xfrm>
              <a:off x="16658045" y="20941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59" name="object 4859" descr=""/>
            <p:cNvSpPr/>
            <p:nvPr/>
          </p:nvSpPr>
          <p:spPr>
            <a:xfrm>
              <a:off x="16742756" y="20941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60" name="object 4860" descr=""/>
            <p:cNvSpPr/>
            <p:nvPr/>
          </p:nvSpPr>
          <p:spPr>
            <a:xfrm>
              <a:off x="16827468" y="20941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61" name="object 4861" descr=""/>
            <p:cNvSpPr/>
            <p:nvPr/>
          </p:nvSpPr>
          <p:spPr>
            <a:xfrm>
              <a:off x="16912181" y="20941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62" name="object 4862" descr=""/>
            <p:cNvSpPr/>
            <p:nvPr/>
          </p:nvSpPr>
          <p:spPr>
            <a:xfrm>
              <a:off x="16996892" y="20941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63" name="object 4863" descr=""/>
            <p:cNvSpPr/>
            <p:nvPr/>
          </p:nvSpPr>
          <p:spPr>
            <a:xfrm>
              <a:off x="17081604" y="20941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64" name="object 4864" descr=""/>
            <p:cNvSpPr/>
            <p:nvPr/>
          </p:nvSpPr>
          <p:spPr>
            <a:xfrm>
              <a:off x="17166315" y="20941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65" name="object 4865" descr=""/>
            <p:cNvSpPr/>
            <p:nvPr/>
          </p:nvSpPr>
          <p:spPr>
            <a:xfrm>
              <a:off x="17251027" y="20941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66" name="object 4866" descr=""/>
            <p:cNvSpPr/>
            <p:nvPr/>
          </p:nvSpPr>
          <p:spPr>
            <a:xfrm>
              <a:off x="17335737" y="20941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67" name="object 4867" descr=""/>
            <p:cNvSpPr/>
            <p:nvPr/>
          </p:nvSpPr>
          <p:spPr>
            <a:xfrm>
              <a:off x="17420449" y="20941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68" name="object 4868" descr=""/>
            <p:cNvSpPr/>
            <p:nvPr/>
          </p:nvSpPr>
          <p:spPr>
            <a:xfrm>
              <a:off x="17505160" y="2094177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69" name="object 4869" descr=""/>
            <p:cNvSpPr/>
            <p:nvPr/>
          </p:nvSpPr>
          <p:spPr>
            <a:xfrm>
              <a:off x="15895642" y="217888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70" name="object 4870" descr=""/>
            <p:cNvSpPr/>
            <p:nvPr/>
          </p:nvSpPr>
          <p:spPr>
            <a:xfrm>
              <a:off x="15980353" y="217888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71" name="object 4871" descr=""/>
            <p:cNvSpPr/>
            <p:nvPr/>
          </p:nvSpPr>
          <p:spPr>
            <a:xfrm>
              <a:off x="16065065" y="217888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72" name="object 4872" descr=""/>
            <p:cNvSpPr/>
            <p:nvPr/>
          </p:nvSpPr>
          <p:spPr>
            <a:xfrm>
              <a:off x="16149777" y="217888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73" name="object 4873" descr=""/>
            <p:cNvSpPr/>
            <p:nvPr/>
          </p:nvSpPr>
          <p:spPr>
            <a:xfrm>
              <a:off x="16234488" y="217888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74" name="object 4874" descr=""/>
            <p:cNvSpPr/>
            <p:nvPr/>
          </p:nvSpPr>
          <p:spPr>
            <a:xfrm>
              <a:off x="16319200" y="217888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75" name="object 4875" descr=""/>
            <p:cNvSpPr/>
            <p:nvPr/>
          </p:nvSpPr>
          <p:spPr>
            <a:xfrm>
              <a:off x="16403910" y="217888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76" name="object 4876" descr=""/>
            <p:cNvSpPr/>
            <p:nvPr/>
          </p:nvSpPr>
          <p:spPr>
            <a:xfrm>
              <a:off x="16488622" y="217888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77" name="object 4877" descr=""/>
            <p:cNvSpPr/>
            <p:nvPr/>
          </p:nvSpPr>
          <p:spPr>
            <a:xfrm>
              <a:off x="16573333" y="217888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78" name="object 4878" descr=""/>
            <p:cNvSpPr/>
            <p:nvPr/>
          </p:nvSpPr>
          <p:spPr>
            <a:xfrm>
              <a:off x="16658045" y="217888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79" name="object 4879" descr=""/>
            <p:cNvSpPr/>
            <p:nvPr/>
          </p:nvSpPr>
          <p:spPr>
            <a:xfrm>
              <a:off x="16742756" y="217888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80" name="object 4880" descr=""/>
            <p:cNvSpPr/>
            <p:nvPr/>
          </p:nvSpPr>
          <p:spPr>
            <a:xfrm>
              <a:off x="16827468" y="217888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81" name="object 4881" descr=""/>
            <p:cNvSpPr/>
            <p:nvPr/>
          </p:nvSpPr>
          <p:spPr>
            <a:xfrm>
              <a:off x="16912181" y="217888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82" name="object 4882" descr=""/>
            <p:cNvSpPr/>
            <p:nvPr/>
          </p:nvSpPr>
          <p:spPr>
            <a:xfrm>
              <a:off x="16996892" y="217888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83" name="object 4883" descr=""/>
            <p:cNvSpPr/>
            <p:nvPr/>
          </p:nvSpPr>
          <p:spPr>
            <a:xfrm>
              <a:off x="17081604" y="217888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84" name="object 4884" descr=""/>
            <p:cNvSpPr/>
            <p:nvPr/>
          </p:nvSpPr>
          <p:spPr>
            <a:xfrm>
              <a:off x="17166315" y="217888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85" name="object 4885" descr=""/>
            <p:cNvSpPr/>
            <p:nvPr/>
          </p:nvSpPr>
          <p:spPr>
            <a:xfrm>
              <a:off x="17251027" y="217888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86" name="object 4886" descr=""/>
            <p:cNvSpPr/>
            <p:nvPr/>
          </p:nvSpPr>
          <p:spPr>
            <a:xfrm>
              <a:off x="17335737" y="217888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87" name="object 4887" descr=""/>
            <p:cNvSpPr/>
            <p:nvPr/>
          </p:nvSpPr>
          <p:spPr>
            <a:xfrm>
              <a:off x="17420449" y="217888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88" name="object 4888" descr=""/>
            <p:cNvSpPr/>
            <p:nvPr/>
          </p:nvSpPr>
          <p:spPr>
            <a:xfrm>
              <a:off x="17505160" y="217888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89" name="object 4889" descr=""/>
            <p:cNvSpPr/>
            <p:nvPr/>
          </p:nvSpPr>
          <p:spPr>
            <a:xfrm>
              <a:off x="15895642" y="226360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90" name="object 4890" descr=""/>
            <p:cNvSpPr/>
            <p:nvPr/>
          </p:nvSpPr>
          <p:spPr>
            <a:xfrm>
              <a:off x="15980353" y="226360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91" name="object 4891" descr=""/>
            <p:cNvSpPr/>
            <p:nvPr/>
          </p:nvSpPr>
          <p:spPr>
            <a:xfrm>
              <a:off x="16065065" y="226360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92" name="object 4892" descr=""/>
            <p:cNvSpPr/>
            <p:nvPr/>
          </p:nvSpPr>
          <p:spPr>
            <a:xfrm>
              <a:off x="16149777" y="226360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93" name="object 4893" descr=""/>
            <p:cNvSpPr/>
            <p:nvPr/>
          </p:nvSpPr>
          <p:spPr>
            <a:xfrm>
              <a:off x="16234488" y="226360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94" name="object 4894" descr=""/>
            <p:cNvSpPr/>
            <p:nvPr/>
          </p:nvSpPr>
          <p:spPr>
            <a:xfrm>
              <a:off x="16319200" y="226360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95" name="object 4895" descr=""/>
            <p:cNvSpPr/>
            <p:nvPr/>
          </p:nvSpPr>
          <p:spPr>
            <a:xfrm>
              <a:off x="16403910" y="226360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96" name="object 4896" descr=""/>
            <p:cNvSpPr/>
            <p:nvPr/>
          </p:nvSpPr>
          <p:spPr>
            <a:xfrm>
              <a:off x="16488622" y="226360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97" name="object 4897" descr=""/>
            <p:cNvSpPr/>
            <p:nvPr/>
          </p:nvSpPr>
          <p:spPr>
            <a:xfrm>
              <a:off x="16573333" y="226360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98" name="object 4898" descr=""/>
            <p:cNvSpPr/>
            <p:nvPr/>
          </p:nvSpPr>
          <p:spPr>
            <a:xfrm>
              <a:off x="16658045" y="226360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99" name="object 4899" descr=""/>
            <p:cNvSpPr/>
            <p:nvPr/>
          </p:nvSpPr>
          <p:spPr>
            <a:xfrm>
              <a:off x="16742756" y="226360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00" name="object 4900" descr=""/>
            <p:cNvSpPr/>
            <p:nvPr/>
          </p:nvSpPr>
          <p:spPr>
            <a:xfrm>
              <a:off x="16827468" y="226360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01" name="object 4901" descr=""/>
            <p:cNvSpPr/>
            <p:nvPr/>
          </p:nvSpPr>
          <p:spPr>
            <a:xfrm>
              <a:off x="16912181" y="226360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02" name="object 4902" descr=""/>
            <p:cNvSpPr/>
            <p:nvPr/>
          </p:nvSpPr>
          <p:spPr>
            <a:xfrm>
              <a:off x="16996892" y="226360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03" name="object 4903" descr=""/>
            <p:cNvSpPr/>
            <p:nvPr/>
          </p:nvSpPr>
          <p:spPr>
            <a:xfrm>
              <a:off x="17081604" y="226360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04" name="object 4904" descr=""/>
            <p:cNvSpPr/>
            <p:nvPr/>
          </p:nvSpPr>
          <p:spPr>
            <a:xfrm>
              <a:off x="17166315" y="226360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05" name="object 4905" descr=""/>
            <p:cNvSpPr/>
            <p:nvPr/>
          </p:nvSpPr>
          <p:spPr>
            <a:xfrm>
              <a:off x="17251027" y="226360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06" name="object 4906" descr=""/>
            <p:cNvSpPr/>
            <p:nvPr/>
          </p:nvSpPr>
          <p:spPr>
            <a:xfrm>
              <a:off x="17335737" y="226360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07" name="object 4907" descr=""/>
            <p:cNvSpPr/>
            <p:nvPr/>
          </p:nvSpPr>
          <p:spPr>
            <a:xfrm>
              <a:off x="17420449" y="226360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08" name="object 4908" descr=""/>
            <p:cNvSpPr/>
            <p:nvPr/>
          </p:nvSpPr>
          <p:spPr>
            <a:xfrm>
              <a:off x="17505160" y="226360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09" name="object 4909" descr=""/>
            <p:cNvSpPr/>
            <p:nvPr/>
          </p:nvSpPr>
          <p:spPr>
            <a:xfrm>
              <a:off x="15895642" y="234831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10" name="object 4910" descr=""/>
            <p:cNvSpPr/>
            <p:nvPr/>
          </p:nvSpPr>
          <p:spPr>
            <a:xfrm>
              <a:off x="15980353" y="234831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11" name="object 4911" descr=""/>
            <p:cNvSpPr/>
            <p:nvPr/>
          </p:nvSpPr>
          <p:spPr>
            <a:xfrm>
              <a:off x="16065065" y="234831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12" name="object 4912" descr=""/>
            <p:cNvSpPr/>
            <p:nvPr/>
          </p:nvSpPr>
          <p:spPr>
            <a:xfrm>
              <a:off x="16149777" y="234831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13" name="object 4913" descr=""/>
            <p:cNvSpPr/>
            <p:nvPr/>
          </p:nvSpPr>
          <p:spPr>
            <a:xfrm>
              <a:off x="16234488" y="234831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14" name="object 4914" descr=""/>
            <p:cNvSpPr/>
            <p:nvPr/>
          </p:nvSpPr>
          <p:spPr>
            <a:xfrm>
              <a:off x="16319200" y="234831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15" name="object 4915" descr=""/>
            <p:cNvSpPr/>
            <p:nvPr/>
          </p:nvSpPr>
          <p:spPr>
            <a:xfrm>
              <a:off x="16403910" y="234831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16" name="object 4916" descr=""/>
            <p:cNvSpPr/>
            <p:nvPr/>
          </p:nvSpPr>
          <p:spPr>
            <a:xfrm>
              <a:off x="16488622" y="234831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17" name="object 4917" descr=""/>
            <p:cNvSpPr/>
            <p:nvPr/>
          </p:nvSpPr>
          <p:spPr>
            <a:xfrm>
              <a:off x="16573333" y="234831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18" name="object 4918" descr=""/>
            <p:cNvSpPr/>
            <p:nvPr/>
          </p:nvSpPr>
          <p:spPr>
            <a:xfrm>
              <a:off x="16658045" y="234831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19" name="object 4919" descr=""/>
            <p:cNvSpPr/>
            <p:nvPr/>
          </p:nvSpPr>
          <p:spPr>
            <a:xfrm>
              <a:off x="16742756" y="234831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20" name="object 4920" descr=""/>
            <p:cNvSpPr/>
            <p:nvPr/>
          </p:nvSpPr>
          <p:spPr>
            <a:xfrm>
              <a:off x="16827468" y="234831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21" name="object 4921" descr=""/>
            <p:cNvSpPr/>
            <p:nvPr/>
          </p:nvSpPr>
          <p:spPr>
            <a:xfrm>
              <a:off x="16912181" y="234831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22" name="object 4922" descr=""/>
            <p:cNvSpPr/>
            <p:nvPr/>
          </p:nvSpPr>
          <p:spPr>
            <a:xfrm>
              <a:off x="16996892" y="234831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23" name="object 4923" descr=""/>
            <p:cNvSpPr/>
            <p:nvPr/>
          </p:nvSpPr>
          <p:spPr>
            <a:xfrm>
              <a:off x="17081604" y="234831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24" name="object 4924" descr=""/>
            <p:cNvSpPr/>
            <p:nvPr/>
          </p:nvSpPr>
          <p:spPr>
            <a:xfrm>
              <a:off x="17166315" y="234831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25" name="object 4925" descr=""/>
            <p:cNvSpPr/>
            <p:nvPr/>
          </p:nvSpPr>
          <p:spPr>
            <a:xfrm>
              <a:off x="17251027" y="234831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26" name="object 4926" descr=""/>
            <p:cNvSpPr/>
            <p:nvPr/>
          </p:nvSpPr>
          <p:spPr>
            <a:xfrm>
              <a:off x="17335737" y="234831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27" name="object 4927" descr=""/>
            <p:cNvSpPr/>
            <p:nvPr/>
          </p:nvSpPr>
          <p:spPr>
            <a:xfrm>
              <a:off x="17420449" y="234831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28" name="object 4928" descr=""/>
            <p:cNvSpPr/>
            <p:nvPr/>
          </p:nvSpPr>
          <p:spPr>
            <a:xfrm>
              <a:off x="17505160" y="234831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29" name="object 4929" descr=""/>
            <p:cNvSpPr/>
            <p:nvPr/>
          </p:nvSpPr>
          <p:spPr>
            <a:xfrm>
              <a:off x="15895642" y="243302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30" name="object 4930" descr=""/>
            <p:cNvSpPr/>
            <p:nvPr/>
          </p:nvSpPr>
          <p:spPr>
            <a:xfrm>
              <a:off x="15980353" y="243302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31" name="object 4931" descr=""/>
            <p:cNvSpPr/>
            <p:nvPr/>
          </p:nvSpPr>
          <p:spPr>
            <a:xfrm>
              <a:off x="16065065" y="243302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32" name="object 4932" descr=""/>
            <p:cNvSpPr/>
            <p:nvPr/>
          </p:nvSpPr>
          <p:spPr>
            <a:xfrm>
              <a:off x="16149777" y="243302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33" name="object 4933" descr=""/>
            <p:cNvSpPr/>
            <p:nvPr/>
          </p:nvSpPr>
          <p:spPr>
            <a:xfrm>
              <a:off x="16234488" y="243302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34" name="object 4934" descr=""/>
            <p:cNvSpPr/>
            <p:nvPr/>
          </p:nvSpPr>
          <p:spPr>
            <a:xfrm>
              <a:off x="16319200" y="243302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35" name="object 4935" descr=""/>
            <p:cNvSpPr/>
            <p:nvPr/>
          </p:nvSpPr>
          <p:spPr>
            <a:xfrm>
              <a:off x="16403910" y="243302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36" name="object 4936" descr=""/>
            <p:cNvSpPr/>
            <p:nvPr/>
          </p:nvSpPr>
          <p:spPr>
            <a:xfrm>
              <a:off x="16488622" y="243302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37" name="object 4937" descr=""/>
            <p:cNvSpPr/>
            <p:nvPr/>
          </p:nvSpPr>
          <p:spPr>
            <a:xfrm>
              <a:off x="16573333" y="243302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38" name="object 4938" descr=""/>
            <p:cNvSpPr/>
            <p:nvPr/>
          </p:nvSpPr>
          <p:spPr>
            <a:xfrm>
              <a:off x="16658045" y="243302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39" name="object 4939" descr=""/>
            <p:cNvSpPr/>
            <p:nvPr/>
          </p:nvSpPr>
          <p:spPr>
            <a:xfrm>
              <a:off x="16742756" y="243302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40" name="object 4940" descr=""/>
            <p:cNvSpPr/>
            <p:nvPr/>
          </p:nvSpPr>
          <p:spPr>
            <a:xfrm>
              <a:off x="16827468" y="243302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41" name="object 4941" descr=""/>
            <p:cNvSpPr/>
            <p:nvPr/>
          </p:nvSpPr>
          <p:spPr>
            <a:xfrm>
              <a:off x="16912181" y="243302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42" name="object 4942" descr=""/>
            <p:cNvSpPr/>
            <p:nvPr/>
          </p:nvSpPr>
          <p:spPr>
            <a:xfrm>
              <a:off x="16996892" y="243302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43" name="object 4943" descr=""/>
            <p:cNvSpPr/>
            <p:nvPr/>
          </p:nvSpPr>
          <p:spPr>
            <a:xfrm>
              <a:off x="17081604" y="243302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44" name="object 4944" descr=""/>
            <p:cNvSpPr/>
            <p:nvPr/>
          </p:nvSpPr>
          <p:spPr>
            <a:xfrm>
              <a:off x="17166315" y="243302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45" name="object 4945" descr=""/>
            <p:cNvSpPr/>
            <p:nvPr/>
          </p:nvSpPr>
          <p:spPr>
            <a:xfrm>
              <a:off x="17251027" y="243302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46" name="object 4946" descr=""/>
            <p:cNvSpPr/>
            <p:nvPr/>
          </p:nvSpPr>
          <p:spPr>
            <a:xfrm>
              <a:off x="17335737" y="243302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47" name="object 4947" descr=""/>
            <p:cNvSpPr/>
            <p:nvPr/>
          </p:nvSpPr>
          <p:spPr>
            <a:xfrm>
              <a:off x="17420449" y="243302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48" name="object 4948" descr=""/>
            <p:cNvSpPr/>
            <p:nvPr/>
          </p:nvSpPr>
          <p:spPr>
            <a:xfrm>
              <a:off x="17505160" y="243302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49" name="object 4949" descr=""/>
            <p:cNvSpPr/>
            <p:nvPr/>
          </p:nvSpPr>
          <p:spPr>
            <a:xfrm>
              <a:off x="15895642" y="251773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50" name="object 4950" descr=""/>
            <p:cNvSpPr/>
            <p:nvPr/>
          </p:nvSpPr>
          <p:spPr>
            <a:xfrm>
              <a:off x="15980353" y="251773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51" name="object 4951" descr=""/>
            <p:cNvSpPr/>
            <p:nvPr/>
          </p:nvSpPr>
          <p:spPr>
            <a:xfrm>
              <a:off x="16065065" y="251773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52" name="object 4952" descr=""/>
            <p:cNvSpPr/>
            <p:nvPr/>
          </p:nvSpPr>
          <p:spPr>
            <a:xfrm>
              <a:off x="16149777" y="251773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53" name="object 4953" descr=""/>
            <p:cNvSpPr/>
            <p:nvPr/>
          </p:nvSpPr>
          <p:spPr>
            <a:xfrm>
              <a:off x="16234488" y="251773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54" name="object 4954" descr=""/>
            <p:cNvSpPr/>
            <p:nvPr/>
          </p:nvSpPr>
          <p:spPr>
            <a:xfrm>
              <a:off x="16319200" y="251773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55" name="object 4955" descr=""/>
            <p:cNvSpPr/>
            <p:nvPr/>
          </p:nvSpPr>
          <p:spPr>
            <a:xfrm>
              <a:off x="16403910" y="251773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56" name="object 4956" descr=""/>
            <p:cNvSpPr/>
            <p:nvPr/>
          </p:nvSpPr>
          <p:spPr>
            <a:xfrm>
              <a:off x="16488622" y="251773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57" name="object 4957" descr=""/>
            <p:cNvSpPr/>
            <p:nvPr/>
          </p:nvSpPr>
          <p:spPr>
            <a:xfrm>
              <a:off x="16573333" y="251773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58" name="object 4958" descr=""/>
            <p:cNvSpPr/>
            <p:nvPr/>
          </p:nvSpPr>
          <p:spPr>
            <a:xfrm>
              <a:off x="16658045" y="251773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59" name="object 4959" descr=""/>
            <p:cNvSpPr/>
            <p:nvPr/>
          </p:nvSpPr>
          <p:spPr>
            <a:xfrm>
              <a:off x="16742756" y="251773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60" name="object 4960" descr=""/>
            <p:cNvSpPr/>
            <p:nvPr/>
          </p:nvSpPr>
          <p:spPr>
            <a:xfrm>
              <a:off x="16827468" y="251773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61" name="object 4961" descr=""/>
            <p:cNvSpPr/>
            <p:nvPr/>
          </p:nvSpPr>
          <p:spPr>
            <a:xfrm>
              <a:off x="16912181" y="251773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62" name="object 4962" descr=""/>
            <p:cNvSpPr/>
            <p:nvPr/>
          </p:nvSpPr>
          <p:spPr>
            <a:xfrm>
              <a:off x="16996892" y="251773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63" name="object 4963" descr=""/>
            <p:cNvSpPr/>
            <p:nvPr/>
          </p:nvSpPr>
          <p:spPr>
            <a:xfrm>
              <a:off x="17081604" y="251773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64" name="object 4964" descr=""/>
            <p:cNvSpPr/>
            <p:nvPr/>
          </p:nvSpPr>
          <p:spPr>
            <a:xfrm>
              <a:off x="17166315" y="251773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65" name="object 4965" descr=""/>
            <p:cNvSpPr/>
            <p:nvPr/>
          </p:nvSpPr>
          <p:spPr>
            <a:xfrm>
              <a:off x="17251027" y="251773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66" name="object 4966" descr=""/>
            <p:cNvSpPr/>
            <p:nvPr/>
          </p:nvSpPr>
          <p:spPr>
            <a:xfrm>
              <a:off x="17335737" y="251773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67" name="object 4967" descr=""/>
            <p:cNvSpPr/>
            <p:nvPr/>
          </p:nvSpPr>
          <p:spPr>
            <a:xfrm>
              <a:off x="17420449" y="251773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68" name="object 4968" descr=""/>
            <p:cNvSpPr/>
            <p:nvPr/>
          </p:nvSpPr>
          <p:spPr>
            <a:xfrm>
              <a:off x="17505160" y="251773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69" name="object 4969" descr=""/>
            <p:cNvSpPr/>
            <p:nvPr/>
          </p:nvSpPr>
          <p:spPr>
            <a:xfrm>
              <a:off x="15895642" y="260244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70" name="object 4970" descr=""/>
            <p:cNvSpPr/>
            <p:nvPr/>
          </p:nvSpPr>
          <p:spPr>
            <a:xfrm>
              <a:off x="15980353" y="260244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71" name="object 4971" descr=""/>
            <p:cNvSpPr/>
            <p:nvPr/>
          </p:nvSpPr>
          <p:spPr>
            <a:xfrm>
              <a:off x="16065065" y="260244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72" name="object 4972" descr=""/>
            <p:cNvSpPr/>
            <p:nvPr/>
          </p:nvSpPr>
          <p:spPr>
            <a:xfrm>
              <a:off x="16149777" y="260244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73" name="object 4973" descr=""/>
            <p:cNvSpPr/>
            <p:nvPr/>
          </p:nvSpPr>
          <p:spPr>
            <a:xfrm>
              <a:off x="16234488" y="260244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74" name="object 4974" descr=""/>
            <p:cNvSpPr/>
            <p:nvPr/>
          </p:nvSpPr>
          <p:spPr>
            <a:xfrm>
              <a:off x="16319200" y="260244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75" name="object 4975" descr=""/>
            <p:cNvSpPr/>
            <p:nvPr/>
          </p:nvSpPr>
          <p:spPr>
            <a:xfrm>
              <a:off x="16403910" y="260244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76" name="object 4976" descr=""/>
            <p:cNvSpPr/>
            <p:nvPr/>
          </p:nvSpPr>
          <p:spPr>
            <a:xfrm>
              <a:off x="16488622" y="260244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77" name="object 4977" descr=""/>
            <p:cNvSpPr/>
            <p:nvPr/>
          </p:nvSpPr>
          <p:spPr>
            <a:xfrm>
              <a:off x="16573333" y="260244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78" name="object 4978" descr=""/>
            <p:cNvSpPr/>
            <p:nvPr/>
          </p:nvSpPr>
          <p:spPr>
            <a:xfrm>
              <a:off x="16658045" y="260244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79" name="object 4979" descr=""/>
            <p:cNvSpPr/>
            <p:nvPr/>
          </p:nvSpPr>
          <p:spPr>
            <a:xfrm>
              <a:off x="16742756" y="260244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80" name="object 4980" descr=""/>
            <p:cNvSpPr/>
            <p:nvPr/>
          </p:nvSpPr>
          <p:spPr>
            <a:xfrm>
              <a:off x="16827468" y="260244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81" name="object 4981" descr=""/>
            <p:cNvSpPr/>
            <p:nvPr/>
          </p:nvSpPr>
          <p:spPr>
            <a:xfrm>
              <a:off x="16912181" y="260244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82" name="object 4982" descr=""/>
            <p:cNvSpPr/>
            <p:nvPr/>
          </p:nvSpPr>
          <p:spPr>
            <a:xfrm>
              <a:off x="16996892" y="260244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83" name="object 4983" descr=""/>
            <p:cNvSpPr/>
            <p:nvPr/>
          </p:nvSpPr>
          <p:spPr>
            <a:xfrm>
              <a:off x="17081604" y="260244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84" name="object 4984" descr=""/>
            <p:cNvSpPr/>
            <p:nvPr/>
          </p:nvSpPr>
          <p:spPr>
            <a:xfrm>
              <a:off x="17166315" y="260244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85" name="object 4985" descr=""/>
            <p:cNvSpPr/>
            <p:nvPr/>
          </p:nvSpPr>
          <p:spPr>
            <a:xfrm>
              <a:off x="17251027" y="260244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86" name="object 4986" descr=""/>
            <p:cNvSpPr/>
            <p:nvPr/>
          </p:nvSpPr>
          <p:spPr>
            <a:xfrm>
              <a:off x="17335737" y="260244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87" name="object 4987" descr=""/>
            <p:cNvSpPr/>
            <p:nvPr/>
          </p:nvSpPr>
          <p:spPr>
            <a:xfrm>
              <a:off x="17420449" y="260244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88" name="object 4988" descr=""/>
            <p:cNvSpPr/>
            <p:nvPr/>
          </p:nvSpPr>
          <p:spPr>
            <a:xfrm>
              <a:off x="17505160" y="260244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89" name="object 4989" descr=""/>
            <p:cNvSpPr/>
            <p:nvPr/>
          </p:nvSpPr>
          <p:spPr>
            <a:xfrm>
              <a:off x="15895642" y="268715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90" name="object 4990" descr=""/>
            <p:cNvSpPr/>
            <p:nvPr/>
          </p:nvSpPr>
          <p:spPr>
            <a:xfrm>
              <a:off x="15980353" y="268715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91" name="object 4991" descr=""/>
            <p:cNvSpPr/>
            <p:nvPr/>
          </p:nvSpPr>
          <p:spPr>
            <a:xfrm>
              <a:off x="16065065" y="268715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92" name="object 4992" descr=""/>
            <p:cNvSpPr/>
            <p:nvPr/>
          </p:nvSpPr>
          <p:spPr>
            <a:xfrm>
              <a:off x="16149777" y="268715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93" name="object 4993" descr=""/>
            <p:cNvSpPr/>
            <p:nvPr/>
          </p:nvSpPr>
          <p:spPr>
            <a:xfrm>
              <a:off x="16234488" y="268715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94" name="object 4994" descr=""/>
            <p:cNvSpPr/>
            <p:nvPr/>
          </p:nvSpPr>
          <p:spPr>
            <a:xfrm>
              <a:off x="16319200" y="268715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95" name="object 4995" descr=""/>
            <p:cNvSpPr/>
            <p:nvPr/>
          </p:nvSpPr>
          <p:spPr>
            <a:xfrm>
              <a:off x="16403910" y="268715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96" name="object 4996" descr=""/>
            <p:cNvSpPr/>
            <p:nvPr/>
          </p:nvSpPr>
          <p:spPr>
            <a:xfrm>
              <a:off x="16488622" y="268715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97" name="object 4997" descr=""/>
            <p:cNvSpPr/>
            <p:nvPr/>
          </p:nvSpPr>
          <p:spPr>
            <a:xfrm>
              <a:off x="16573333" y="268715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98" name="object 4998" descr=""/>
            <p:cNvSpPr/>
            <p:nvPr/>
          </p:nvSpPr>
          <p:spPr>
            <a:xfrm>
              <a:off x="16658045" y="268715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99" name="object 4999" descr=""/>
            <p:cNvSpPr/>
            <p:nvPr/>
          </p:nvSpPr>
          <p:spPr>
            <a:xfrm>
              <a:off x="16742756" y="268715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00" name="object 5000" descr=""/>
            <p:cNvSpPr/>
            <p:nvPr/>
          </p:nvSpPr>
          <p:spPr>
            <a:xfrm>
              <a:off x="16827468" y="268715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01" name="object 5001" descr=""/>
            <p:cNvSpPr/>
            <p:nvPr/>
          </p:nvSpPr>
          <p:spPr>
            <a:xfrm>
              <a:off x="16912181" y="268715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02" name="object 5002" descr=""/>
            <p:cNvSpPr/>
            <p:nvPr/>
          </p:nvSpPr>
          <p:spPr>
            <a:xfrm>
              <a:off x="16996892" y="268715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03" name="object 5003" descr=""/>
            <p:cNvSpPr/>
            <p:nvPr/>
          </p:nvSpPr>
          <p:spPr>
            <a:xfrm>
              <a:off x="17081604" y="268715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04" name="object 5004" descr=""/>
            <p:cNvSpPr/>
            <p:nvPr/>
          </p:nvSpPr>
          <p:spPr>
            <a:xfrm>
              <a:off x="17166315" y="268715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05" name="object 5005" descr=""/>
            <p:cNvSpPr/>
            <p:nvPr/>
          </p:nvSpPr>
          <p:spPr>
            <a:xfrm>
              <a:off x="17251027" y="268715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06" name="object 5006" descr=""/>
            <p:cNvSpPr/>
            <p:nvPr/>
          </p:nvSpPr>
          <p:spPr>
            <a:xfrm>
              <a:off x="17335737" y="268715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07" name="object 5007" descr=""/>
            <p:cNvSpPr/>
            <p:nvPr/>
          </p:nvSpPr>
          <p:spPr>
            <a:xfrm>
              <a:off x="17420449" y="268715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08" name="object 5008" descr=""/>
            <p:cNvSpPr/>
            <p:nvPr/>
          </p:nvSpPr>
          <p:spPr>
            <a:xfrm>
              <a:off x="17505160" y="268715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09" name="object 5009" descr=""/>
            <p:cNvSpPr/>
            <p:nvPr/>
          </p:nvSpPr>
          <p:spPr>
            <a:xfrm>
              <a:off x="15895642" y="277186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10" name="object 5010" descr=""/>
            <p:cNvSpPr/>
            <p:nvPr/>
          </p:nvSpPr>
          <p:spPr>
            <a:xfrm>
              <a:off x="15980353" y="277186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11" name="object 5011" descr=""/>
            <p:cNvSpPr/>
            <p:nvPr/>
          </p:nvSpPr>
          <p:spPr>
            <a:xfrm>
              <a:off x="16065065" y="277186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12" name="object 5012" descr=""/>
            <p:cNvSpPr/>
            <p:nvPr/>
          </p:nvSpPr>
          <p:spPr>
            <a:xfrm>
              <a:off x="16149777" y="277186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13" name="object 5013" descr=""/>
            <p:cNvSpPr/>
            <p:nvPr/>
          </p:nvSpPr>
          <p:spPr>
            <a:xfrm>
              <a:off x="16234488" y="277186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14" name="object 5014" descr=""/>
            <p:cNvSpPr/>
            <p:nvPr/>
          </p:nvSpPr>
          <p:spPr>
            <a:xfrm>
              <a:off x="16319200" y="277186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15" name="object 5015" descr=""/>
            <p:cNvSpPr/>
            <p:nvPr/>
          </p:nvSpPr>
          <p:spPr>
            <a:xfrm>
              <a:off x="16403910" y="277186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16" name="object 5016" descr=""/>
            <p:cNvSpPr/>
            <p:nvPr/>
          </p:nvSpPr>
          <p:spPr>
            <a:xfrm>
              <a:off x="16488622" y="277186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17" name="object 5017" descr=""/>
            <p:cNvSpPr/>
            <p:nvPr/>
          </p:nvSpPr>
          <p:spPr>
            <a:xfrm>
              <a:off x="16573333" y="277186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18" name="object 5018" descr=""/>
            <p:cNvSpPr/>
            <p:nvPr/>
          </p:nvSpPr>
          <p:spPr>
            <a:xfrm>
              <a:off x="16658045" y="277186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19" name="object 5019" descr=""/>
            <p:cNvSpPr/>
            <p:nvPr/>
          </p:nvSpPr>
          <p:spPr>
            <a:xfrm>
              <a:off x="16742756" y="277186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20" name="object 5020" descr=""/>
            <p:cNvSpPr/>
            <p:nvPr/>
          </p:nvSpPr>
          <p:spPr>
            <a:xfrm>
              <a:off x="16827468" y="277186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21" name="object 5021" descr=""/>
            <p:cNvSpPr/>
            <p:nvPr/>
          </p:nvSpPr>
          <p:spPr>
            <a:xfrm>
              <a:off x="16912181" y="277186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22" name="object 5022" descr=""/>
            <p:cNvSpPr/>
            <p:nvPr/>
          </p:nvSpPr>
          <p:spPr>
            <a:xfrm>
              <a:off x="16996892" y="277186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23" name="object 5023" descr=""/>
            <p:cNvSpPr/>
            <p:nvPr/>
          </p:nvSpPr>
          <p:spPr>
            <a:xfrm>
              <a:off x="17081604" y="277186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24" name="object 5024" descr=""/>
            <p:cNvSpPr/>
            <p:nvPr/>
          </p:nvSpPr>
          <p:spPr>
            <a:xfrm>
              <a:off x="17166315" y="277186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25" name="object 5025" descr=""/>
            <p:cNvSpPr/>
            <p:nvPr/>
          </p:nvSpPr>
          <p:spPr>
            <a:xfrm>
              <a:off x="17251027" y="277186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26" name="object 5026" descr=""/>
            <p:cNvSpPr/>
            <p:nvPr/>
          </p:nvSpPr>
          <p:spPr>
            <a:xfrm>
              <a:off x="17335737" y="277186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27" name="object 5027" descr=""/>
            <p:cNvSpPr/>
            <p:nvPr/>
          </p:nvSpPr>
          <p:spPr>
            <a:xfrm>
              <a:off x="17420449" y="277186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28" name="object 5028" descr=""/>
            <p:cNvSpPr/>
            <p:nvPr/>
          </p:nvSpPr>
          <p:spPr>
            <a:xfrm>
              <a:off x="17505160" y="2771869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29" name="object 5029" descr=""/>
            <p:cNvSpPr/>
            <p:nvPr/>
          </p:nvSpPr>
          <p:spPr>
            <a:xfrm>
              <a:off x="15895642" y="285658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30" name="object 5030" descr=""/>
            <p:cNvSpPr/>
            <p:nvPr/>
          </p:nvSpPr>
          <p:spPr>
            <a:xfrm>
              <a:off x="15980353" y="285658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31" name="object 5031" descr=""/>
            <p:cNvSpPr/>
            <p:nvPr/>
          </p:nvSpPr>
          <p:spPr>
            <a:xfrm>
              <a:off x="16065065" y="285658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32" name="object 5032" descr=""/>
            <p:cNvSpPr/>
            <p:nvPr/>
          </p:nvSpPr>
          <p:spPr>
            <a:xfrm>
              <a:off x="16149777" y="285658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33" name="object 5033" descr=""/>
            <p:cNvSpPr/>
            <p:nvPr/>
          </p:nvSpPr>
          <p:spPr>
            <a:xfrm>
              <a:off x="16234488" y="285658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34" name="object 5034" descr=""/>
            <p:cNvSpPr/>
            <p:nvPr/>
          </p:nvSpPr>
          <p:spPr>
            <a:xfrm>
              <a:off x="16319200" y="285658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35" name="object 5035" descr=""/>
            <p:cNvSpPr/>
            <p:nvPr/>
          </p:nvSpPr>
          <p:spPr>
            <a:xfrm>
              <a:off x="16403910" y="285658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36" name="object 5036" descr=""/>
            <p:cNvSpPr/>
            <p:nvPr/>
          </p:nvSpPr>
          <p:spPr>
            <a:xfrm>
              <a:off x="16488622" y="285658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37" name="object 5037" descr=""/>
            <p:cNvSpPr/>
            <p:nvPr/>
          </p:nvSpPr>
          <p:spPr>
            <a:xfrm>
              <a:off x="16573333" y="285658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38" name="object 5038" descr=""/>
            <p:cNvSpPr/>
            <p:nvPr/>
          </p:nvSpPr>
          <p:spPr>
            <a:xfrm>
              <a:off x="16658045" y="285658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39" name="object 5039" descr=""/>
            <p:cNvSpPr/>
            <p:nvPr/>
          </p:nvSpPr>
          <p:spPr>
            <a:xfrm>
              <a:off x="16742756" y="285658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40" name="object 5040" descr=""/>
            <p:cNvSpPr/>
            <p:nvPr/>
          </p:nvSpPr>
          <p:spPr>
            <a:xfrm>
              <a:off x="16827468" y="285658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41" name="object 5041" descr=""/>
            <p:cNvSpPr/>
            <p:nvPr/>
          </p:nvSpPr>
          <p:spPr>
            <a:xfrm>
              <a:off x="16912181" y="285658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42" name="object 5042" descr=""/>
            <p:cNvSpPr/>
            <p:nvPr/>
          </p:nvSpPr>
          <p:spPr>
            <a:xfrm>
              <a:off x="16996892" y="285658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43" name="object 5043" descr=""/>
            <p:cNvSpPr/>
            <p:nvPr/>
          </p:nvSpPr>
          <p:spPr>
            <a:xfrm>
              <a:off x="17081604" y="285658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44" name="object 5044" descr=""/>
            <p:cNvSpPr/>
            <p:nvPr/>
          </p:nvSpPr>
          <p:spPr>
            <a:xfrm>
              <a:off x="17166315" y="285658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45" name="object 5045" descr=""/>
            <p:cNvSpPr/>
            <p:nvPr/>
          </p:nvSpPr>
          <p:spPr>
            <a:xfrm>
              <a:off x="17251027" y="285658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46" name="object 5046" descr=""/>
            <p:cNvSpPr/>
            <p:nvPr/>
          </p:nvSpPr>
          <p:spPr>
            <a:xfrm>
              <a:off x="17335737" y="285658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47" name="object 5047" descr=""/>
            <p:cNvSpPr/>
            <p:nvPr/>
          </p:nvSpPr>
          <p:spPr>
            <a:xfrm>
              <a:off x="17420449" y="285658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48" name="object 5048" descr=""/>
            <p:cNvSpPr/>
            <p:nvPr/>
          </p:nvSpPr>
          <p:spPr>
            <a:xfrm>
              <a:off x="17505160" y="2856581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49" name="object 5049" descr=""/>
            <p:cNvSpPr/>
            <p:nvPr/>
          </p:nvSpPr>
          <p:spPr>
            <a:xfrm>
              <a:off x="15895642" y="294129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50" name="object 5050" descr=""/>
            <p:cNvSpPr/>
            <p:nvPr/>
          </p:nvSpPr>
          <p:spPr>
            <a:xfrm>
              <a:off x="15980353" y="294129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51" name="object 5051" descr=""/>
            <p:cNvSpPr/>
            <p:nvPr/>
          </p:nvSpPr>
          <p:spPr>
            <a:xfrm>
              <a:off x="16065065" y="294129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52" name="object 5052" descr=""/>
            <p:cNvSpPr/>
            <p:nvPr/>
          </p:nvSpPr>
          <p:spPr>
            <a:xfrm>
              <a:off x="16149777" y="294129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53" name="object 5053" descr=""/>
            <p:cNvSpPr/>
            <p:nvPr/>
          </p:nvSpPr>
          <p:spPr>
            <a:xfrm>
              <a:off x="16234488" y="294129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54" name="object 5054" descr=""/>
            <p:cNvSpPr/>
            <p:nvPr/>
          </p:nvSpPr>
          <p:spPr>
            <a:xfrm>
              <a:off x="16319200" y="294129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55" name="object 5055" descr=""/>
            <p:cNvSpPr/>
            <p:nvPr/>
          </p:nvSpPr>
          <p:spPr>
            <a:xfrm>
              <a:off x="16403910" y="294129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56" name="object 5056" descr=""/>
            <p:cNvSpPr/>
            <p:nvPr/>
          </p:nvSpPr>
          <p:spPr>
            <a:xfrm>
              <a:off x="16488622" y="294129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57" name="object 5057" descr=""/>
            <p:cNvSpPr/>
            <p:nvPr/>
          </p:nvSpPr>
          <p:spPr>
            <a:xfrm>
              <a:off x="16573333" y="294129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58" name="object 5058" descr=""/>
            <p:cNvSpPr/>
            <p:nvPr/>
          </p:nvSpPr>
          <p:spPr>
            <a:xfrm>
              <a:off x="16658045" y="294129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59" name="object 5059" descr=""/>
            <p:cNvSpPr/>
            <p:nvPr/>
          </p:nvSpPr>
          <p:spPr>
            <a:xfrm>
              <a:off x="16742756" y="294129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60" name="object 5060" descr=""/>
            <p:cNvSpPr/>
            <p:nvPr/>
          </p:nvSpPr>
          <p:spPr>
            <a:xfrm>
              <a:off x="16827468" y="294129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61" name="object 5061" descr=""/>
            <p:cNvSpPr/>
            <p:nvPr/>
          </p:nvSpPr>
          <p:spPr>
            <a:xfrm>
              <a:off x="16912181" y="294129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62" name="object 5062" descr=""/>
            <p:cNvSpPr/>
            <p:nvPr/>
          </p:nvSpPr>
          <p:spPr>
            <a:xfrm>
              <a:off x="16996892" y="294129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63" name="object 5063" descr=""/>
            <p:cNvSpPr/>
            <p:nvPr/>
          </p:nvSpPr>
          <p:spPr>
            <a:xfrm>
              <a:off x="17081604" y="294129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64" name="object 5064" descr=""/>
            <p:cNvSpPr/>
            <p:nvPr/>
          </p:nvSpPr>
          <p:spPr>
            <a:xfrm>
              <a:off x="17166315" y="294129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65" name="object 5065" descr=""/>
            <p:cNvSpPr/>
            <p:nvPr/>
          </p:nvSpPr>
          <p:spPr>
            <a:xfrm>
              <a:off x="17251027" y="294129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66" name="object 5066" descr=""/>
            <p:cNvSpPr/>
            <p:nvPr/>
          </p:nvSpPr>
          <p:spPr>
            <a:xfrm>
              <a:off x="17335737" y="294129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67" name="object 5067" descr=""/>
            <p:cNvSpPr/>
            <p:nvPr/>
          </p:nvSpPr>
          <p:spPr>
            <a:xfrm>
              <a:off x="17420449" y="294129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68" name="object 5068" descr=""/>
            <p:cNvSpPr/>
            <p:nvPr/>
          </p:nvSpPr>
          <p:spPr>
            <a:xfrm>
              <a:off x="17505160" y="294129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69" name="object 5069" descr=""/>
            <p:cNvSpPr/>
            <p:nvPr/>
          </p:nvSpPr>
          <p:spPr>
            <a:xfrm>
              <a:off x="15895642" y="302600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70" name="object 5070" descr=""/>
            <p:cNvSpPr/>
            <p:nvPr/>
          </p:nvSpPr>
          <p:spPr>
            <a:xfrm>
              <a:off x="15980353" y="302600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71" name="object 5071" descr=""/>
            <p:cNvSpPr/>
            <p:nvPr/>
          </p:nvSpPr>
          <p:spPr>
            <a:xfrm>
              <a:off x="16065065" y="302600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72" name="object 5072" descr=""/>
            <p:cNvSpPr/>
            <p:nvPr/>
          </p:nvSpPr>
          <p:spPr>
            <a:xfrm>
              <a:off x="16149777" y="302600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73" name="object 5073" descr=""/>
            <p:cNvSpPr/>
            <p:nvPr/>
          </p:nvSpPr>
          <p:spPr>
            <a:xfrm>
              <a:off x="16234488" y="302600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74" name="object 5074" descr=""/>
            <p:cNvSpPr/>
            <p:nvPr/>
          </p:nvSpPr>
          <p:spPr>
            <a:xfrm>
              <a:off x="16319200" y="302600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75" name="object 5075" descr=""/>
            <p:cNvSpPr/>
            <p:nvPr/>
          </p:nvSpPr>
          <p:spPr>
            <a:xfrm>
              <a:off x="16403910" y="302600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76" name="object 5076" descr=""/>
            <p:cNvSpPr/>
            <p:nvPr/>
          </p:nvSpPr>
          <p:spPr>
            <a:xfrm>
              <a:off x="16488622" y="302600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77" name="object 5077" descr=""/>
            <p:cNvSpPr/>
            <p:nvPr/>
          </p:nvSpPr>
          <p:spPr>
            <a:xfrm>
              <a:off x="16573333" y="302600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78" name="object 5078" descr=""/>
            <p:cNvSpPr/>
            <p:nvPr/>
          </p:nvSpPr>
          <p:spPr>
            <a:xfrm>
              <a:off x="16658045" y="302600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79" name="object 5079" descr=""/>
            <p:cNvSpPr/>
            <p:nvPr/>
          </p:nvSpPr>
          <p:spPr>
            <a:xfrm>
              <a:off x="16742756" y="302600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80" name="object 5080" descr=""/>
            <p:cNvSpPr/>
            <p:nvPr/>
          </p:nvSpPr>
          <p:spPr>
            <a:xfrm>
              <a:off x="16827468" y="302600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81" name="object 5081" descr=""/>
            <p:cNvSpPr/>
            <p:nvPr/>
          </p:nvSpPr>
          <p:spPr>
            <a:xfrm>
              <a:off x="16912181" y="302600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82" name="object 5082" descr=""/>
            <p:cNvSpPr/>
            <p:nvPr/>
          </p:nvSpPr>
          <p:spPr>
            <a:xfrm>
              <a:off x="16996892" y="302600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83" name="object 5083" descr=""/>
            <p:cNvSpPr/>
            <p:nvPr/>
          </p:nvSpPr>
          <p:spPr>
            <a:xfrm>
              <a:off x="17081604" y="302600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84" name="object 5084" descr=""/>
            <p:cNvSpPr/>
            <p:nvPr/>
          </p:nvSpPr>
          <p:spPr>
            <a:xfrm>
              <a:off x="17166315" y="302600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85" name="object 5085" descr=""/>
            <p:cNvSpPr/>
            <p:nvPr/>
          </p:nvSpPr>
          <p:spPr>
            <a:xfrm>
              <a:off x="17251027" y="302600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86" name="object 5086" descr=""/>
            <p:cNvSpPr/>
            <p:nvPr/>
          </p:nvSpPr>
          <p:spPr>
            <a:xfrm>
              <a:off x="17335737" y="302600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87" name="object 5087" descr=""/>
            <p:cNvSpPr/>
            <p:nvPr/>
          </p:nvSpPr>
          <p:spPr>
            <a:xfrm>
              <a:off x="17420449" y="302600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88" name="object 5088" descr=""/>
            <p:cNvSpPr/>
            <p:nvPr/>
          </p:nvSpPr>
          <p:spPr>
            <a:xfrm>
              <a:off x="17505160" y="302600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89" name="object 5089" descr=""/>
            <p:cNvSpPr/>
            <p:nvPr/>
          </p:nvSpPr>
          <p:spPr>
            <a:xfrm>
              <a:off x="15895642" y="311071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90" name="object 5090" descr=""/>
            <p:cNvSpPr/>
            <p:nvPr/>
          </p:nvSpPr>
          <p:spPr>
            <a:xfrm>
              <a:off x="15980353" y="311071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91" name="object 5091" descr=""/>
            <p:cNvSpPr/>
            <p:nvPr/>
          </p:nvSpPr>
          <p:spPr>
            <a:xfrm>
              <a:off x="16065065" y="311071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92" name="object 5092" descr=""/>
            <p:cNvSpPr/>
            <p:nvPr/>
          </p:nvSpPr>
          <p:spPr>
            <a:xfrm>
              <a:off x="16149777" y="311071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93" name="object 5093" descr=""/>
            <p:cNvSpPr/>
            <p:nvPr/>
          </p:nvSpPr>
          <p:spPr>
            <a:xfrm>
              <a:off x="16234488" y="311071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94" name="object 5094" descr=""/>
            <p:cNvSpPr/>
            <p:nvPr/>
          </p:nvSpPr>
          <p:spPr>
            <a:xfrm>
              <a:off x="16319200" y="311071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95" name="object 5095" descr=""/>
            <p:cNvSpPr/>
            <p:nvPr/>
          </p:nvSpPr>
          <p:spPr>
            <a:xfrm>
              <a:off x="16403910" y="311071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96" name="object 5096" descr=""/>
            <p:cNvSpPr/>
            <p:nvPr/>
          </p:nvSpPr>
          <p:spPr>
            <a:xfrm>
              <a:off x="16488622" y="311071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97" name="object 5097" descr=""/>
            <p:cNvSpPr/>
            <p:nvPr/>
          </p:nvSpPr>
          <p:spPr>
            <a:xfrm>
              <a:off x="16573333" y="311071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98" name="object 5098" descr=""/>
            <p:cNvSpPr/>
            <p:nvPr/>
          </p:nvSpPr>
          <p:spPr>
            <a:xfrm>
              <a:off x="16658045" y="311071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99" name="object 5099" descr=""/>
            <p:cNvSpPr/>
            <p:nvPr/>
          </p:nvSpPr>
          <p:spPr>
            <a:xfrm>
              <a:off x="16742756" y="311071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00" name="object 5100" descr=""/>
            <p:cNvSpPr/>
            <p:nvPr/>
          </p:nvSpPr>
          <p:spPr>
            <a:xfrm>
              <a:off x="16827468" y="311071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01" name="object 5101" descr=""/>
            <p:cNvSpPr/>
            <p:nvPr/>
          </p:nvSpPr>
          <p:spPr>
            <a:xfrm>
              <a:off x="16912181" y="311071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02" name="object 5102" descr=""/>
            <p:cNvSpPr/>
            <p:nvPr/>
          </p:nvSpPr>
          <p:spPr>
            <a:xfrm>
              <a:off x="16996892" y="311071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03" name="object 5103" descr=""/>
            <p:cNvSpPr/>
            <p:nvPr/>
          </p:nvSpPr>
          <p:spPr>
            <a:xfrm>
              <a:off x="17081604" y="311071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04" name="object 5104" descr=""/>
            <p:cNvSpPr/>
            <p:nvPr/>
          </p:nvSpPr>
          <p:spPr>
            <a:xfrm>
              <a:off x="17166315" y="311071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05" name="object 5105" descr=""/>
            <p:cNvSpPr/>
            <p:nvPr/>
          </p:nvSpPr>
          <p:spPr>
            <a:xfrm>
              <a:off x="17251027" y="311071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06" name="object 5106" descr=""/>
            <p:cNvSpPr/>
            <p:nvPr/>
          </p:nvSpPr>
          <p:spPr>
            <a:xfrm>
              <a:off x="17335737" y="311071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07" name="object 5107" descr=""/>
            <p:cNvSpPr/>
            <p:nvPr/>
          </p:nvSpPr>
          <p:spPr>
            <a:xfrm>
              <a:off x="17420449" y="311071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08" name="object 5108" descr=""/>
            <p:cNvSpPr/>
            <p:nvPr/>
          </p:nvSpPr>
          <p:spPr>
            <a:xfrm>
              <a:off x="17505160" y="311071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09" name="object 5109" descr=""/>
            <p:cNvSpPr/>
            <p:nvPr/>
          </p:nvSpPr>
          <p:spPr>
            <a:xfrm>
              <a:off x="15895642" y="319542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10" name="object 5110" descr=""/>
            <p:cNvSpPr/>
            <p:nvPr/>
          </p:nvSpPr>
          <p:spPr>
            <a:xfrm>
              <a:off x="15980353" y="319542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11" name="object 5111" descr=""/>
            <p:cNvSpPr/>
            <p:nvPr/>
          </p:nvSpPr>
          <p:spPr>
            <a:xfrm>
              <a:off x="16065065" y="319542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12" name="object 5112" descr=""/>
            <p:cNvSpPr/>
            <p:nvPr/>
          </p:nvSpPr>
          <p:spPr>
            <a:xfrm>
              <a:off x="16149777" y="319542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13" name="object 5113" descr=""/>
            <p:cNvSpPr/>
            <p:nvPr/>
          </p:nvSpPr>
          <p:spPr>
            <a:xfrm>
              <a:off x="16234488" y="319542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14" name="object 5114" descr=""/>
            <p:cNvSpPr/>
            <p:nvPr/>
          </p:nvSpPr>
          <p:spPr>
            <a:xfrm>
              <a:off x="16319200" y="319542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15" name="object 5115" descr=""/>
            <p:cNvSpPr/>
            <p:nvPr/>
          </p:nvSpPr>
          <p:spPr>
            <a:xfrm>
              <a:off x="16403910" y="319542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16" name="object 5116" descr=""/>
            <p:cNvSpPr/>
            <p:nvPr/>
          </p:nvSpPr>
          <p:spPr>
            <a:xfrm>
              <a:off x="16488622" y="319542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17" name="object 5117" descr=""/>
            <p:cNvSpPr/>
            <p:nvPr/>
          </p:nvSpPr>
          <p:spPr>
            <a:xfrm>
              <a:off x="16573333" y="319542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18" name="object 5118" descr=""/>
            <p:cNvSpPr/>
            <p:nvPr/>
          </p:nvSpPr>
          <p:spPr>
            <a:xfrm>
              <a:off x="16658045" y="319542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19" name="object 5119" descr=""/>
            <p:cNvSpPr/>
            <p:nvPr/>
          </p:nvSpPr>
          <p:spPr>
            <a:xfrm>
              <a:off x="16742756" y="319542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20" name="object 5120" descr=""/>
            <p:cNvSpPr/>
            <p:nvPr/>
          </p:nvSpPr>
          <p:spPr>
            <a:xfrm>
              <a:off x="16827468" y="319542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21" name="object 5121" descr=""/>
            <p:cNvSpPr/>
            <p:nvPr/>
          </p:nvSpPr>
          <p:spPr>
            <a:xfrm>
              <a:off x="16912181" y="319542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22" name="object 5122" descr=""/>
            <p:cNvSpPr/>
            <p:nvPr/>
          </p:nvSpPr>
          <p:spPr>
            <a:xfrm>
              <a:off x="16996892" y="319542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23" name="object 5123" descr=""/>
            <p:cNvSpPr/>
            <p:nvPr/>
          </p:nvSpPr>
          <p:spPr>
            <a:xfrm>
              <a:off x="17081604" y="319542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24" name="object 5124" descr=""/>
            <p:cNvSpPr/>
            <p:nvPr/>
          </p:nvSpPr>
          <p:spPr>
            <a:xfrm>
              <a:off x="17166315" y="319542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25" name="object 5125" descr=""/>
            <p:cNvSpPr/>
            <p:nvPr/>
          </p:nvSpPr>
          <p:spPr>
            <a:xfrm>
              <a:off x="17251027" y="319542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26" name="object 5126" descr=""/>
            <p:cNvSpPr/>
            <p:nvPr/>
          </p:nvSpPr>
          <p:spPr>
            <a:xfrm>
              <a:off x="17335737" y="319542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27" name="object 5127" descr=""/>
            <p:cNvSpPr/>
            <p:nvPr/>
          </p:nvSpPr>
          <p:spPr>
            <a:xfrm>
              <a:off x="17420449" y="319542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28" name="object 5128" descr=""/>
            <p:cNvSpPr/>
            <p:nvPr/>
          </p:nvSpPr>
          <p:spPr>
            <a:xfrm>
              <a:off x="17505160" y="3195426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29" name="object 5129" descr=""/>
            <p:cNvSpPr/>
            <p:nvPr/>
          </p:nvSpPr>
          <p:spPr>
            <a:xfrm>
              <a:off x="15895642" y="328013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30" name="object 5130" descr=""/>
            <p:cNvSpPr/>
            <p:nvPr/>
          </p:nvSpPr>
          <p:spPr>
            <a:xfrm>
              <a:off x="15980353" y="328013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31" name="object 5131" descr=""/>
            <p:cNvSpPr/>
            <p:nvPr/>
          </p:nvSpPr>
          <p:spPr>
            <a:xfrm>
              <a:off x="16065065" y="328013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32" name="object 5132" descr=""/>
            <p:cNvSpPr/>
            <p:nvPr/>
          </p:nvSpPr>
          <p:spPr>
            <a:xfrm>
              <a:off x="16149777" y="328013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33" name="object 5133" descr=""/>
            <p:cNvSpPr/>
            <p:nvPr/>
          </p:nvSpPr>
          <p:spPr>
            <a:xfrm>
              <a:off x="16234488" y="328013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34" name="object 5134" descr=""/>
            <p:cNvSpPr/>
            <p:nvPr/>
          </p:nvSpPr>
          <p:spPr>
            <a:xfrm>
              <a:off x="16319200" y="328013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35" name="object 5135" descr=""/>
            <p:cNvSpPr/>
            <p:nvPr/>
          </p:nvSpPr>
          <p:spPr>
            <a:xfrm>
              <a:off x="16403910" y="328013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36" name="object 5136" descr=""/>
            <p:cNvSpPr/>
            <p:nvPr/>
          </p:nvSpPr>
          <p:spPr>
            <a:xfrm>
              <a:off x="16488622" y="328013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37" name="object 5137" descr=""/>
            <p:cNvSpPr/>
            <p:nvPr/>
          </p:nvSpPr>
          <p:spPr>
            <a:xfrm>
              <a:off x="16573333" y="328013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38" name="object 5138" descr=""/>
            <p:cNvSpPr/>
            <p:nvPr/>
          </p:nvSpPr>
          <p:spPr>
            <a:xfrm>
              <a:off x="16658045" y="328013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39" name="object 5139" descr=""/>
            <p:cNvSpPr/>
            <p:nvPr/>
          </p:nvSpPr>
          <p:spPr>
            <a:xfrm>
              <a:off x="16742756" y="328013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40" name="object 5140" descr=""/>
            <p:cNvSpPr/>
            <p:nvPr/>
          </p:nvSpPr>
          <p:spPr>
            <a:xfrm>
              <a:off x="16827468" y="328013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41" name="object 5141" descr=""/>
            <p:cNvSpPr/>
            <p:nvPr/>
          </p:nvSpPr>
          <p:spPr>
            <a:xfrm>
              <a:off x="16912181" y="328013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42" name="object 5142" descr=""/>
            <p:cNvSpPr/>
            <p:nvPr/>
          </p:nvSpPr>
          <p:spPr>
            <a:xfrm>
              <a:off x="16996892" y="328013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43" name="object 5143" descr=""/>
            <p:cNvSpPr/>
            <p:nvPr/>
          </p:nvSpPr>
          <p:spPr>
            <a:xfrm>
              <a:off x="17081604" y="328013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44" name="object 5144" descr=""/>
            <p:cNvSpPr/>
            <p:nvPr/>
          </p:nvSpPr>
          <p:spPr>
            <a:xfrm>
              <a:off x="17166315" y="328013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45" name="object 5145" descr=""/>
            <p:cNvSpPr/>
            <p:nvPr/>
          </p:nvSpPr>
          <p:spPr>
            <a:xfrm>
              <a:off x="17251027" y="328013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46" name="object 5146" descr=""/>
            <p:cNvSpPr/>
            <p:nvPr/>
          </p:nvSpPr>
          <p:spPr>
            <a:xfrm>
              <a:off x="17335737" y="328013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47" name="object 5147" descr=""/>
            <p:cNvSpPr/>
            <p:nvPr/>
          </p:nvSpPr>
          <p:spPr>
            <a:xfrm>
              <a:off x="17420449" y="328013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48" name="object 5148" descr=""/>
            <p:cNvSpPr/>
            <p:nvPr/>
          </p:nvSpPr>
          <p:spPr>
            <a:xfrm>
              <a:off x="17505160" y="3280138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49" name="object 5149" descr=""/>
            <p:cNvSpPr/>
            <p:nvPr/>
          </p:nvSpPr>
          <p:spPr>
            <a:xfrm>
              <a:off x="15895642" y="336485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50" name="object 5150" descr=""/>
            <p:cNvSpPr/>
            <p:nvPr/>
          </p:nvSpPr>
          <p:spPr>
            <a:xfrm>
              <a:off x="15980353" y="336485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51" name="object 5151" descr=""/>
            <p:cNvSpPr/>
            <p:nvPr/>
          </p:nvSpPr>
          <p:spPr>
            <a:xfrm>
              <a:off x="16065065" y="336485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52" name="object 5152" descr=""/>
            <p:cNvSpPr/>
            <p:nvPr/>
          </p:nvSpPr>
          <p:spPr>
            <a:xfrm>
              <a:off x="16149777" y="336485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53" name="object 5153" descr=""/>
            <p:cNvSpPr/>
            <p:nvPr/>
          </p:nvSpPr>
          <p:spPr>
            <a:xfrm>
              <a:off x="16234488" y="336485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54" name="object 5154" descr=""/>
            <p:cNvSpPr/>
            <p:nvPr/>
          </p:nvSpPr>
          <p:spPr>
            <a:xfrm>
              <a:off x="16319200" y="336485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55" name="object 5155" descr=""/>
            <p:cNvSpPr/>
            <p:nvPr/>
          </p:nvSpPr>
          <p:spPr>
            <a:xfrm>
              <a:off x="16403910" y="336485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56" name="object 5156" descr=""/>
            <p:cNvSpPr/>
            <p:nvPr/>
          </p:nvSpPr>
          <p:spPr>
            <a:xfrm>
              <a:off x="16488622" y="336485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57" name="object 5157" descr=""/>
            <p:cNvSpPr/>
            <p:nvPr/>
          </p:nvSpPr>
          <p:spPr>
            <a:xfrm>
              <a:off x="16573333" y="336485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58" name="object 5158" descr=""/>
            <p:cNvSpPr/>
            <p:nvPr/>
          </p:nvSpPr>
          <p:spPr>
            <a:xfrm>
              <a:off x="16658045" y="336485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59" name="object 5159" descr=""/>
            <p:cNvSpPr/>
            <p:nvPr/>
          </p:nvSpPr>
          <p:spPr>
            <a:xfrm>
              <a:off x="16742756" y="336485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60" name="object 5160" descr=""/>
            <p:cNvSpPr/>
            <p:nvPr/>
          </p:nvSpPr>
          <p:spPr>
            <a:xfrm>
              <a:off x="16827468" y="336485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61" name="object 5161" descr=""/>
            <p:cNvSpPr/>
            <p:nvPr/>
          </p:nvSpPr>
          <p:spPr>
            <a:xfrm>
              <a:off x="16912181" y="336485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62" name="object 5162" descr=""/>
            <p:cNvSpPr/>
            <p:nvPr/>
          </p:nvSpPr>
          <p:spPr>
            <a:xfrm>
              <a:off x="16996892" y="336485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63" name="object 5163" descr=""/>
            <p:cNvSpPr/>
            <p:nvPr/>
          </p:nvSpPr>
          <p:spPr>
            <a:xfrm>
              <a:off x="17081604" y="336485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64" name="object 5164" descr=""/>
            <p:cNvSpPr/>
            <p:nvPr/>
          </p:nvSpPr>
          <p:spPr>
            <a:xfrm>
              <a:off x="17166315" y="336485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65" name="object 5165" descr=""/>
            <p:cNvSpPr/>
            <p:nvPr/>
          </p:nvSpPr>
          <p:spPr>
            <a:xfrm>
              <a:off x="17251027" y="336485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66" name="object 5166" descr=""/>
            <p:cNvSpPr/>
            <p:nvPr/>
          </p:nvSpPr>
          <p:spPr>
            <a:xfrm>
              <a:off x="17335737" y="336485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67" name="object 5167" descr=""/>
            <p:cNvSpPr/>
            <p:nvPr/>
          </p:nvSpPr>
          <p:spPr>
            <a:xfrm>
              <a:off x="17420449" y="336485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68" name="object 5168" descr=""/>
            <p:cNvSpPr/>
            <p:nvPr/>
          </p:nvSpPr>
          <p:spPr>
            <a:xfrm>
              <a:off x="17505160" y="3364850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69" name="object 5169" descr=""/>
            <p:cNvSpPr/>
            <p:nvPr/>
          </p:nvSpPr>
          <p:spPr>
            <a:xfrm>
              <a:off x="15895642" y="344956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70" name="object 5170" descr=""/>
            <p:cNvSpPr/>
            <p:nvPr/>
          </p:nvSpPr>
          <p:spPr>
            <a:xfrm>
              <a:off x="15980353" y="344956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71" name="object 5171" descr=""/>
            <p:cNvSpPr/>
            <p:nvPr/>
          </p:nvSpPr>
          <p:spPr>
            <a:xfrm>
              <a:off x="16065065" y="344956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72" name="object 5172" descr=""/>
            <p:cNvSpPr/>
            <p:nvPr/>
          </p:nvSpPr>
          <p:spPr>
            <a:xfrm>
              <a:off x="16149777" y="344956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73" name="object 5173" descr=""/>
            <p:cNvSpPr/>
            <p:nvPr/>
          </p:nvSpPr>
          <p:spPr>
            <a:xfrm>
              <a:off x="16234488" y="344956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74" name="object 5174" descr=""/>
            <p:cNvSpPr/>
            <p:nvPr/>
          </p:nvSpPr>
          <p:spPr>
            <a:xfrm>
              <a:off x="16319200" y="344956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75" name="object 5175" descr=""/>
            <p:cNvSpPr/>
            <p:nvPr/>
          </p:nvSpPr>
          <p:spPr>
            <a:xfrm>
              <a:off x="16403910" y="344956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76" name="object 5176" descr=""/>
            <p:cNvSpPr/>
            <p:nvPr/>
          </p:nvSpPr>
          <p:spPr>
            <a:xfrm>
              <a:off x="16488622" y="344956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77" name="object 5177" descr=""/>
            <p:cNvSpPr/>
            <p:nvPr/>
          </p:nvSpPr>
          <p:spPr>
            <a:xfrm>
              <a:off x="16573333" y="344956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78" name="object 5178" descr=""/>
            <p:cNvSpPr/>
            <p:nvPr/>
          </p:nvSpPr>
          <p:spPr>
            <a:xfrm>
              <a:off x="16658045" y="344956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79" name="object 5179" descr=""/>
            <p:cNvSpPr/>
            <p:nvPr/>
          </p:nvSpPr>
          <p:spPr>
            <a:xfrm>
              <a:off x="16742756" y="344956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80" name="object 5180" descr=""/>
            <p:cNvSpPr/>
            <p:nvPr/>
          </p:nvSpPr>
          <p:spPr>
            <a:xfrm>
              <a:off x="16827468" y="344956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81" name="object 5181" descr=""/>
            <p:cNvSpPr/>
            <p:nvPr/>
          </p:nvSpPr>
          <p:spPr>
            <a:xfrm>
              <a:off x="16912181" y="344956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82" name="object 5182" descr=""/>
            <p:cNvSpPr/>
            <p:nvPr/>
          </p:nvSpPr>
          <p:spPr>
            <a:xfrm>
              <a:off x="16996892" y="344956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83" name="object 5183" descr=""/>
            <p:cNvSpPr/>
            <p:nvPr/>
          </p:nvSpPr>
          <p:spPr>
            <a:xfrm>
              <a:off x="17081604" y="344956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84" name="object 5184" descr=""/>
            <p:cNvSpPr/>
            <p:nvPr/>
          </p:nvSpPr>
          <p:spPr>
            <a:xfrm>
              <a:off x="17166315" y="344956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85" name="object 5185" descr=""/>
            <p:cNvSpPr/>
            <p:nvPr/>
          </p:nvSpPr>
          <p:spPr>
            <a:xfrm>
              <a:off x="17251027" y="344956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86" name="object 5186" descr=""/>
            <p:cNvSpPr/>
            <p:nvPr/>
          </p:nvSpPr>
          <p:spPr>
            <a:xfrm>
              <a:off x="17335737" y="344956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87" name="object 5187" descr=""/>
            <p:cNvSpPr/>
            <p:nvPr/>
          </p:nvSpPr>
          <p:spPr>
            <a:xfrm>
              <a:off x="17420449" y="344956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88" name="object 5188" descr=""/>
            <p:cNvSpPr/>
            <p:nvPr/>
          </p:nvSpPr>
          <p:spPr>
            <a:xfrm>
              <a:off x="17505160" y="3449562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89" name="object 5189" descr=""/>
            <p:cNvSpPr/>
            <p:nvPr/>
          </p:nvSpPr>
          <p:spPr>
            <a:xfrm>
              <a:off x="15895642" y="353427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90" name="object 5190" descr=""/>
            <p:cNvSpPr/>
            <p:nvPr/>
          </p:nvSpPr>
          <p:spPr>
            <a:xfrm>
              <a:off x="15980353" y="353427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91" name="object 5191" descr=""/>
            <p:cNvSpPr/>
            <p:nvPr/>
          </p:nvSpPr>
          <p:spPr>
            <a:xfrm>
              <a:off x="16065065" y="353427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92" name="object 5192" descr=""/>
            <p:cNvSpPr/>
            <p:nvPr/>
          </p:nvSpPr>
          <p:spPr>
            <a:xfrm>
              <a:off x="16149777" y="353427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93" name="object 5193" descr=""/>
            <p:cNvSpPr/>
            <p:nvPr/>
          </p:nvSpPr>
          <p:spPr>
            <a:xfrm>
              <a:off x="16234488" y="353427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94" name="object 5194" descr=""/>
            <p:cNvSpPr/>
            <p:nvPr/>
          </p:nvSpPr>
          <p:spPr>
            <a:xfrm>
              <a:off x="16319200" y="353427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95" name="object 5195" descr=""/>
            <p:cNvSpPr/>
            <p:nvPr/>
          </p:nvSpPr>
          <p:spPr>
            <a:xfrm>
              <a:off x="16403910" y="353427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96" name="object 5196" descr=""/>
            <p:cNvSpPr/>
            <p:nvPr/>
          </p:nvSpPr>
          <p:spPr>
            <a:xfrm>
              <a:off x="16488622" y="353427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97" name="object 5197" descr=""/>
            <p:cNvSpPr/>
            <p:nvPr/>
          </p:nvSpPr>
          <p:spPr>
            <a:xfrm>
              <a:off x="16573333" y="353427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98" name="object 5198" descr=""/>
            <p:cNvSpPr/>
            <p:nvPr/>
          </p:nvSpPr>
          <p:spPr>
            <a:xfrm>
              <a:off x="16658045" y="353427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99" name="object 5199" descr=""/>
            <p:cNvSpPr/>
            <p:nvPr/>
          </p:nvSpPr>
          <p:spPr>
            <a:xfrm>
              <a:off x="16742756" y="353427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00" name="object 5200" descr=""/>
            <p:cNvSpPr/>
            <p:nvPr/>
          </p:nvSpPr>
          <p:spPr>
            <a:xfrm>
              <a:off x="16827468" y="353427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01" name="object 5201" descr=""/>
            <p:cNvSpPr/>
            <p:nvPr/>
          </p:nvSpPr>
          <p:spPr>
            <a:xfrm>
              <a:off x="16912181" y="353427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02" name="object 5202" descr=""/>
            <p:cNvSpPr/>
            <p:nvPr/>
          </p:nvSpPr>
          <p:spPr>
            <a:xfrm>
              <a:off x="16996892" y="353427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03" name="object 5203" descr=""/>
            <p:cNvSpPr/>
            <p:nvPr/>
          </p:nvSpPr>
          <p:spPr>
            <a:xfrm>
              <a:off x="17081604" y="353427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04" name="object 5204" descr=""/>
            <p:cNvSpPr/>
            <p:nvPr/>
          </p:nvSpPr>
          <p:spPr>
            <a:xfrm>
              <a:off x="17166315" y="353427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05" name="object 5205" descr=""/>
            <p:cNvSpPr/>
            <p:nvPr/>
          </p:nvSpPr>
          <p:spPr>
            <a:xfrm>
              <a:off x="17251027" y="353427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06" name="object 5206" descr=""/>
            <p:cNvSpPr/>
            <p:nvPr/>
          </p:nvSpPr>
          <p:spPr>
            <a:xfrm>
              <a:off x="17335737" y="353427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07" name="object 5207" descr=""/>
            <p:cNvSpPr/>
            <p:nvPr/>
          </p:nvSpPr>
          <p:spPr>
            <a:xfrm>
              <a:off x="17420449" y="353427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08" name="object 5208" descr=""/>
            <p:cNvSpPr/>
            <p:nvPr/>
          </p:nvSpPr>
          <p:spPr>
            <a:xfrm>
              <a:off x="17505160" y="3534273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09" name="object 5209" descr=""/>
            <p:cNvSpPr/>
            <p:nvPr/>
          </p:nvSpPr>
          <p:spPr>
            <a:xfrm>
              <a:off x="15895642" y="361898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10" name="object 5210" descr=""/>
            <p:cNvSpPr/>
            <p:nvPr/>
          </p:nvSpPr>
          <p:spPr>
            <a:xfrm>
              <a:off x="15980353" y="361898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11" name="object 5211" descr=""/>
            <p:cNvSpPr/>
            <p:nvPr/>
          </p:nvSpPr>
          <p:spPr>
            <a:xfrm>
              <a:off x="16065065" y="361898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12" name="object 5212" descr=""/>
            <p:cNvSpPr/>
            <p:nvPr/>
          </p:nvSpPr>
          <p:spPr>
            <a:xfrm>
              <a:off x="16149777" y="361898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13" name="object 5213" descr=""/>
            <p:cNvSpPr/>
            <p:nvPr/>
          </p:nvSpPr>
          <p:spPr>
            <a:xfrm>
              <a:off x="16234488" y="361898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14" name="object 5214" descr=""/>
            <p:cNvSpPr/>
            <p:nvPr/>
          </p:nvSpPr>
          <p:spPr>
            <a:xfrm>
              <a:off x="16319200" y="361898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15" name="object 5215" descr=""/>
            <p:cNvSpPr/>
            <p:nvPr/>
          </p:nvSpPr>
          <p:spPr>
            <a:xfrm>
              <a:off x="16403910" y="361898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16" name="object 5216" descr=""/>
            <p:cNvSpPr/>
            <p:nvPr/>
          </p:nvSpPr>
          <p:spPr>
            <a:xfrm>
              <a:off x="16488622" y="361898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17" name="object 5217" descr=""/>
            <p:cNvSpPr/>
            <p:nvPr/>
          </p:nvSpPr>
          <p:spPr>
            <a:xfrm>
              <a:off x="16573333" y="361898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18" name="object 5218" descr=""/>
            <p:cNvSpPr/>
            <p:nvPr/>
          </p:nvSpPr>
          <p:spPr>
            <a:xfrm>
              <a:off x="16658045" y="361898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19" name="object 5219" descr=""/>
            <p:cNvSpPr/>
            <p:nvPr/>
          </p:nvSpPr>
          <p:spPr>
            <a:xfrm>
              <a:off x="16742756" y="361898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20" name="object 5220" descr=""/>
            <p:cNvSpPr/>
            <p:nvPr/>
          </p:nvSpPr>
          <p:spPr>
            <a:xfrm>
              <a:off x="16827468" y="361898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21" name="object 5221" descr=""/>
            <p:cNvSpPr/>
            <p:nvPr/>
          </p:nvSpPr>
          <p:spPr>
            <a:xfrm>
              <a:off x="16912181" y="361898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22" name="object 5222" descr=""/>
            <p:cNvSpPr/>
            <p:nvPr/>
          </p:nvSpPr>
          <p:spPr>
            <a:xfrm>
              <a:off x="16996892" y="361898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23" name="object 5223" descr=""/>
            <p:cNvSpPr/>
            <p:nvPr/>
          </p:nvSpPr>
          <p:spPr>
            <a:xfrm>
              <a:off x="17081604" y="361898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24" name="object 5224" descr=""/>
            <p:cNvSpPr/>
            <p:nvPr/>
          </p:nvSpPr>
          <p:spPr>
            <a:xfrm>
              <a:off x="17166315" y="361898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25" name="object 5225" descr=""/>
            <p:cNvSpPr/>
            <p:nvPr/>
          </p:nvSpPr>
          <p:spPr>
            <a:xfrm>
              <a:off x="17251027" y="361898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26" name="object 5226" descr=""/>
            <p:cNvSpPr/>
            <p:nvPr/>
          </p:nvSpPr>
          <p:spPr>
            <a:xfrm>
              <a:off x="17335737" y="361898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27" name="object 5227" descr=""/>
            <p:cNvSpPr/>
            <p:nvPr/>
          </p:nvSpPr>
          <p:spPr>
            <a:xfrm>
              <a:off x="17420449" y="361898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28" name="object 5228" descr=""/>
            <p:cNvSpPr/>
            <p:nvPr/>
          </p:nvSpPr>
          <p:spPr>
            <a:xfrm>
              <a:off x="17505160" y="3618984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29" name="object 5229" descr=""/>
            <p:cNvSpPr/>
            <p:nvPr/>
          </p:nvSpPr>
          <p:spPr>
            <a:xfrm>
              <a:off x="15895642" y="370369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30" name="object 5230" descr=""/>
            <p:cNvSpPr/>
            <p:nvPr/>
          </p:nvSpPr>
          <p:spPr>
            <a:xfrm>
              <a:off x="15980353" y="370369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31" name="object 5231" descr=""/>
            <p:cNvSpPr/>
            <p:nvPr/>
          </p:nvSpPr>
          <p:spPr>
            <a:xfrm>
              <a:off x="16065065" y="370369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32" name="object 5232" descr=""/>
            <p:cNvSpPr/>
            <p:nvPr/>
          </p:nvSpPr>
          <p:spPr>
            <a:xfrm>
              <a:off x="16149777" y="370369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33" name="object 5233" descr=""/>
            <p:cNvSpPr/>
            <p:nvPr/>
          </p:nvSpPr>
          <p:spPr>
            <a:xfrm>
              <a:off x="16234488" y="370369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34" name="object 5234" descr=""/>
            <p:cNvSpPr/>
            <p:nvPr/>
          </p:nvSpPr>
          <p:spPr>
            <a:xfrm>
              <a:off x="16319200" y="370369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35" name="object 5235" descr=""/>
            <p:cNvSpPr/>
            <p:nvPr/>
          </p:nvSpPr>
          <p:spPr>
            <a:xfrm>
              <a:off x="16403910" y="370369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36" name="object 5236" descr=""/>
            <p:cNvSpPr/>
            <p:nvPr/>
          </p:nvSpPr>
          <p:spPr>
            <a:xfrm>
              <a:off x="16488622" y="370369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37" name="object 5237" descr=""/>
            <p:cNvSpPr/>
            <p:nvPr/>
          </p:nvSpPr>
          <p:spPr>
            <a:xfrm>
              <a:off x="16573333" y="370369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38" name="object 5238" descr=""/>
            <p:cNvSpPr/>
            <p:nvPr/>
          </p:nvSpPr>
          <p:spPr>
            <a:xfrm>
              <a:off x="16658045" y="370369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39" name="object 5239" descr=""/>
            <p:cNvSpPr/>
            <p:nvPr/>
          </p:nvSpPr>
          <p:spPr>
            <a:xfrm>
              <a:off x="16742756" y="370369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40" name="object 5240" descr=""/>
            <p:cNvSpPr/>
            <p:nvPr/>
          </p:nvSpPr>
          <p:spPr>
            <a:xfrm>
              <a:off x="16827468" y="370369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41" name="object 5241" descr=""/>
            <p:cNvSpPr/>
            <p:nvPr/>
          </p:nvSpPr>
          <p:spPr>
            <a:xfrm>
              <a:off x="16912181" y="370369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42" name="object 5242" descr=""/>
            <p:cNvSpPr/>
            <p:nvPr/>
          </p:nvSpPr>
          <p:spPr>
            <a:xfrm>
              <a:off x="16996892" y="370369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43" name="object 5243" descr=""/>
            <p:cNvSpPr/>
            <p:nvPr/>
          </p:nvSpPr>
          <p:spPr>
            <a:xfrm>
              <a:off x="17081604" y="370369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44" name="object 5244" descr=""/>
            <p:cNvSpPr/>
            <p:nvPr/>
          </p:nvSpPr>
          <p:spPr>
            <a:xfrm>
              <a:off x="17166315" y="370369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45" name="object 5245" descr=""/>
            <p:cNvSpPr/>
            <p:nvPr/>
          </p:nvSpPr>
          <p:spPr>
            <a:xfrm>
              <a:off x="17251027" y="370369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46" name="object 5246" descr=""/>
            <p:cNvSpPr/>
            <p:nvPr/>
          </p:nvSpPr>
          <p:spPr>
            <a:xfrm>
              <a:off x="17335737" y="370369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47" name="object 5247" descr=""/>
            <p:cNvSpPr/>
            <p:nvPr/>
          </p:nvSpPr>
          <p:spPr>
            <a:xfrm>
              <a:off x="17420449" y="370369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48" name="object 5248" descr=""/>
            <p:cNvSpPr/>
            <p:nvPr/>
          </p:nvSpPr>
          <p:spPr>
            <a:xfrm>
              <a:off x="17505160" y="3703695"/>
              <a:ext cx="85090" cy="85090"/>
            </a:xfrm>
            <a:custGeom>
              <a:avLst/>
              <a:gdLst/>
              <a:ahLst/>
              <a:cxnLst/>
              <a:rect l="l" t="t" r="r" b="b"/>
              <a:pathLst>
                <a:path w="85090" h="85089">
                  <a:moveTo>
                    <a:pt x="0" y="0"/>
                  </a:moveTo>
                  <a:lnTo>
                    <a:pt x="84709" y="0"/>
                  </a:lnTo>
                  <a:lnTo>
                    <a:pt x="84709" y="84709"/>
                  </a:lnTo>
                  <a:lnTo>
                    <a:pt x="0" y="84709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77777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49" name="object 5249" descr=""/>
            <p:cNvSpPr/>
            <p:nvPr/>
          </p:nvSpPr>
          <p:spPr>
            <a:xfrm>
              <a:off x="16573337" y="2729512"/>
              <a:ext cx="339090" cy="424180"/>
            </a:xfrm>
            <a:custGeom>
              <a:avLst/>
              <a:gdLst/>
              <a:ahLst/>
              <a:cxnLst/>
              <a:rect l="l" t="t" r="r" b="b"/>
              <a:pathLst>
                <a:path w="339090" h="424180">
                  <a:moveTo>
                    <a:pt x="169418" y="423557"/>
                  </a:moveTo>
                  <a:lnTo>
                    <a:pt x="338837" y="254138"/>
                  </a:lnTo>
                </a:path>
                <a:path w="339090" h="424180">
                  <a:moveTo>
                    <a:pt x="169418" y="423557"/>
                  </a:moveTo>
                  <a:lnTo>
                    <a:pt x="0" y="254138"/>
                  </a:lnTo>
                </a:path>
                <a:path w="339090" h="424180">
                  <a:moveTo>
                    <a:pt x="169418" y="423557"/>
                  </a:moveTo>
                  <a:lnTo>
                    <a:pt x="169418" y="0"/>
                  </a:lnTo>
                </a:path>
              </a:pathLst>
            </a:custGeom>
            <a:ln w="84709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50" name="object 5250" descr=""/>
          <p:cNvSpPr txBox="1"/>
          <p:nvPr/>
        </p:nvSpPr>
        <p:spPr>
          <a:xfrm>
            <a:off x="5483970" y="2081537"/>
            <a:ext cx="208279" cy="129921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535"/>
              </a:lnSpc>
            </a:pPr>
            <a:r>
              <a:rPr dirty="0" sz="1300">
                <a:solidFill>
                  <a:srgbClr val="0099CC"/>
                </a:solidFill>
                <a:latin typeface="Microsoft Sans Serif"/>
                <a:cs typeface="Microsoft Sans Serif"/>
              </a:rPr>
              <a:t>Elemento</a:t>
            </a:r>
            <a:r>
              <a:rPr dirty="0" sz="1300" spc="-90">
                <a:solidFill>
                  <a:srgbClr val="0099CC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0099CC"/>
                </a:solidFill>
                <a:latin typeface="Microsoft Sans Serif"/>
                <a:cs typeface="Microsoft Sans Serif"/>
              </a:rPr>
              <a:t>Gráfico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5254" name="object 525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920"/>
              </a:lnSpc>
            </a:pPr>
            <a:fld id="{81D60167-4931-47E6-BA6A-407CBD079E47}" type="slidenum">
              <a:rPr dirty="0" spc="65"/>
              <a:t>20</a:t>
            </a:fld>
          </a:p>
        </p:txBody>
      </p:sp>
      <p:sp>
        <p:nvSpPr>
          <p:cNvPr id="5255" name="object 525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20"/>
              </a:lnSpc>
            </a:pPr>
            <a:r>
              <a:rPr dirty="0" b="0">
                <a:latin typeface="Microsoft Sans Serif"/>
                <a:cs typeface="Microsoft Sans Serif"/>
              </a:rPr>
              <a:t>Design</a:t>
            </a:r>
            <a:r>
              <a:rPr dirty="0" spc="-25" b="0">
                <a:latin typeface="Microsoft Sans Serif"/>
                <a:cs typeface="Microsoft Sans Serif"/>
              </a:rPr>
              <a:t> </a:t>
            </a:r>
            <a:r>
              <a:rPr dirty="0" b="0">
                <a:latin typeface="Microsoft Sans Serif"/>
                <a:cs typeface="Microsoft Sans Serif"/>
              </a:rPr>
              <a:t>System</a:t>
            </a:r>
            <a:r>
              <a:rPr dirty="0" spc="-20" b="0">
                <a:latin typeface="Microsoft Sans Serif"/>
                <a:cs typeface="Microsoft Sans Serif"/>
              </a:rPr>
              <a:t> </a:t>
            </a:r>
            <a:r>
              <a:rPr dirty="0"/>
              <a:t>Manual</a:t>
            </a:r>
            <a:r>
              <a:rPr dirty="0" spc="-45"/>
              <a:t> </a:t>
            </a:r>
            <a:r>
              <a:rPr dirty="0"/>
              <a:t>de</a:t>
            </a:r>
            <a:r>
              <a:rPr dirty="0" spc="-45"/>
              <a:t> </a:t>
            </a:r>
            <a:r>
              <a:rPr dirty="0" spc="-10"/>
              <a:t>Normas</a:t>
            </a:r>
          </a:p>
        </p:txBody>
      </p:sp>
      <p:sp>
        <p:nvSpPr>
          <p:cNvPr id="5251" name="object 5251" descr=""/>
          <p:cNvSpPr txBox="1"/>
          <p:nvPr/>
        </p:nvSpPr>
        <p:spPr>
          <a:xfrm>
            <a:off x="5483970" y="4158139"/>
            <a:ext cx="208279" cy="116268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535"/>
              </a:lnSpc>
            </a:pPr>
            <a:r>
              <a:rPr dirty="0" sz="1300">
                <a:solidFill>
                  <a:srgbClr val="0099CC"/>
                </a:solidFill>
                <a:latin typeface="Microsoft Sans Serif"/>
                <a:cs typeface="Microsoft Sans Serif"/>
              </a:rPr>
              <a:t>Módulo</a:t>
            </a:r>
            <a:r>
              <a:rPr dirty="0" sz="1300" spc="95">
                <a:solidFill>
                  <a:srgbClr val="0099CC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0099CC"/>
                </a:solidFill>
                <a:latin typeface="Microsoft Sans Serif"/>
                <a:cs typeface="Microsoft Sans Serif"/>
              </a:rPr>
              <a:t>Padrão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5252" name="object 5252" descr=""/>
          <p:cNvSpPr txBox="1"/>
          <p:nvPr/>
        </p:nvSpPr>
        <p:spPr>
          <a:xfrm>
            <a:off x="5477988" y="6234772"/>
            <a:ext cx="208279" cy="157734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535"/>
              </a:lnSpc>
            </a:pPr>
            <a:r>
              <a:rPr dirty="0" sz="1300" spc="-10">
                <a:solidFill>
                  <a:srgbClr val="0099CC"/>
                </a:solidFill>
                <a:latin typeface="Microsoft Sans Serif"/>
                <a:cs typeface="Microsoft Sans Serif"/>
              </a:rPr>
              <a:t>Padrão,</a:t>
            </a:r>
            <a:r>
              <a:rPr dirty="0" sz="1300" spc="-45">
                <a:solidFill>
                  <a:srgbClr val="0099CC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0099CC"/>
                </a:solidFill>
                <a:latin typeface="Microsoft Sans Serif"/>
                <a:cs typeface="Microsoft Sans Serif"/>
              </a:rPr>
              <a:t>Micro</a:t>
            </a:r>
            <a:r>
              <a:rPr dirty="0" sz="1300" spc="-45">
                <a:solidFill>
                  <a:srgbClr val="0099CC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0099CC"/>
                </a:solidFill>
                <a:latin typeface="Microsoft Sans Serif"/>
                <a:cs typeface="Microsoft Sans Serif"/>
              </a:rPr>
              <a:t>Escala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5253" name="object 5253" descr=""/>
          <p:cNvSpPr txBox="1"/>
          <p:nvPr/>
        </p:nvSpPr>
        <p:spPr>
          <a:xfrm>
            <a:off x="5477988" y="8291687"/>
            <a:ext cx="208279" cy="163258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535"/>
              </a:lnSpc>
            </a:pPr>
            <a:r>
              <a:rPr dirty="0" sz="1300" spc="-10">
                <a:solidFill>
                  <a:srgbClr val="0099CC"/>
                </a:solidFill>
                <a:latin typeface="Microsoft Sans Serif"/>
                <a:cs typeface="Microsoft Sans Serif"/>
              </a:rPr>
              <a:t>Padrão, </a:t>
            </a:r>
            <a:r>
              <a:rPr dirty="0" sz="1300">
                <a:solidFill>
                  <a:srgbClr val="0099CC"/>
                </a:solidFill>
                <a:latin typeface="Microsoft Sans Serif"/>
                <a:cs typeface="Microsoft Sans Serif"/>
              </a:rPr>
              <a:t>Média</a:t>
            </a:r>
            <a:r>
              <a:rPr dirty="0" sz="1300" spc="-10">
                <a:solidFill>
                  <a:srgbClr val="0099CC"/>
                </a:solidFill>
                <a:latin typeface="Microsoft Sans Serif"/>
                <a:cs typeface="Microsoft Sans Serif"/>
              </a:rPr>
              <a:t> Escala</a:t>
            </a:r>
            <a:endParaRPr sz="13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1796883" y="5189026"/>
            <a:ext cx="1608455" cy="3056255"/>
            <a:chOff x="11796883" y="5189026"/>
            <a:chExt cx="1608455" cy="305625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82763" y="6119370"/>
              <a:ext cx="1262914" cy="1968526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3163961" y="7199394"/>
              <a:ext cx="161290" cy="965200"/>
            </a:xfrm>
            <a:custGeom>
              <a:avLst/>
              <a:gdLst/>
              <a:ahLst/>
              <a:cxnLst/>
              <a:rect l="l" t="t" r="r" b="b"/>
              <a:pathLst>
                <a:path w="161290" h="965200">
                  <a:moveTo>
                    <a:pt x="0" y="965038"/>
                  </a:moveTo>
                  <a:lnTo>
                    <a:pt x="160832" y="965038"/>
                  </a:lnTo>
                  <a:lnTo>
                    <a:pt x="160832" y="0"/>
                  </a:lnTo>
                  <a:lnTo>
                    <a:pt x="0" y="0"/>
                  </a:lnTo>
                  <a:lnTo>
                    <a:pt x="0" y="965038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1957789" y="6234512"/>
              <a:ext cx="482600" cy="965200"/>
            </a:xfrm>
            <a:custGeom>
              <a:avLst/>
              <a:gdLst/>
              <a:ahLst/>
              <a:cxnLst/>
              <a:rect l="l" t="t" r="r" b="b"/>
              <a:pathLst>
                <a:path w="482600" h="965200">
                  <a:moveTo>
                    <a:pt x="321592" y="321592"/>
                  </a:moveTo>
                  <a:lnTo>
                    <a:pt x="274070" y="318105"/>
                  </a:lnTo>
                  <a:lnTo>
                    <a:pt x="228713" y="307976"/>
                  </a:lnTo>
                  <a:lnTo>
                    <a:pt x="186018" y="291702"/>
                  </a:lnTo>
                  <a:lnTo>
                    <a:pt x="146483" y="269780"/>
                  </a:lnTo>
                  <a:lnTo>
                    <a:pt x="110605" y="242709"/>
                  </a:lnTo>
                  <a:lnTo>
                    <a:pt x="78882" y="210986"/>
                  </a:lnTo>
                  <a:lnTo>
                    <a:pt x="51811" y="175108"/>
                  </a:lnTo>
                  <a:lnTo>
                    <a:pt x="29890" y="135573"/>
                  </a:lnTo>
                  <a:lnTo>
                    <a:pt x="13616" y="92878"/>
                  </a:lnTo>
                  <a:lnTo>
                    <a:pt x="3486" y="47521"/>
                  </a:lnTo>
                  <a:lnTo>
                    <a:pt x="0" y="0"/>
                  </a:lnTo>
                </a:path>
                <a:path w="482600" h="965200">
                  <a:moveTo>
                    <a:pt x="0" y="964850"/>
                  </a:moveTo>
                  <a:lnTo>
                    <a:pt x="3486" y="917328"/>
                  </a:lnTo>
                  <a:lnTo>
                    <a:pt x="13616" y="871971"/>
                  </a:lnTo>
                  <a:lnTo>
                    <a:pt x="29890" y="829276"/>
                  </a:lnTo>
                  <a:lnTo>
                    <a:pt x="51811" y="789741"/>
                  </a:lnTo>
                  <a:lnTo>
                    <a:pt x="78882" y="753863"/>
                  </a:lnTo>
                  <a:lnTo>
                    <a:pt x="110605" y="722140"/>
                  </a:lnTo>
                  <a:lnTo>
                    <a:pt x="146483" y="695069"/>
                  </a:lnTo>
                  <a:lnTo>
                    <a:pt x="186018" y="673148"/>
                  </a:lnTo>
                  <a:lnTo>
                    <a:pt x="228713" y="656874"/>
                  </a:lnTo>
                  <a:lnTo>
                    <a:pt x="274070" y="646744"/>
                  </a:lnTo>
                  <a:lnTo>
                    <a:pt x="321592" y="643257"/>
                  </a:lnTo>
                </a:path>
                <a:path w="482600" h="965200">
                  <a:moveTo>
                    <a:pt x="321519" y="321299"/>
                  </a:moveTo>
                  <a:lnTo>
                    <a:pt x="364274" y="327044"/>
                  </a:lnTo>
                  <a:lnTo>
                    <a:pt x="402693" y="343257"/>
                  </a:lnTo>
                  <a:lnTo>
                    <a:pt x="435244" y="368406"/>
                  </a:lnTo>
                  <a:lnTo>
                    <a:pt x="460393" y="400956"/>
                  </a:lnTo>
                  <a:lnTo>
                    <a:pt x="476606" y="439376"/>
                  </a:lnTo>
                  <a:lnTo>
                    <a:pt x="482351" y="482131"/>
                  </a:lnTo>
                  <a:lnTo>
                    <a:pt x="476606" y="524887"/>
                  </a:lnTo>
                  <a:lnTo>
                    <a:pt x="460393" y="563306"/>
                  </a:lnTo>
                  <a:lnTo>
                    <a:pt x="435244" y="595857"/>
                  </a:lnTo>
                  <a:lnTo>
                    <a:pt x="402693" y="621006"/>
                  </a:lnTo>
                  <a:lnTo>
                    <a:pt x="364274" y="637219"/>
                  </a:lnTo>
                  <a:lnTo>
                    <a:pt x="321519" y="642964"/>
                  </a:lnTo>
                </a:path>
              </a:pathLst>
            </a:custGeom>
            <a:ln w="160832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1877371" y="5269451"/>
              <a:ext cx="161290" cy="2895600"/>
            </a:xfrm>
            <a:custGeom>
              <a:avLst/>
              <a:gdLst/>
              <a:ahLst/>
              <a:cxnLst/>
              <a:rect l="l" t="t" r="r" b="b"/>
              <a:pathLst>
                <a:path w="161290" h="2895600">
                  <a:moveTo>
                    <a:pt x="160832" y="1929942"/>
                  </a:moveTo>
                  <a:lnTo>
                    <a:pt x="0" y="1929942"/>
                  </a:lnTo>
                  <a:lnTo>
                    <a:pt x="0" y="2894990"/>
                  </a:lnTo>
                  <a:lnTo>
                    <a:pt x="160832" y="2894990"/>
                  </a:lnTo>
                  <a:lnTo>
                    <a:pt x="160832" y="1929942"/>
                  </a:lnTo>
                  <a:close/>
                </a:path>
                <a:path w="161290" h="2895600">
                  <a:moveTo>
                    <a:pt x="160832" y="0"/>
                  </a:moveTo>
                  <a:lnTo>
                    <a:pt x="0" y="0"/>
                  </a:lnTo>
                  <a:lnTo>
                    <a:pt x="0" y="965073"/>
                  </a:lnTo>
                  <a:lnTo>
                    <a:pt x="160832" y="965073"/>
                  </a:lnTo>
                  <a:lnTo>
                    <a:pt x="160832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2762026" y="6234544"/>
              <a:ext cx="482600" cy="965200"/>
            </a:xfrm>
            <a:custGeom>
              <a:avLst/>
              <a:gdLst/>
              <a:ahLst/>
              <a:cxnLst/>
              <a:rect l="l" t="t" r="r" b="b"/>
              <a:pathLst>
                <a:path w="482600" h="965200">
                  <a:moveTo>
                    <a:pt x="160759" y="643257"/>
                  </a:moveTo>
                  <a:lnTo>
                    <a:pt x="208281" y="646744"/>
                  </a:lnTo>
                  <a:lnTo>
                    <a:pt x="253638" y="656874"/>
                  </a:lnTo>
                  <a:lnTo>
                    <a:pt x="296333" y="673148"/>
                  </a:lnTo>
                  <a:lnTo>
                    <a:pt x="335868" y="695069"/>
                  </a:lnTo>
                  <a:lnTo>
                    <a:pt x="371746" y="722140"/>
                  </a:lnTo>
                  <a:lnTo>
                    <a:pt x="403469" y="753863"/>
                  </a:lnTo>
                  <a:lnTo>
                    <a:pt x="430540" y="789741"/>
                  </a:lnTo>
                  <a:lnTo>
                    <a:pt x="452461" y="829276"/>
                  </a:lnTo>
                  <a:lnTo>
                    <a:pt x="468735" y="871971"/>
                  </a:lnTo>
                  <a:lnTo>
                    <a:pt x="478864" y="917328"/>
                  </a:lnTo>
                  <a:lnTo>
                    <a:pt x="482351" y="964850"/>
                  </a:lnTo>
                </a:path>
                <a:path w="482600" h="965200">
                  <a:moveTo>
                    <a:pt x="482351" y="0"/>
                  </a:moveTo>
                  <a:lnTo>
                    <a:pt x="478864" y="47524"/>
                  </a:lnTo>
                  <a:lnTo>
                    <a:pt x="468735" y="92882"/>
                  </a:lnTo>
                  <a:lnTo>
                    <a:pt x="452461" y="135578"/>
                  </a:lnTo>
                  <a:lnTo>
                    <a:pt x="430540" y="175113"/>
                  </a:lnTo>
                  <a:lnTo>
                    <a:pt x="403469" y="210991"/>
                  </a:lnTo>
                  <a:lnTo>
                    <a:pt x="371746" y="242713"/>
                  </a:lnTo>
                  <a:lnTo>
                    <a:pt x="335868" y="269783"/>
                  </a:lnTo>
                  <a:lnTo>
                    <a:pt x="296333" y="291703"/>
                  </a:lnTo>
                  <a:lnTo>
                    <a:pt x="253638" y="307976"/>
                  </a:lnTo>
                  <a:lnTo>
                    <a:pt x="208281" y="318105"/>
                  </a:lnTo>
                  <a:lnTo>
                    <a:pt x="160759" y="321592"/>
                  </a:lnTo>
                </a:path>
                <a:path w="482600" h="965200">
                  <a:moveTo>
                    <a:pt x="160832" y="643551"/>
                  </a:moveTo>
                  <a:lnTo>
                    <a:pt x="118077" y="637805"/>
                  </a:lnTo>
                  <a:lnTo>
                    <a:pt x="79657" y="621592"/>
                  </a:lnTo>
                  <a:lnTo>
                    <a:pt x="47107" y="596443"/>
                  </a:lnTo>
                  <a:lnTo>
                    <a:pt x="21958" y="563893"/>
                  </a:lnTo>
                  <a:lnTo>
                    <a:pt x="5745" y="525473"/>
                  </a:lnTo>
                  <a:lnTo>
                    <a:pt x="0" y="482718"/>
                  </a:lnTo>
                  <a:lnTo>
                    <a:pt x="5745" y="439962"/>
                  </a:lnTo>
                  <a:lnTo>
                    <a:pt x="21958" y="401543"/>
                  </a:lnTo>
                  <a:lnTo>
                    <a:pt x="47107" y="368992"/>
                  </a:lnTo>
                  <a:lnTo>
                    <a:pt x="79657" y="343844"/>
                  </a:lnTo>
                  <a:lnTo>
                    <a:pt x="118077" y="327630"/>
                  </a:lnTo>
                  <a:lnTo>
                    <a:pt x="160832" y="321885"/>
                  </a:lnTo>
                </a:path>
              </a:pathLst>
            </a:custGeom>
            <a:ln w="160832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1796878" y="5189035"/>
              <a:ext cx="1608455" cy="3056255"/>
            </a:xfrm>
            <a:custGeom>
              <a:avLst/>
              <a:gdLst/>
              <a:ahLst/>
              <a:cxnLst/>
              <a:rect l="l" t="t" r="r" b="b"/>
              <a:pathLst>
                <a:path w="1608455" h="3056254">
                  <a:moveTo>
                    <a:pt x="1608328" y="2894990"/>
                  </a:moveTo>
                  <a:lnTo>
                    <a:pt x="0" y="2894990"/>
                  </a:lnTo>
                  <a:lnTo>
                    <a:pt x="0" y="3055823"/>
                  </a:lnTo>
                  <a:lnTo>
                    <a:pt x="1608328" y="3055823"/>
                  </a:lnTo>
                  <a:lnTo>
                    <a:pt x="1608328" y="2894990"/>
                  </a:lnTo>
                  <a:close/>
                </a:path>
                <a:path w="1608455" h="3056254">
                  <a:moveTo>
                    <a:pt x="1608328" y="0"/>
                  </a:moveTo>
                  <a:lnTo>
                    <a:pt x="0" y="0"/>
                  </a:lnTo>
                  <a:lnTo>
                    <a:pt x="0" y="160832"/>
                  </a:lnTo>
                  <a:lnTo>
                    <a:pt x="1367078" y="160832"/>
                  </a:lnTo>
                  <a:lnTo>
                    <a:pt x="1367078" y="1045489"/>
                  </a:lnTo>
                  <a:lnTo>
                    <a:pt x="1527911" y="1045489"/>
                  </a:lnTo>
                  <a:lnTo>
                    <a:pt x="1527911" y="160832"/>
                  </a:lnTo>
                  <a:lnTo>
                    <a:pt x="1608328" y="160832"/>
                  </a:lnTo>
                  <a:lnTo>
                    <a:pt x="1608328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3245670" y="7737984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</a:path>
              </a:pathLst>
            </a:custGeom>
            <a:solidFill>
              <a:srgbClr val="EB82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5929526" y="573669"/>
            <a:ext cx="2279650" cy="5911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700" spc="-20">
                <a:solidFill>
                  <a:srgbClr val="0099CC"/>
                </a:solidFill>
                <a:latin typeface="Microsoft Sans Serif"/>
                <a:cs typeface="Microsoft Sans Serif"/>
              </a:rPr>
              <a:t>Aplicações</a:t>
            </a:r>
            <a:endParaRPr sz="37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b="0">
                <a:latin typeface="Microsoft Sans Serif"/>
                <a:cs typeface="Microsoft Sans Serif"/>
              </a:rPr>
              <a:t>7</a:t>
            </a:r>
            <a:r>
              <a:rPr dirty="0" spc="-285" b="0">
                <a:latin typeface="Microsoft Sans Serif"/>
                <a:cs typeface="Microsoft Sans Serif"/>
              </a:rPr>
              <a:t> </a:t>
            </a:r>
            <a:r>
              <a:rPr dirty="0" spc="-215"/>
              <a:t>Padrões</a:t>
            </a:r>
          </a:p>
        </p:txBody>
      </p:sp>
      <p:sp>
        <p:nvSpPr>
          <p:cNvPr id="12" name="object 12" descr=""/>
          <p:cNvSpPr txBox="1"/>
          <p:nvPr/>
        </p:nvSpPr>
        <p:spPr>
          <a:xfrm>
            <a:off x="510844" y="2027235"/>
            <a:ext cx="4397375" cy="44443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25780">
              <a:lnSpc>
                <a:spcPct val="109000"/>
              </a:lnSpc>
              <a:spcBef>
                <a:spcPts val="90"/>
              </a:spcBef>
            </a:pP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Os</a:t>
            </a:r>
            <a:r>
              <a:rPr dirty="0" sz="1450" spc="22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padrões</a:t>
            </a:r>
            <a:r>
              <a:rPr dirty="0" sz="1450" spc="229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desenvolvidos</a:t>
            </a:r>
            <a:r>
              <a:rPr dirty="0" sz="1450" spc="22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para</a:t>
            </a:r>
            <a:r>
              <a:rPr dirty="0" sz="1450" spc="229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o</a:t>
            </a:r>
            <a:r>
              <a:rPr dirty="0" sz="1450" spc="229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universo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gráfico</a:t>
            </a:r>
            <a:r>
              <a:rPr dirty="0" sz="1450" spc="21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50">
                <a:solidFill>
                  <a:srgbClr val="5B646F"/>
                </a:solidFill>
                <a:latin typeface="Microsoft Sans Serif"/>
                <a:cs typeface="Microsoft Sans Serif"/>
              </a:rPr>
              <a:t>da</a:t>
            </a:r>
            <a:r>
              <a:rPr dirty="0" sz="1450" spc="21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marca</a:t>
            </a:r>
            <a:r>
              <a:rPr dirty="0" sz="1450" spc="21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0099CC"/>
                </a:solidFill>
                <a:latin typeface="Microsoft Sans Serif"/>
                <a:cs typeface="Microsoft Sans Serif"/>
              </a:rPr>
              <a:t>doutor</a:t>
            </a:r>
            <a:r>
              <a:rPr dirty="0" sz="1450" b="1">
                <a:solidFill>
                  <a:srgbClr val="0099CC"/>
                </a:solidFill>
                <a:latin typeface="Arial"/>
                <a:cs typeface="Arial"/>
              </a:rPr>
              <a:t>finanças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,</a:t>
            </a:r>
            <a:r>
              <a:rPr dirty="0" sz="1450" spc="21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podem</a:t>
            </a:r>
            <a:r>
              <a:rPr dirty="0" sz="1450" spc="21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25">
                <a:solidFill>
                  <a:srgbClr val="5B646F"/>
                </a:solidFill>
                <a:latin typeface="Microsoft Sans Serif"/>
                <a:cs typeface="Microsoft Sans Serif"/>
              </a:rPr>
              <a:t>ser</a:t>
            </a:r>
            <a:endParaRPr sz="1450">
              <a:latin typeface="Microsoft Sans Serif"/>
              <a:cs typeface="Microsoft Sans Serif"/>
            </a:endParaRPr>
          </a:p>
          <a:p>
            <a:pPr marL="12700" marR="35560">
              <a:lnSpc>
                <a:spcPct val="109000"/>
              </a:lnSpc>
            </a:pP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utilizados</a:t>
            </a:r>
            <a:r>
              <a:rPr dirty="0" sz="1450" spc="20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de</a:t>
            </a:r>
            <a:r>
              <a:rPr dirty="0" sz="1450" spc="20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inúmeras</a:t>
            </a:r>
            <a:r>
              <a:rPr dirty="0" sz="1450" spc="20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formas.</a:t>
            </a:r>
            <a:r>
              <a:rPr dirty="0" sz="1450" spc="204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Podem</a:t>
            </a:r>
            <a:r>
              <a:rPr dirty="0" sz="1450" spc="20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servir</a:t>
            </a:r>
            <a:r>
              <a:rPr dirty="0" sz="1450" spc="20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20">
                <a:solidFill>
                  <a:srgbClr val="5B646F"/>
                </a:solidFill>
                <a:latin typeface="Microsoft Sans Serif"/>
                <a:cs typeface="Microsoft Sans Serif"/>
              </a:rPr>
              <a:t>como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apontamento</a:t>
            </a:r>
            <a:r>
              <a:rPr dirty="0" sz="1450" spc="24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gráfico,</a:t>
            </a:r>
            <a:r>
              <a:rPr dirty="0" sz="1450" spc="24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como</a:t>
            </a:r>
            <a:r>
              <a:rPr dirty="0" sz="1450" spc="25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expressão</a:t>
            </a:r>
            <a:r>
              <a:rPr dirty="0" sz="1450" spc="24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45">
                <a:solidFill>
                  <a:srgbClr val="5B646F"/>
                </a:solidFill>
                <a:latin typeface="Microsoft Sans Serif"/>
                <a:cs typeface="Microsoft Sans Serif"/>
              </a:rPr>
              <a:t>plástica</a:t>
            </a:r>
            <a:r>
              <a:rPr dirty="0" sz="1450" spc="25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25">
                <a:solidFill>
                  <a:srgbClr val="5B646F"/>
                </a:solidFill>
                <a:latin typeface="Microsoft Sans Serif"/>
                <a:cs typeface="Microsoft Sans Serif"/>
              </a:rPr>
              <a:t>ou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como</a:t>
            </a:r>
            <a:r>
              <a:rPr dirty="0" sz="1450" spc="21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elemento</a:t>
            </a:r>
            <a:r>
              <a:rPr dirty="0" sz="1450" spc="21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de</a:t>
            </a:r>
            <a:r>
              <a:rPr dirty="0" sz="1450" spc="21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intervenção</a:t>
            </a:r>
            <a:r>
              <a:rPr dirty="0" sz="1450" spc="21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e</a:t>
            </a:r>
            <a:r>
              <a:rPr dirty="0" sz="1450" spc="21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de</a:t>
            </a:r>
            <a:r>
              <a:rPr dirty="0" sz="1450" spc="21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transmissão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de</a:t>
            </a:r>
            <a:r>
              <a:rPr dirty="0" sz="1450" spc="13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mensagem.</a:t>
            </a:r>
            <a:endParaRPr sz="14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4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dirty="0" sz="1450" b="1">
                <a:solidFill>
                  <a:srgbClr val="5B646F"/>
                </a:solidFill>
                <a:latin typeface="Arial"/>
                <a:cs typeface="Arial"/>
              </a:rPr>
              <a:t>Dissipação</a:t>
            </a:r>
            <a:r>
              <a:rPr dirty="0" sz="1450" spc="85" b="1">
                <a:solidFill>
                  <a:srgbClr val="5B646F"/>
                </a:solidFill>
                <a:latin typeface="Arial"/>
                <a:cs typeface="Arial"/>
              </a:rPr>
              <a:t> </a:t>
            </a:r>
            <a:r>
              <a:rPr dirty="0" sz="1450" spc="-10" b="1">
                <a:solidFill>
                  <a:srgbClr val="5B646F"/>
                </a:solidFill>
                <a:latin typeface="Arial"/>
                <a:cs typeface="Arial"/>
              </a:rPr>
              <a:t>progressiva</a:t>
            </a:r>
            <a:r>
              <a:rPr dirty="0" sz="1450" spc="85" b="1">
                <a:solidFill>
                  <a:srgbClr val="5B646F"/>
                </a:solidFill>
                <a:latin typeface="Arial"/>
                <a:cs typeface="Arial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dos</a:t>
            </a:r>
            <a:r>
              <a:rPr dirty="0" sz="1450" spc="10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elementos</a:t>
            </a:r>
            <a:r>
              <a:rPr dirty="0" sz="1450" spc="10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do</a:t>
            </a:r>
            <a:r>
              <a:rPr dirty="0" sz="1450" spc="11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padrão.</a:t>
            </a:r>
            <a:endParaRPr sz="1450">
              <a:latin typeface="Microsoft Sans Serif"/>
              <a:cs typeface="Microsoft Sans Serif"/>
            </a:endParaRPr>
          </a:p>
          <a:p>
            <a:pPr marL="12700" marR="470534">
              <a:lnSpc>
                <a:spcPct val="109000"/>
              </a:lnSpc>
            </a:pP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Pode</a:t>
            </a:r>
            <a:r>
              <a:rPr dirty="0" sz="1450" spc="12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ser</a:t>
            </a:r>
            <a:r>
              <a:rPr dirty="0" sz="1450" spc="12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55">
                <a:solidFill>
                  <a:srgbClr val="5B646F"/>
                </a:solidFill>
                <a:latin typeface="Microsoft Sans Serif"/>
                <a:cs typeface="Microsoft Sans Serif"/>
              </a:rPr>
              <a:t>aplicado</a:t>
            </a:r>
            <a:r>
              <a:rPr dirty="0" sz="1450" spc="12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sobre</a:t>
            </a:r>
            <a:r>
              <a:rPr dirty="0" sz="1450" spc="12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fundos,</a:t>
            </a:r>
            <a:r>
              <a:rPr dirty="0" sz="1450" spc="12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como</a:t>
            </a:r>
            <a:r>
              <a:rPr dirty="0" sz="1450" spc="12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marca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de</a:t>
            </a:r>
            <a:r>
              <a:rPr dirty="0" sz="1450" spc="17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água</a:t>
            </a:r>
            <a:r>
              <a:rPr dirty="0" sz="1450" spc="17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ou</a:t>
            </a:r>
            <a:r>
              <a:rPr dirty="0" sz="1450" spc="17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como</a:t>
            </a:r>
            <a:r>
              <a:rPr dirty="0" sz="1450" spc="18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remate</a:t>
            </a:r>
            <a:r>
              <a:rPr dirty="0" sz="1450" spc="17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gráfico.</a:t>
            </a:r>
            <a:endParaRPr sz="1450">
              <a:latin typeface="Microsoft Sans Serif"/>
              <a:cs typeface="Microsoft Sans Serif"/>
            </a:endParaRPr>
          </a:p>
          <a:p>
            <a:pPr marL="12700" marR="283210">
              <a:lnSpc>
                <a:spcPct val="109000"/>
              </a:lnSpc>
              <a:spcBef>
                <a:spcPts val="1485"/>
              </a:spcBef>
            </a:pPr>
            <a:r>
              <a:rPr dirty="0" sz="1450" b="1">
                <a:solidFill>
                  <a:srgbClr val="5B646F"/>
                </a:solidFill>
                <a:latin typeface="Arial"/>
                <a:cs typeface="Arial"/>
              </a:rPr>
              <a:t>Textura</a:t>
            </a:r>
            <a:r>
              <a:rPr dirty="0" sz="1450" spc="95" b="1">
                <a:solidFill>
                  <a:srgbClr val="5B646F"/>
                </a:solidFill>
                <a:latin typeface="Arial"/>
                <a:cs typeface="Arial"/>
              </a:rPr>
              <a:t> </a:t>
            </a:r>
            <a:r>
              <a:rPr dirty="0" sz="1450" spc="55">
                <a:solidFill>
                  <a:srgbClr val="5B646F"/>
                </a:solidFill>
                <a:latin typeface="Microsoft Sans Serif"/>
                <a:cs typeface="Microsoft Sans Serif"/>
              </a:rPr>
              <a:t>aplicada</a:t>
            </a:r>
            <a:r>
              <a:rPr dirty="0" sz="1450" spc="114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sobre</a:t>
            </a:r>
            <a:r>
              <a:rPr dirty="0" sz="1450" spc="114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formas,</a:t>
            </a:r>
            <a:r>
              <a:rPr dirty="0" sz="1450" spc="114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como</a:t>
            </a:r>
            <a:r>
              <a:rPr dirty="0" sz="1450" spc="114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elemento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plástico,</a:t>
            </a:r>
            <a:r>
              <a:rPr dirty="0" sz="1450" spc="22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com</a:t>
            </a:r>
            <a:r>
              <a:rPr dirty="0" sz="1450" spc="22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diferentes</a:t>
            </a:r>
            <a:r>
              <a:rPr dirty="0" sz="1450" spc="22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escalas</a:t>
            </a:r>
            <a:r>
              <a:rPr dirty="0" sz="1450" spc="22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em</a:t>
            </a:r>
            <a:r>
              <a:rPr dirty="0" sz="1450" spc="22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função</a:t>
            </a:r>
            <a:endParaRPr sz="14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do</a:t>
            </a:r>
            <a:r>
              <a:rPr dirty="0" sz="1450" spc="20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efeito</a:t>
            </a:r>
            <a:r>
              <a:rPr dirty="0" sz="1450" spc="204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pretendido.</a:t>
            </a:r>
            <a:endParaRPr sz="1450">
              <a:latin typeface="Microsoft Sans Serif"/>
              <a:cs typeface="Microsoft Sans Serif"/>
            </a:endParaRPr>
          </a:p>
          <a:p>
            <a:pPr marL="12700" marR="285750">
              <a:lnSpc>
                <a:spcPct val="109000"/>
              </a:lnSpc>
              <a:spcBef>
                <a:spcPts val="1485"/>
              </a:spcBef>
            </a:pPr>
            <a:r>
              <a:rPr dirty="0" sz="1450" spc="-10" b="1">
                <a:solidFill>
                  <a:srgbClr val="5B646F"/>
                </a:solidFill>
                <a:latin typeface="Arial"/>
                <a:cs typeface="Arial"/>
              </a:rPr>
              <a:t>Composição</a:t>
            </a:r>
            <a:r>
              <a:rPr dirty="0" sz="1450" spc="175" b="1">
                <a:solidFill>
                  <a:srgbClr val="5B646F"/>
                </a:solidFill>
                <a:latin typeface="Arial"/>
                <a:cs typeface="Arial"/>
              </a:rPr>
              <a:t> </a:t>
            </a:r>
            <a:r>
              <a:rPr dirty="0" sz="1450" b="1">
                <a:solidFill>
                  <a:srgbClr val="5B646F"/>
                </a:solidFill>
                <a:latin typeface="Arial"/>
                <a:cs typeface="Arial"/>
              </a:rPr>
              <a:t>aleatória</a:t>
            </a:r>
            <a:r>
              <a:rPr dirty="0" sz="1450" spc="180" b="1">
                <a:solidFill>
                  <a:srgbClr val="5B646F"/>
                </a:solidFill>
                <a:latin typeface="Arial"/>
                <a:cs typeface="Arial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de</a:t>
            </a:r>
            <a:r>
              <a:rPr dirty="0" sz="1450" spc="20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diferentes</a:t>
            </a:r>
            <a:r>
              <a:rPr dirty="0" sz="1450" spc="19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elementos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gráficos,</a:t>
            </a:r>
            <a:r>
              <a:rPr dirty="0" sz="1450" spc="21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forma</a:t>
            </a:r>
            <a:r>
              <a:rPr dirty="0" sz="1450" spc="21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um</a:t>
            </a:r>
            <a:r>
              <a:rPr dirty="0" sz="1450" spc="21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padrão</a:t>
            </a:r>
            <a:r>
              <a:rPr dirty="0" sz="1450" spc="21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desconstruído,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utilizando</a:t>
            </a:r>
            <a:r>
              <a:rPr dirty="0" sz="1450" spc="30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escalas</a:t>
            </a:r>
            <a:r>
              <a:rPr dirty="0" sz="1450" spc="31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diferentes</a:t>
            </a:r>
            <a:r>
              <a:rPr dirty="0" sz="1450" spc="31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entre</a:t>
            </a:r>
            <a:r>
              <a:rPr dirty="0" sz="1450" spc="30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elementos,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criando</a:t>
            </a:r>
            <a:r>
              <a:rPr dirty="0" sz="1450" spc="19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um</a:t>
            </a:r>
            <a:r>
              <a:rPr dirty="0" sz="1450" spc="19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efeito</a:t>
            </a:r>
            <a:r>
              <a:rPr dirty="0" sz="1450" spc="19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de</a:t>
            </a:r>
            <a:r>
              <a:rPr dirty="0" sz="1450" spc="19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profundidade.</a:t>
            </a:r>
            <a:endParaRPr sz="1450">
              <a:latin typeface="Microsoft Sans Serif"/>
              <a:cs typeface="Microsoft Sans Serif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5929527" y="9126914"/>
            <a:ext cx="173799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>
                <a:solidFill>
                  <a:srgbClr val="0099CC"/>
                </a:solidFill>
                <a:latin typeface="Microsoft Sans Serif"/>
                <a:cs typeface="Microsoft Sans Serif"/>
              </a:rPr>
              <a:t>Dissipação</a:t>
            </a:r>
            <a:r>
              <a:rPr dirty="0" sz="1300" spc="-45">
                <a:solidFill>
                  <a:srgbClr val="0099CC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0099CC"/>
                </a:solidFill>
                <a:latin typeface="Microsoft Sans Serif"/>
                <a:cs typeface="Microsoft Sans Serif"/>
              </a:rPr>
              <a:t>progressiva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4995983" y="9126914"/>
            <a:ext cx="164973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>
                <a:solidFill>
                  <a:srgbClr val="0099CC"/>
                </a:solidFill>
                <a:latin typeface="Microsoft Sans Serif"/>
                <a:cs typeface="Microsoft Sans Serif"/>
              </a:rPr>
              <a:t>Composição</a:t>
            </a:r>
            <a:r>
              <a:rPr dirty="0" sz="1300" spc="-65">
                <a:solidFill>
                  <a:srgbClr val="0099CC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0099CC"/>
                </a:solidFill>
                <a:latin typeface="Microsoft Sans Serif"/>
                <a:cs typeface="Microsoft Sans Serif"/>
              </a:rPr>
              <a:t>aleatória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1703765" y="9126914"/>
            <a:ext cx="57531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10">
                <a:solidFill>
                  <a:srgbClr val="0099CC"/>
                </a:solidFill>
                <a:latin typeface="Microsoft Sans Serif"/>
                <a:cs typeface="Microsoft Sans Serif"/>
              </a:rPr>
              <a:t>Textura</a:t>
            </a:r>
            <a:endParaRPr sz="1300">
              <a:latin typeface="Microsoft Sans Serif"/>
              <a:cs typeface="Microsoft Sans Serif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11438777" y="2785255"/>
            <a:ext cx="2324735" cy="1550035"/>
            <a:chOff x="11438777" y="2785255"/>
            <a:chExt cx="2324735" cy="1550035"/>
          </a:xfrm>
        </p:grpSpPr>
        <p:pic>
          <p:nvPicPr>
            <p:cNvPr id="17" name="object 1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38777" y="2785255"/>
              <a:ext cx="2324536" cy="1549691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76168" y="2947795"/>
              <a:ext cx="1387151" cy="1387151"/>
            </a:xfrm>
            <a:prstGeom prst="rect">
              <a:avLst/>
            </a:prstGeom>
          </p:spPr>
        </p:pic>
      </p:grpSp>
      <p:grpSp>
        <p:nvGrpSpPr>
          <p:cNvPr id="19" name="object 19" descr=""/>
          <p:cNvGrpSpPr/>
          <p:nvPr/>
        </p:nvGrpSpPr>
        <p:grpSpPr>
          <a:xfrm>
            <a:off x="5949651" y="4638264"/>
            <a:ext cx="4394835" cy="3644265"/>
            <a:chOff x="5949651" y="4638264"/>
            <a:chExt cx="4394835" cy="3644265"/>
          </a:xfrm>
        </p:grpSpPr>
        <p:pic>
          <p:nvPicPr>
            <p:cNvPr id="20" name="object 2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57013" y="4638264"/>
              <a:ext cx="160120" cy="188350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85256" y="4638264"/>
              <a:ext cx="160120" cy="188350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69986" y="4638264"/>
              <a:ext cx="160120" cy="188350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71135" y="4952166"/>
              <a:ext cx="160120" cy="188570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770561" y="4763788"/>
              <a:ext cx="160120" cy="188475"/>
            </a:xfrm>
            <a:prstGeom prst="rect">
              <a:avLst/>
            </a:prstGeom>
          </p:spPr>
        </p:pic>
        <p:sp>
          <p:nvSpPr>
            <p:cNvPr id="25" name="object 25" descr=""/>
            <p:cNvSpPr/>
            <p:nvPr/>
          </p:nvSpPr>
          <p:spPr>
            <a:xfrm>
              <a:off x="8299377" y="4952166"/>
              <a:ext cx="160655" cy="188595"/>
            </a:xfrm>
            <a:custGeom>
              <a:avLst/>
              <a:gdLst/>
              <a:ahLst/>
              <a:cxnLst/>
              <a:rect l="l" t="t" r="r" b="b"/>
              <a:pathLst>
                <a:path w="160654" h="188595">
                  <a:moveTo>
                    <a:pt x="81107" y="0"/>
                  </a:moveTo>
                  <a:lnTo>
                    <a:pt x="79013" y="0"/>
                  </a:lnTo>
                  <a:lnTo>
                    <a:pt x="73516" y="1518"/>
                  </a:lnTo>
                  <a:lnTo>
                    <a:pt x="70490" y="3319"/>
                  </a:lnTo>
                  <a:lnTo>
                    <a:pt x="68950" y="4701"/>
                  </a:lnTo>
                  <a:lnTo>
                    <a:pt x="0" y="73652"/>
                  </a:lnTo>
                  <a:lnTo>
                    <a:pt x="0" y="83599"/>
                  </a:lnTo>
                  <a:lnTo>
                    <a:pt x="9193" y="92803"/>
                  </a:lnTo>
                  <a:lnTo>
                    <a:pt x="13214" y="94332"/>
                  </a:lnTo>
                  <a:lnTo>
                    <a:pt x="21255" y="94332"/>
                  </a:lnTo>
                  <a:lnTo>
                    <a:pt x="25276" y="92803"/>
                  </a:lnTo>
                  <a:lnTo>
                    <a:pt x="64354" y="53726"/>
                  </a:lnTo>
                  <a:lnTo>
                    <a:pt x="64354" y="181544"/>
                  </a:lnTo>
                  <a:lnTo>
                    <a:pt x="71390" y="188570"/>
                  </a:lnTo>
                  <a:lnTo>
                    <a:pt x="80060" y="188570"/>
                  </a:lnTo>
                  <a:lnTo>
                    <a:pt x="88730" y="188570"/>
                  </a:lnTo>
                  <a:lnTo>
                    <a:pt x="95766" y="181544"/>
                  </a:lnTo>
                  <a:lnTo>
                    <a:pt x="95766" y="53726"/>
                  </a:lnTo>
                  <a:lnTo>
                    <a:pt x="134844" y="92803"/>
                  </a:lnTo>
                  <a:lnTo>
                    <a:pt x="138864" y="94332"/>
                  </a:lnTo>
                  <a:lnTo>
                    <a:pt x="146906" y="94332"/>
                  </a:lnTo>
                  <a:lnTo>
                    <a:pt x="150927" y="92803"/>
                  </a:lnTo>
                  <a:lnTo>
                    <a:pt x="160120" y="83599"/>
                  </a:lnTo>
                  <a:lnTo>
                    <a:pt x="160120" y="73652"/>
                  </a:lnTo>
                  <a:lnTo>
                    <a:pt x="90437" y="3968"/>
                  </a:lnTo>
                  <a:lnTo>
                    <a:pt x="85557" y="1088"/>
                  </a:lnTo>
                  <a:lnTo>
                    <a:pt x="81107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828194" y="5392033"/>
              <a:ext cx="160120" cy="188475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887355" y="5077907"/>
              <a:ext cx="157063" cy="188475"/>
            </a:xfrm>
            <a:prstGeom prst="rect">
              <a:avLst/>
            </a:prstGeom>
          </p:spPr>
        </p:pic>
        <p:sp>
          <p:nvSpPr>
            <p:cNvPr id="28" name="object 28" descr=""/>
            <p:cNvSpPr/>
            <p:nvPr/>
          </p:nvSpPr>
          <p:spPr>
            <a:xfrm>
              <a:off x="8143844" y="5077909"/>
              <a:ext cx="157480" cy="188595"/>
            </a:xfrm>
            <a:custGeom>
              <a:avLst/>
              <a:gdLst/>
              <a:ahLst/>
              <a:cxnLst/>
              <a:rect l="l" t="t" r="r" b="b"/>
              <a:pathLst>
                <a:path w="157479" h="188595">
                  <a:moveTo>
                    <a:pt x="87201" y="0"/>
                  </a:moveTo>
                  <a:lnTo>
                    <a:pt x="69861" y="0"/>
                  </a:lnTo>
                  <a:lnTo>
                    <a:pt x="62825" y="7036"/>
                  </a:lnTo>
                  <a:lnTo>
                    <a:pt x="62825" y="134854"/>
                  </a:lnTo>
                  <a:lnTo>
                    <a:pt x="20679" y="92709"/>
                  </a:lnTo>
                  <a:lnTo>
                    <a:pt x="10732" y="92709"/>
                  </a:lnTo>
                  <a:lnTo>
                    <a:pt x="1539" y="101902"/>
                  </a:lnTo>
                  <a:lnTo>
                    <a:pt x="0" y="105923"/>
                  </a:lnTo>
                  <a:lnTo>
                    <a:pt x="0" y="113965"/>
                  </a:lnTo>
                  <a:lnTo>
                    <a:pt x="67422" y="183868"/>
                  </a:lnTo>
                  <a:lnTo>
                    <a:pt x="79557" y="188475"/>
                  </a:lnTo>
                  <a:lnTo>
                    <a:pt x="85065" y="187062"/>
                  </a:lnTo>
                  <a:lnTo>
                    <a:pt x="88060" y="185282"/>
                  </a:lnTo>
                  <a:lnTo>
                    <a:pt x="155534" y="117985"/>
                  </a:lnTo>
                  <a:lnTo>
                    <a:pt x="157063" y="113965"/>
                  </a:lnTo>
                  <a:lnTo>
                    <a:pt x="157063" y="105923"/>
                  </a:lnTo>
                  <a:lnTo>
                    <a:pt x="155534" y="101902"/>
                  </a:lnTo>
                  <a:lnTo>
                    <a:pt x="146330" y="92709"/>
                  </a:lnTo>
                  <a:lnTo>
                    <a:pt x="136383" y="92709"/>
                  </a:lnTo>
                  <a:lnTo>
                    <a:pt x="94237" y="134854"/>
                  </a:lnTo>
                  <a:lnTo>
                    <a:pt x="94237" y="7036"/>
                  </a:lnTo>
                  <a:lnTo>
                    <a:pt x="87201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084681" y="4763789"/>
              <a:ext cx="160120" cy="188475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949651" y="4763794"/>
              <a:ext cx="4394583" cy="3518163"/>
            </a:xfrm>
            <a:prstGeom prst="rect">
              <a:avLst/>
            </a:prstGeom>
          </p:spPr>
        </p:pic>
      </p:grpSp>
      <p:pic>
        <p:nvPicPr>
          <p:cNvPr id="31" name="object 31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828196" y="4135547"/>
            <a:ext cx="160120" cy="188475"/>
          </a:xfrm>
          <a:prstGeom prst="rect">
            <a:avLst/>
          </a:prstGeom>
        </p:spPr>
      </p:pic>
      <p:pic>
        <p:nvPicPr>
          <p:cNvPr id="32" name="object 32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0027047" y="4135547"/>
            <a:ext cx="160120" cy="188475"/>
          </a:xfrm>
          <a:prstGeom prst="rect">
            <a:avLst/>
          </a:prstGeom>
        </p:spPr>
      </p:pic>
      <p:pic>
        <p:nvPicPr>
          <p:cNvPr id="33" name="object 33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201482" y="3821426"/>
            <a:ext cx="157063" cy="188475"/>
          </a:xfrm>
          <a:prstGeom prst="rect">
            <a:avLst/>
          </a:prstGeom>
        </p:spPr>
      </p:pic>
      <p:pic>
        <p:nvPicPr>
          <p:cNvPr id="34" name="object 34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084682" y="4135547"/>
            <a:ext cx="160120" cy="188475"/>
          </a:xfrm>
          <a:prstGeom prst="rect">
            <a:avLst/>
          </a:prstGeom>
        </p:spPr>
      </p:pic>
      <p:pic>
        <p:nvPicPr>
          <p:cNvPr id="35" name="object 35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457970" y="4449672"/>
            <a:ext cx="157063" cy="188465"/>
          </a:xfrm>
          <a:prstGeom prst="rect">
            <a:avLst/>
          </a:prstGeom>
        </p:spPr>
      </p:pic>
      <p:pic>
        <p:nvPicPr>
          <p:cNvPr id="36" name="object 36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9555860" y="3381773"/>
            <a:ext cx="160131" cy="188360"/>
          </a:xfrm>
          <a:prstGeom prst="rect">
            <a:avLst/>
          </a:prstGeom>
        </p:spPr>
      </p:pic>
      <p:pic>
        <p:nvPicPr>
          <p:cNvPr id="37" name="object 37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887355" y="4449663"/>
            <a:ext cx="157063" cy="188475"/>
          </a:xfrm>
          <a:prstGeom prst="rect">
            <a:avLst/>
          </a:prstGeom>
        </p:spPr>
      </p:pic>
      <p:pic>
        <p:nvPicPr>
          <p:cNvPr id="38" name="object 38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613499" y="3067440"/>
            <a:ext cx="160120" cy="188570"/>
          </a:xfrm>
          <a:prstGeom prst="rect">
            <a:avLst/>
          </a:prstGeom>
        </p:spPr>
      </p:pic>
      <p:pic>
        <p:nvPicPr>
          <p:cNvPr id="39" name="object 39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8613499" y="3695684"/>
            <a:ext cx="160120" cy="188570"/>
          </a:xfrm>
          <a:prstGeom prst="rect">
            <a:avLst/>
          </a:prstGeom>
        </p:spPr>
      </p:pic>
      <p:pic>
        <p:nvPicPr>
          <p:cNvPr id="40" name="object 40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7515603" y="3193182"/>
            <a:ext cx="157063" cy="188475"/>
          </a:xfrm>
          <a:prstGeom prst="rect">
            <a:avLst/>
          </a:prstGeom>
        </p:spPr>
      </p:pic>
      <p:pic>
        <p:nvPicPr>
          <p:cNvPr id="41" name="object 41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9241742" y="2439204"/>
            <a:ext cx="160120" cy="188564"/>
          </a:xfrm>
          <a:prstGeom prst="rect">
            <a:avLst/>
          </a:prstGeom>
        </p:spPr>
      </p:pic>
      <p:pic>
        <p:nvPicPr>
          <p:cNvPr id="42" name="object 42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7671131" y="2753532"/>
            <a:ext cx="160131" cy="188360"/>
          </a:xfrm>
          <a:prstGeom prst="rect">
            <a:avLst/>
          </a:prstGeom>
        </p:spPr>
      </p:pic>
      <p:pic>
        <p:nvPicPr>
          <p:cNvPr id="43" name="object 43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5949651" y="2564935"/>
            <a:ext cx="152411" cy="188475"/>
          </a:xfrm>
          <a:prstGeom prst="rect">
            <a:avLst/>
          </a:prstGeom>
        </p:spPr>
      </p:pic>
      <p:pic>
        <p:nvPicPr>
          <p:cNvPr id="44" name="object 44" descr="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6257583" y="3507308"/>
            <a:ext cx="160131" cy="188465"/>
          </a:xfrm>
          <a:prstGeom prst="rect">
            <a:avLst/>
          </a:prstGeom>
        </p:spPr>
      </p:pic>
      <p:pic>
        <p:nvPicPr>
          <p:cNvPr id="45" name="object 45" descr="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7446806" y="2667544"/>
            <a:ext cx="86269" cy="86275"/>
          </a:xfrm>
          <a:prstGeom prst="rect">
            <a:avLst/>
          </a:prstGeom>
        </p:spPr>
      </p:pic>
      <p:pic>
        <p:nvPicPr>
          <p:cNvPr id="46" name="object 46" descr="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7790286" y="4307722"/>
            <a:ext cx="86269" cy="86275"/>
          </a:xfrm>
          <a:prstGeom prst="rect">
            <a:avLst/>
          </a:prstGeom>
        </p:spPr>
      </p:pic>
      <p:pic>
        <p:nvPicPr>
          <p:cNvPr id="47" name="object 47" descr="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6876411" y="3462471"/>
            <a:ext cx="86269" cy="86274"/>
          </a:xfrm>
          <a:prstGeom prst="rect">
            <a:avLst/>
          </a:prstGeom>
        </p:spPr>
      </p:pic>
      <p:sp>
        <p:nvSpPr>
          <p:cNvPr id="48" name="object 48" descr=""/>
          <p:cNvSpPr/>
          <p:nvPr/>
        </p:nvSpPr>
        <p:spPr>
          <a:xfrm>
            <a:off x="16128924" y="3617283"/>
            <a:ext cx="172720" cy="172720"/>
          </a:xfrm>
          <a:custGeom>
            <a:avLst/>
            <a:gdLst/>
            <a:ahLst/>
            <a:cxnLst/>
            <a:rect l="l" t="t" r="r" b="b"/>
            <a:pathLst>
              <a:path w="172719" h="172720">
                <a:moveTo>
                  <a:pt x="103530" y="145770"/>
                </a:moveTo>
                <a:lnTo>
                  <a:pt x="95808" y="138049"/>
                </a:lnTo>
                <a:lnTo>
                  <a:pt x="86283" y="138049"/>
                </a:lnTo>
                <a:lnTo>
                  <a:pt x="76746" y="138049"/>
                </a:lnTo>
                <a:lnTo>
                  <a:pt x="69024" y="145770"/>
                </a:lnTo>
                <a:lnTo>
                  <a:pt x="69024" y="164833"/>
                </a:lnTo>
                <a:lnTo>
                  <a:pt x="76746" y="172554"/>
                </a:lnTo>
                <a:lnTo>
                  <a:pt x="95808" y="172554"/>
                </a:lnTo>
                <a:lnTo>
                  <a:pt x="103530" y="164833"/>
                </a:lnTo>
                <a:lnTo>
                  <a:pt x="103530" y="145770"/>
                </a:lnTo>
                <a:close/>
              </a:path>
              <a:path w="172719" h="172720">
                <a:moveTo>
                  <a:pt x="103530" y="7734"/>
                </a:moveTo>
                <a:lnTo>
                  <a:pt x="95808" y="0"/>
                </a:lnTo>
                <a:lnTo>
                  <a:pt x="76746" y="0"/>
                </a:lnTo>
                <a:lnTo>
                  <a:pt x="69024" y="7734"/>
                </a:lnTo>
                <a:lnTo>
                  <a:pt x="69024" y="26784"/>
                </a:lnTo>
                <a:lnTo>
                  <a:pt x="76746" y="34518"/>
                </a:lnTo>
                <a:lnTo>
                  <a:pt x="86283" y="34518"/>
                </a:lnTo>
                <a:lnTo>
                  <a:pt x="95808" y="34518"/>
                </a:lnTo>
                <a:lnTo>
                  <a:pt x="103530" y="26784"/>
                </a:lnTo>
                <a:lnTo>
                  <a:pt x="103530" y="7734"/>
                </a:lnTo>
                <a:close/>
              </a:path>
              <a:path w="172719" h="172720">
                <a:moveTo>
                  <a:pt x="172554" y="76758"/>
                </a:moveTo>
                <a:lnTo>
                  <a:pt x="164820" y="69024"/>
                </a:lnTo>
                <a:lnTo>
                  <a:pt x="155295" y="69024"/>
                </a:lnTo>
                <a:lnTo>
                  <a:pt x="7734" y="69024"/>
                </a:lnTo>
                <a:lnTo>
                  <a:pt x="0" y="76758"/>
                </a:lnTo>
                <a:lnTo>
                  <a:pt x="0" y="95808"/>
                </a:lnTo>
                <a:lnTo>
                  <a:pt x="7734" y="103543"/>
                </a:lnTo>
                <a:lnTo>
                  <a:pt x="164820" y="103543"/>
                </a:lnTo>
                <a:lnTo>
                  <a:pt x="172554" y="95808"/>
                </a:lnTo>
                <a:lnTo>
                  <a:pt x="172554" y="76758"/>
                </a:lnTo>
                <a:close/>
              </a:path>
            </a:pathLst>
          </a:custGeom>
          <a:solidFill>
            <a:srgbClr val="0A9D4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9" name="object 49" descr="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5657935" y="2848008"/>
            <a:ext cx="69024" cy="69013"/>
          </a:xfrm>
          <a:prstGeom prst="rect">
            <a:avLst/>
          </a:prstGeom>
        </p:spPr>
      </p:pic>
      <p:pic>
        <p:nvPicPr>
          <p:cNvPr id="50" name="object 50" descr="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5657937" y="3124077"/>
            <a:ext cx="69024" cy="69013"/>
          </a:xfrm>
          <a:prstGeom prst="rect">
            <a:avLst/>
          </a:prstGeom>
        </p:spPr>
      </p:pic>
      <p:sp>
        <p:nvSpPr>
          <p:cNvPr id="51" name="object 51" descr=""/>
          <p:cNvSpPr/>
          <p:nvPr/>
        </p:nvSpPr>
        <p:spPr>
          <a:xfrm>
            <a:off x="15519897" y="2986040"/>
            <a:ext cx="345440" cy="69215"/>
          </a:xfrm>
          <a:custGeom>
            <a:avLst/>
            <a:gdLst/>
            <a:ahLst/>
            <a:cxnLst/>
            <a:rect l="l" t="t" r="r" b="b"/>
            <a:pathLst>
              <a:path w="345440" h="69214">
                <a:moveTo>
                  <a:pt x="310587" y="0"/>
                </a:moveTo>
                <a:lnTo>
                  <a:pt x="34512" y="0"/>
                </a:lnTo>
                <a:lnTo>
                  <a:pt x="21079" y="2712"/>
                </a:lnTo>
                <a:lnTo>
                  <a:pt x="10109" y="10109"/>
                </a:lnTo>
                <a:lnTo>
                  <a:pt x="2712" y="21079"/>
                </a:lnTo>
                <a:lnTo>
                  <a:pt x="0" y="34512"/>
                </a:lnTo>
                <a:lnTo>
                  <a:pt x="2712" y="47942"/>
                </a:lnTo>
                <a:lnTo>
                  <a:pt x="10109" y="58909"/>
                </a:lnTo>
                <a:lnTo>
                  <a:pt x="21079" y="66302"/>
                </a:lnTo>
                <a:lnTo>
                  <a:pt x="34512" y="69013"/>
                </a:lnTo>
                <a:lnTo>
                  <a:pt x="310587" y="69013"/>
                </a:lnTo>
                <a:lnTo>
                  <a:pt x="324019" y="66302"/>
                </a:lnTo>
                <a:lnTo>
                  <a:pt x="334989" y="58909"/>
                </a:lnTo>
                <a:lnTo>
                  <a:pt x="342386" y="47942"/>
                </a:lnTo>
                <a:lnTo>
                  <a:pt x="345099" y="34512"/>
                </a:lnTo>
                <a:lnTo>
                  <a:pt x="342386" y="21079"/>
                </a:lnTo>
                <a:lnTo>
                  <a:pt x="334989" y="10109"/>
                </a:lnTo>
                <a:lnTo>
                  <a:pt x="324019" y="2712"/>
                </a:lnTo>
                <a:lnTo>
                  <a:pt x="310587" y="0"/>
                </a:lnTo>
                <a:close/>
              </a:path>
            </a:pathLst>
          </a:custGeom>
          <a:solidFill>
            <a:srgbClr val="0A9D4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2" name="object 52" descr="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18391251" y="3069361"/>
            <a:ext cx="86269" cy="86275"/>
          </a:xfrm>
          <a:prstGeom prst="rect">
            <a:avLst/>
          </a:prstGeom>
        </p:spPr>
      </p:pic>
      <p:pic>
        <p:nvPicPr>
          <p:cNvPr id="53" name="object 53" descr="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17979049" y="3746058"/>
            <a:ext cx="86269" cy="86275"/>
          </a:xfrm>
          <a:prstGeom prst="rect">
            <a:avLst/>
          </a:prstGeom>
        </p:spPr>
      </p:pic>
      <p:sp>
        <p:nvSpPr>
          <p:cNvPr id="54" name="object 54" descr=""/>
          <p:cNvSpPr/>
          <p:nvPr/>
        </p:nvSpPr>
        <p:spPr>
          <a:xfrm>
            <a:off x="17251333" y="3703560"/>
            <a:ext cx="172720" cy="34925"/>
          </a:xfrm>
          <a:custGeom>
            <a:avLst/>
            <a:gdLst/>
            <a:ahLst/>
            <a:cxnLst/>
            <a:rect l="l" t="t" r="r" b="b"/>
            <a:pathLst>
              <a:path w="172719" h="34925">
                <a:moveTo>
                  <a:pt x="164822" y="0"/>
                </a:moveTo>
                <a:lnTo>
                  <a:pt x="155293" y="0"/>
                </a:lnTo>
                <a:lnTo>
                  <a:pt x="7727" y="0"/>
                </a:lnTo>
                <a:lnTo>
                  <a:pt x="0" y="7727"/>
                </a:lnTo>
                <a:lnTo>
                  <a:pt x="0" y="26784"/>
                </a:lnTo>
                <a:lnTo>
                  <a:pt x="7727" y="34512"/>
                </a:lnTo>
                <a:lnTo>
                  <a:pt x="164822" y="34512"/>
                </a:lnTo>
                <a:lnTo>
                  <a:pt x="172549" y="26784"/>
                </a:lnTo>
                <a:lnTo>
                  <a:pt x="172549" y="7727"/>
                </a:lnTo>
                <a:lnTo>
                  <a:pt x="164822" y="0"/>
                </a:lnTo>
                <a:close/>
              </a:path>
            </a:pathLst>
          </a:custGeom>
          <a:solidFill>
            <a:srgbClr val="0A9D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 descr=""/>
          <p:cNvSpPr/>
          <p:nvPr/>
        </p:nvSpPr>
        <p:spPr>
          <a:xfrm>
            <a:off x="19235459" y="3789197"/>
            <a:ext cx="345440" cy="69215"/>
          </a:xfrm>
          <a:custGeom>
            <a:avLst/>
            <a:gdLst/>
            <a:ahLst/>
            <a:cxnLst/>
            <a:rect l="l" t="t" r="r" b="b"/>
            <a:pathLst>
              <a:path w="345440" h="69214">
                <a:moveTo>
                  <a:pt x="310587" y="0"/>
                </a:moveTo>
                <a:lnTo>
                  <a:pt x="34512" y="0"/>
                </a:lnTo>
                <a:lnTo>
                  <a:pt x="21079" y="2712"/>
                </a:lnTo>
                <a:lnTo>
                  <a:pt x="10109" y="10109"/>
                </a:lnTo>
                <a:lnTo>
                  <a:pt x="2712" y="21079"/>
                </a:lnTo>
                <a:lnTo>
                  <a:pt x="0" y="34512"/>
                </a:lnTo>
                <a:lnTo>
                  <a:pt x="2721" y="47942"/>
                </a:lnTo>
                <a:lnTo>
                  <a:pt x="10114" y="58909"/>
                </a:lnTo>
                <a:lnTo>
                  <a:pt x="21081" y="66302"/>
                </a:lnTo>
                <a:lnTo>
                  <a:pt x="34512" y="69013"/>
                </a:lnTo>
                <a:lnTo>
                  <a:pt x="310587" y="69013"/>
                </a:lnTo>
                <a:lnTo>
                  <a:pt x="324019" y="66302"/>
                </a:lnTo>
                <a:lnTo>
                  <a:pt x="334989" y="58909"/>
                </a:lnTo>
                <a:lnTo>
                  <a:pt x="342386" y="47942"/>
                </a:lnTo>
                <a:lnTo>
                  <a:pt x="345099" y="34512"/>
                </a:lnTo>
                <a:lnTo>
                  <a:pt x="342386" y="21079"/>
                </a:lnTo>
                <a:lnTo>
                  <a:pt x="334989" y="10109"/>
                </a:lnTo>
                <a:lnTo>
                  <a:pt x="324019" y="2712"/>
                </a:lnTo>
                <a:lnTo>
                  <a:pt x="310587" y="0"/>
                </a:lnTo>
                <a:close/>
              </a:path>
            </a:pathLst>
          </a:custGeom>
          <a:solidFill>
            <a:srgbClr val="0A9D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 descr=""/>
          <p:cNvSpPr/>
          <p:nvPr/>
        </p:nvSpPr>
        <p:spPr>
          <a:xfrm>
            <a:off x="17854449" y="3432115"/>
            <a:ext cx="86360" cy="17780"/>
          </a:xfrm>
          <a:custGeom>
            <a:avLst/>
            <a:gdLst/>
            <a:ahLst/>
            <a:cxnLst/>
            <a:rect l="l" t="t" r="r" b="b"/>
            <a:pathLst>
              <a:path w="86359" h="17779">
                <a:moveTo>
                  <a:pt x="82416" y="0"/>
                </a:moveTo>
                <a:lnTo>
                  <a:pt x="77652" y="0"/>
                </a:lnTo>
                <a:lnTo>
                  <a:pt x="3863" y="0"/>
                </a:lnTo>
                <a:lnTo>
                  <a:pt x="0" y="3863"/>
                </a:lnTo>
                <a:lnTo>
                  <a:pt x="10" y="13392"/>
                </a:lnTo>
                <a:lnTo>
                  <a:pt x="3863" y="17256"/>
                </a:lnTo>
                <a:lnTo>
                  <a:pt x="82416" y="17256"/>
                </a:lnTo>
                <a:lnTo>
                  <a:pt x="86280" y="13392"/>
                </a:lnTo>
                <a:lnTo>
                  <a:pt x="86280" y="3863"/>
                </a:lnTo>
                <a:lnTo>
                  <a:pt x="82416" y="0"/>
                </a:lnTo>
                <a:close/>
              </a:path>
            </a:pathLst>
          </a:custGeom>
          <a:solidFill>
            <a:srgbClr val="0A9D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 descr=""/>
          <p:cNvSpPr/>
          <p:nvPr/>
        </p:nvSpPr>
        <p:spPr>
          <a:xfrm>
            <a:off x="17617053" y="4254679"/>
            <a:ext cx="86360" cy="17780"/>
          </a:xfrm>
          <a:custGeom>
            <a:avLst/>
            <a:gdLst/>
            <a:ahLst/>
            <a:cxnLst/>
            <a:rect l="l" t="t" r="r" b="b"/>
            <a:pathLst>
              <a:path w="86359" h="17779">
                <a:moveTo>
                  <a:pt x="82405" y="0"/>
                </a:moveTo>
                <a:lnTo>
                  <a:pt x="77641" y="0"/>
                </a:lnTo>
                <a:lnTo>
                  <a:pt x="3853" y="0"/>
                </a:lnTo>
                <a:lnTo>
                  <a:pt x="0" y="3863"/>
                </a:lnTo>
                <a:lnTo>
                  <a:pt x="0" y="13392"/>
                </a:lnTo>
                <a:lnTo>
                  <a:pt x="3853" y="17256"/>
                </a:lnTo>
                <a:lnTo>
                  <a:pt x="82405" y="17256"/>
                </a:lnTo>
                <a:lnTo>
                  <a:pt x="86269" y="13392"/>
                </a:lnTo>
                <a:lnTo>
                  <a:pt x="86269" y="3863"/>
                </a:lnTo>
                <a:lnTo>
                  <a:pt x="82405" y="0"/>
                </a:lnTo>
                <a:close/>
              </a:path>
            </a:pathLst>
          </a:custGeom>
          <a:solidFill>
            <a:srgbClr val="0A9D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 descr=""/>
          <p:cNvSpPr/>
          <p:nvPr/>
        </p:nvSpPr>
        <p:spPr>
          <a:xfrm>
            <a:off x="18236835" y="3900795"/>
            <a:ext cx="86360" cy="17780"/>
          </a:xfrm>
          <a:custGeom>
            <a:avLst/>
            <a:gdLst/>
            <a:ahLst/>
            <a:cxnLst/>
            <a:rect l="l" t="t" r="r" b="b"/>
            <a:pathLst>
              <a:path w="86359" h="17779">
                <a:moveTo>
                  <a:pt x="82405" y="0"/>
                </a:moveTo>
                <a:lnTo>
                  <a:pt x="77641" y="0"/>
                </a:lnTo>
                <a:lnTo>
                  <a:pt x="3853" y="0"/>
                </a:lnTo>
                <a:lnTo>
                  <a:pt x="0" y="3863"/>
                </a:lnTo>
                <a:lnTo>
                  <a:pt x="0" y="13392"/>
                </a:lnTo>
                <a:lnTo>
                  <a:pt x="3853" y="17256"/>
                </a:lnTo>
                <a:lnTo>
                  <a:pt x="82405" y="17256"/>
                </a:lnTo>
                <a:lnTo>
                  <a:pt x="86269" y="13392"/>
                </a:lnTo>
                <a:lnTo>
                  <a:pt x="86269" y="3863"/>
                </a:lnTo>
                <a:lnTo>
                  <a:pt x="82405" y="0"/>
                </a:lnTo>
                <a:close/>
              </a:path>
            </a:pathLst>
          </a:custGeom>
          <a:solidFill>
            <a:srgbClr val="0A9D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 descr=""/>
          <p:cNvSpPr/>
          <p:nvPr/>
        </p:nvSpPr>
        <p:spPr>
          <a:xfrm>
            <a:off x="16688765" y="3255587"/>
            <a:ext cx="86360" cy="17780"/>
          </a:xfrm>
          <a:custGeom>
            <a:avLst/>
            <a:gdLst/>
            <a:ahLst/>
            <a:cxnLst/>
            <a:rect l="l" t="t" r="r" b="b"/>
            <a:pathLst>
              <a:path w="86359" h="17779">
                <a:moveTo>
                  <a:pt x="82405" y="0"/>
                </a:moveTo>
                <a:lnTo>
                  <a:pt x="77641" y="0"/>
                </a:lnTo>
                <a:lnTo>
                  <a:pt x="3853" y="0"/>
                </a:lnTo>
                <a:lnTo>
                  <a:pt x="0" y="3863"/>
                </a:lnTo>
                <a:lnTo>
                  <a:pt x="0" y="13392"/>
                </a:lnTo>
                <a:lnTo>
                  <a:pt x="3853" y="17256"/>
                </a:lnTo>
                <a:lnTo>
                  <a:pt x="82405" y="17256"/>
                </a:lnTo>
                <a:lnTo>
                  <a:pt x="86269" y="13392"/>
                </a:lnTo>
                <a:lnTo>
                  <a:pt x="86269" y="3863"/>
                </a:lnTo>
                <a:lnTo>
                  <a:pt x="82405" y="0"/>
                </a:lnTo>
                <a:close/>
              </a:path>
            </a:pathLst>
          </a:custGeom>
          <a:solidFill>
            <a:srgbClr val="0A9D4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0" name="object 60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6294851" y="3205940"/>
            <a:ext cx="67746" cy="67746"/>
          </a:xfrm>
          <a:prstGeom prst="rect">
            <a:avLst/>
          </a:prstGeom>
        </p:spPr>
      </p:pic>
      <p:pic>
        <p:nvPicPr>
          <p:cNvPr id="61" name="object 61" descr="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17347717" y="2095678"/>
            <a:ext cx="132113" cy="132121"/>
          </a:xfrm>
          <a:prstGeom prst="rect">
            <a:avLst/>
          </a:prstGeom>
        </p:spPr>
      </p:pic>
      <p:sp>
        <p:nvSpPr>
          <p:cNvPr id="62" name="object 62" descr=""/>
          <p:cNvSpPr/>
          <p:nvPr/>
        </p:nvSpPr>
        <p:spPr>
          <a:xfrm>
            <a:off x="18631123" y="3330358"/>
            <a:ext cx="264795" cy="264795"/>
          </a:xfrm>
          <a:custGeom>
            <a:avLst/>
            <a:gdLst/>
            <a:ahLst/>
            <a:cxnLst/>
            <a:rect l="l" t="t" r="r" b="b"/>
            <a:pathLst>
              <a:path w="264794" h="264795">
                <a:moveTo>
                  <a:pt x="229718" y="0"/>
                </a:moveTo>
                <a:lnTo>
                  <a:pt x="216731" y="2526"/>
                </a:lnTo>
                <a:lnTo>
                  <a:pt x="205315" y="10107"/>
                </a:lnTo>
                <a:lnTo>
                  <a:pt x="132113" y="83308"/>
                </a:lnTo>
                <a:lnTo>
                  <a:pt x="58911" y="10107"/>
                </a:lnTo>
                <a:lnTo>
                  <a:pt x="47495" y="2526"/>
                </a:lnTo>
                <a:lnTo>
                  <a:pt x="34509" y="0"/>
                </a:lnTo>
                <a:lnTo>
                  <a:pt x="21522" y="2526"/>
                </a:lnTo>
                <a:lnTo>
                  <a:pt x="10107" y="10107"/>
                </a:lnTo>
                <a:lnTo>
                  <a:pt x="2526" y="21522"/>
                </a:lnTo>
                <a:lnTo>
                  <a:pt x="0" y="34509"/>
                </a:lnTo>
                <a:lnTo>
                  <a:pt x="2526" y="47495"/>
                </a:lnTo>
                <a:lnTo>
                  <a:pt x="10107" y="58911"/>
                </a:lnTo>
                <a:lnTo>
                  <a:pt x="83308" y="132113"/>
                </a:lnTo>
                <a:lnTo>
                  <a:pt x="10107" y="205315"/>
                </a:lnTo>
                <a:lnTo>
                  <a:pt x="2526" y="216731"/>
                </a:lnTo>
                <a:lnTo>
                  <a:pt x="0" y="229718"/>
                </a:lnTo>
                <a:lnTo>
                  <a:pt x="2526" y="242704"/>
                </a:lnTo>
                <a:lnTo>
                  <a:pt x="10107" y="254120"/>
                </a:lnTo>
                <a:lnTo>
                  <a:pt x="21522" y="261700"/>
                </a:lnTo>
                <a:lnTo>
                  <a:pt x="34509" y="264227"/>
                </a:lnTo>
                <a:lnTo>
                  <a:pt x="47495" y="261700"/>
                </a:lnTo>
                <a:lnTo>
                  <a:pt x="58911" y="254120"/>
                </a:lnTo>
                <a:lnTo>
                  <a:pt x="132113" y="180918"/>
                </a:lnTo>
                <a:lnTo>
                  <a:pt x="205315" y="254120"/>
                </a:lnTo>
                <a:lnTo>
                  <a:pt x="216731" y="261700"/>
                </a:lnTo>
                <a:lnTo>
                  <a:pt x="229718" y="264227"/>
                </a:lnTo>
                <a:lnTo>
                  <a:pt x="242704" y="261700"/>
                </a:lnTo>
                <a:lnTo>
                  <a:pt x="254120" y="254120"/>
                </a:lnTo>
                <a:lnTo>
                  <a:pt x="261700" y="242704"/>
                </a:lnTo>
                <a:lnTo>
                  <a:pt x="264227" y="229718"/>
                </a:lnTo>
                <a:lnTo>
                  <a:pt x="261700" y="216731"/>
                </a:lnTo>
                <a:lnTo>
                  <a:pt x="254120" y="205315"/>
                </a:lnTo>
                <a:lnTo>
                  <a:pt x="180918" y="132113"/>
                </a:lnTo>
                <a:lnTo>
                  <a:pt x="254120" y="58911"/>
                </a:lnTo>
                <a:lnTo>
                  <a:pt x="261700" y="47495"/>
                </a:lnTo>
                <a:lnTo>
                  <a:pt x="264227" y="34509"/>
                </a:lnTo>
                <a:lnTo>
                  <a:pt x="261700" y="21522"/>
                </a:lnTo>
                <a:lnTo>
                  <a:pt x="254120" y="10107"/>
                </a:lnTo>
                <a:lnTo>
                  <a:pt x="242704" y="2526"/>
                </a:lnTo>
                <a:lnTo>
                  <a:pt x="229718" y="0"/>
                </a:lnTo>
                <a:close/>
              </a:path>
            </a:pathLst>
          </a:custGeom>
          <a:solidFill>
            <a:srgbClr val="0A9D4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3" name="object 63" descr="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17593285" y="3398242"/>
            <a:ext cx="67736" cy="67746"/>
          </a:xfrm>
          <a:prstGeom prst="rect">
            <a:avLst/>
          </a:prstGeom>
        </p:spPr>
      </p:pic>
      <p:pic>
        <p:nvPicPr>
          <p:cNvPr id="64" name="object 64" descr="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18289234" y="4130413"/>
            <a:ext cx="67746" cy="67746"/>
          </a:xfrm>
          <a:prstGeom prst="rect">
            <a:avLst/>
          </a:prstGeom>
        </p:spPr>
      </p:pic>
      <p:pic>
        <p:nvPicPr>
          <p:cNvPr id="65" name="object 65" descr="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18108536" y="3609295"/>
            <a:ext cx="67746" cy="67746"/>
          </a:xfrm>
          <a:prstGeom prst="rect">
            <a:avLst/>
          </a:prstGeom>
        </p:spPr>
      </p:pic>
      <p:pic>
        <p:nvPicPr>
          <p:cNvPr id="66" name="object 66" descr="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14988674" y="3453843"/>
            <a:ext cx="86269" cy="86280"/>
          </a:xfrm>
          <a:prstGeom prst="rect">
            <a:avLst/>
          </a:prstGeom>
        </p:spPr>
      </p:pic>
      <p:pic>
        <p:nvPicPr>
          <p:cNvPr id="67" name="object 67" descr="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17704007" y="3153546"/>
            <a:ext cx="172549" cy="172539"/>
          </a:xfrm>
          <a:prstGeom prst="rect">
            <a:avLst/>
          </a:prstGeom>
        </p:spPr>
      </p:pic>
      <p:sp>
        <p:nvSpPr>
          <p:cNvPr id="68" name="object 68" descr=""/>
          <p:cNvSpPr/>
          <p:nvPr/>
        </p:nvSpPr>
        <p:spPr>
          <a:xfrm>
            <a:off x="16746999" y="4376745"/>
            <a:ext cx="345440" cy="345440"/>
          </a:xfrm>
          <a:custGeom>
            <a:avLst/>
            <a:gdLst/>
            <a:ahLst/>
            <a:cxnLst/>
            <a:rect l="l" t="t" r="r" b="b"/>
            <a:pathLst>
              <a:path w="345440" h="345439">
                <a:moveTo>
                  <a:pt x="207051" y="207051"/>
                </a:moveTo>
                <a:lnTo>
                  <a:pt x="138037" y="207051"/>
                </a:lnTo>
                <a:lnTo>
                  <a:pt x="138037" y="310587"/>
                </a:lnTo>
                <a:lnTo>
                  <a:pt x="140750" y="324017"/>
                </a:lnTo>
                <a:lnTo>
                  <a:pt x="148147" y="334984"/>
                </a:lnTo>
                <a:lnTo>
                  <a:pt x="159117" y="342377"/>
                </a:lnTo>
                <a:lnTo>
                  <a:pt x="172549" y="345088"/>
                </a:lnTo>
                <a:lnTo>
                  <a:pt x="179504" y="344387"/>
                </a:lnTo>
                <a:lnTo>
                  <a:pt x="207050" y="310587"/>
                </a:lnTo>
                <a:lnTo>
                  <a:pt x="207051" y="207051"/>
                </a:lnTo>
                <a:close/>
              </a:path>
              <a:path w="345440" h="345439">
                <a:moveTo>
                  <a:pt x="310587" y="138037"/>
                </a:moveTo>
                <a:lnTo>
                  <a:pt x="34512" y="138037"/>
                </a:lnTo>
                <a:lnTo>
                  <a:pt x="21073" y="140750"/>
                </a:lnTo>
                <a:lnTo>
                  <a:pt x="10103" y="148146"/>
                </a:lnTo>
                <a:lnTo>
                  <a:pt x="2711" y="159113"/>
                </a:lnTo>
                <a:lnTo>
                  <a:pt x="0" y="172549"/>
                </a:lnTo>
                <a:lnTo>
                  <a:pt x="2712" y="185980"/>
                </a:lnTo>
                <a:lnTo>
                  <a:pt x="10109" y="196946"/>
                </a:lnTo>
                <a:lnTo>
                  <a:pt x="21079" y="204340"/>
                </a:lnTo>
                <a:lnTo>
                  <a:pt x="34512" y="207051"/>
                </a:lnTo>
                <a:lnTo>
                  <a:pt x="310587" y="207051"/>
                </a:lnTo>
                <a:lnTo>
                  <a:pt x="342375" y="185980"/>
                </a:lnTo>
                <a:lnTo>
                  <a:pt x="345088" y="172549"/>
                </a:lnTo>
                <a:lnTo>
                  <a:pt x="342380" y="159113"/>
                </a:lnTo>
                <a:lnTo>
                  <a:pt x="334984" y="148146"/>
                </a:lnTo>
                <a:lnTo>
                  <a:pt x="324015" y="140750"/>
                </a:lnTo>
                <a:lnTo>
                  <a:pt x="310587" y="138037"/>
                </a:lnTo>
                <a:close/>
              </a:path>
              <a:path w="345440" h="345439">
                <a:moveTo>
                  <a:pt x="172549" y="0"/>
                </a:moveTo>
                <a:lnTo>
                  <a:pt x="159113" y="2710"/>
                </a:lnTo>
                <a:lnTo>
                  <a:pt x="148147" y="10104"/>
                </a:lnTo>
                <a:lnTo>
                  <a:pt x="140750" y="21073"/>
                </a:lnTo>
                <a:lnTo>
                  <a:pt x="138037" y="34501"/>
                </a:lnTo>
                <a:lnTo>
                  <a:pt x="138037" y="138037"/>
                </a:lnTo>
                <a:lnTo>
                  <a:pt x="207051" y="138037"/>
                </a:lnTo>
                <a:lnTo>
                  <a:pt x="207061" y="34501"/>
                </a:lnTo>
                <a:lnTo>
                  <a:pt x="204345" y="21073"/>
                </a:lnTo>
                <a:lnTo>
                  <a:pt x="196948" y="10104"/>
                </a:lnTo>
                <a:lnTo>
                  <a:pt x="185980" y="2710"/>
                </a:lnTo>
                <a:lnTo>
                  <a:pt x="172549" y="0"/>
                </a:lnTo>
                <a:close/>
              </a:path>
            </a:pathLst>
          </a:custGeom>
          <a:solidFill>
            <a:srgbClr val="0A9D4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9" name="object 69" descr="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18030806" y="4154177"/>
            <a:ext cx="86280" cy="86280"/>
          </a:xfrm>
          <a:prstGeom prst="rect">
            <a:avLst/>
          </a:prstGeom>
        </p:spPr>
      </p:pic>
      <p:pic>
        <p:nvPicPr>
          <p:cNvPr id="70" name="object 70" descr="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17163188" y="3354467"/>
            <a:ext cx="86280" cy="86280"/>
          </a:xfrm>
          <a:prstGeom prst="rect">
            <a:avLst/>
          </a:prstGeom>
        </p:spPr>
      </p:pic>
      <p:pic>
        <p:nvPicPr>
          <p:cNvPr id="71" name="object 71" descr="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17251339" y="4044983"/>
            <a:ext cx="86269" cy="86280"/>
          </a:xfrm>
          <a:prstGeom prst="rect">
            <a:avLst/>
          </a:prstGeom>
        </p:spPr>
      </p:pic>
      <p:pic>
        <p:nvPicPr>
          <p:cNvPr id="72" name="object 72" descr="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17550996" y="3845752"/>
            <a:ext cx="86269" cy="86280"/>
          </a:xfrm>
          <a:prstGeom prst="rect">
            <a:avLst/>
          </a:prstGeom>
        </p:spPr>
      </p:pic>
      <p:sp>
        <p:nvSpPr>
          <p:cNvPr id="73" name="object 73" descr=""/>
          <p:cNvSpPr/>
          <p:nvPr/>
        </p:nvSpPr>
        <p:spPr>
          <a:xfrm>
            <a:off x="16941826" y="2839383"/>
            <a:ext cx="86360" cy="52069"/>
          </a:xfrm>
          <a:custGeom>
            <a:avLst/>
            <a:gdLst/>
            <a:ahLst/>
            <a:cxnLst/>
            <a:rect l="l" t="t" r="r" b="b"/>
            <a:pathLst>
              <a:path w="86359" h="52069">
                <a:moveTo>
                  <a:pt x="86271" y="38366"/>
                </a:moveTo>
                <a:lnTo>
                  <a:pt x="82410" y="34505"/>
                </a:lnTo>
                <a:lnTo>
                  <a:pt x="77647" y="34505"/>
                </a:lnTo>
                <a:lnTo>
                  <a:pt x="3860" y="34505"/>
                </a:lnTo>
                <a:lnTo>
                  <a:pt x="0" y="38366"/>
                </a:lnTo>
                <a:lnTo>
                  <a:pt x="0" y="47904"/>
                </a:lnTo>
                <a:lnTo>
                  <a:pt x="3860" y="51765"/>
                </a:lnTo>
                <a:lnTo>
                  <a:pt x="82410" y="51765"/>
                </a:lnTo>
                <a:lnTo>
                  <a:pt x="86271" y="47904"/>
                </a:lnTo>
                <a:lnTo>
                  <a:pt x="86271" y="38366"/>
                </a:lnTo>
                <a:close/>
              </a:path>
              <a:path w="86359" h="52069">
                <a:moveTo>
                  <a:pt x="86271" y="3860"/>
                </a:moveTo>
                <a:lnTo>
                  <a:pt x="82410" y="0"/>
                </a:lnTo>
                <a:lnTo>
                  <a:pt x="3860" y="0"/>
                </a:lnTo>
                <a:lnTo>
                  <a:pt x="0" y="3860"/>
                </a:lnTo>
                <a:lnTo>
                  <a:pt x="0" y="13385"/>
                </a:lnTo>
                <a:lnTo>
                  <a:pt x="3860" y="17259"/>
                </a:lnTo>
                <a:lnTo>
                  <a:pt x="8623" y="17259"/>
                </a:lnTo>
                <a:lnTo>
                  <a:pt x="82410" y="17259"/>
                </a:lnTo>
                <a:lnTo>
                  <a:pt x="86271" y="13385"/>
                </a:lnTo>
                <a:lnTo>
                  <a:pt x="86271" y="3860"/>
                </a:lnTo>
                <a:close/>
              </a:path>
            </a:pathLst>
          </a:custGeom>
          <a:solidFill>
            <a:srgbClr val="0A9D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 descr=""/>
          <p:cNvSpPr/>
          <p:nvPr/>
        </p:nvSpPr>
        <p:spPr>
          <a:xfrm>
            <a:off x="17833416" y="4027734"/>
            <a:ext cx="86360" cy="52069"/>
          </a:xfrm>
          <a:custGeom>
            <a:avLst/>
            <a:gdLst/>
            <a:ahLst/>
            <a:cxnLst/>
            <a:rect l="l" t="t" r="r" b="b"/>
            <a:pathLst>
              <a:path w="86359" h="52070">
                <a:moveTo>
                  <a:pt x="86258" y="3860"/>
                </a:moveTo>
                <a:lnTo>
                  <a:pt x="82410" y="0"/>
                </a:lnTo>
                <a:lnTo>
                  <a:pt x="3860" y="0"/>
                </a:lnTo>
                <a:lnTo>
                  <a:pt x="0" y="3860"/>
                </a:lnTo>
                <a:lnTo>
                  <a:pt x="0" y="13398"/>
                </a:lnTo>
                <a:lnTo>
                  <a:pt x="3860" y="17259"/>
                </a:lnTo>
                <a:lnTo>
                  <a:pt x="8623" y="17259"/>
                </a:lnTo>
                <a:lnTo>
                  <a:pt x="82410" y="17259"/>
                </a:lnTo>
                <a:lnTo>
                  <a:pt x="86258" y="13398"/>
                </a:lnTo>
                <a:lnTo>
                  <a:pt x="86258" y="3860"/>
                </a:lnTo>
                <a:close/>
              </a:path>
              <a:path w="86359" h="52070">
                <a:moveTo>
                  <a:pt x="86271" y="38379"/>
                </a:moveTo>
                <a:lnTo>
                  <a:pt x="82410" y="34505"/>
                </a:lnTo>
                <a:lnTo>
                  <a:pt x="77635" y="34505"/>
                </a:lnTo>
                <a:lnTo>
                  <a:pt x="3848" y="34505"/>
                </a:lnTo>
                <a:lnTo>
                  <a:pt x="0" y="38379"/>
                </a:lnTo>
                <a:lnTo>
                  <a:pt x="0" y="47904"/>
                </a:lnTo>
                <a:lnTo>
                  <a:pt x="3848" y="51765"/>
                </a:lnTo>
                <a:lnTo>
                  <a:pt x="82410" y="51765"/>
                </a:lnTo>
                <a:lnTo>
                  <a:pt x="86271" y="47904"/>
                </a:lnTo>
                <a:lnTo>
                  <a:pt x="86271" y="38379"/>
                </a:lnTo>
                <a:close/>
              </a:path>
            </a:pathLst>
          </a:custGeom>
          <a:solidFill>
            <a:srgbClr val="0A9D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 descr=""/>
          <p:cNvSpPr/>
          <p:nvPr/>
        </p:nvSpPr>
        <p:spPr>
          <a:xfrm>
            <a:off x="17683785" y="3608660"/>
            <a:ext cx="86360" cy="52069"/>
          </a:xfrm>
          <a:custGeom>
            <a:avLst/>
            <a:gdLst/>
            <a:ahLst/>
            <a:cxnLst/>
            <a:rect l="l" t="t" r="r" b="b"/>
            <a:pathLst>
              <a:path w="86359" h="52070">
                <a:moveTo>
                  <a:pt x="86271" y="3873"/>
                </a:moveTo>
                <a:lnTo>
                  <a:pt x="82423" y="0"/>
                </a:lnTo>
                <a:lnTo>
                  <a:pt x="3860" y="0"/>
                </a:lnTo>
                <a:lnTo>
                  <a:pt x="0" y="3873"/>
                </a:lnTo>
                <a:lnTo>
                  <a:pt x="0" y="13398"/>
                </a:lnTo>
                <a:lnTo>
                  <a:pt x="3860" y="17259"/>
                </a:lnTo>
                <a:lnTo>
                  <a:pt x="8636" y="17259"/>
                </a:lnTo>
                <a:lnTo>
                  <a:pt x="82423" y="17259"/>
                </a:lnTo>
                <a:lnTo>
                  <a:pt x="86271" y="13398"/>
                </a:lnTo>
                <a:lnTo>
                  <a:pt x="86271" y="3873"/>
                </a:lnTo>
                <a:close/>
              </a:path>
              <a:path w="86359" h="52070">
                <a:moveTo>
                  <a:pt x="86283" y="38379"/>
                </a:moveTo>
                <a:lnTo>
                  <a:pt x="82410" y="34518"/>
                </a:lnTo>
                <a:lnTo>
                  <a:pt x="77647" y="34518"/>
                </a:lnTo>
                <a:lnTo>
                  <a:pt x="3860" y="34518"/>
                </a:lnTo>
                <a:lnTo>
                  <a:pt x="0" y="38379"/>
                </a:lnTo>
                <a:lnTo>
                  <a:pt x="0" y="47904"/>
                </a:lnTo>
                <a:lnTo>
                  <a:pt x="3860" y="51765"/>
                </a:lnTo>
                <a:lnTo>
                  <a:pt x="82410" y="51765"/>
                </a:lnTo>
                <a:lnTo>
                  <a:pt x="86283" y="47904"/>
                </a:lnTo>
                <a:lnTo>
                  <a:pt x="86283" y="38379"/>
                </a:lnTo>
                <a:close/>
              </a:path>
            </a:pathLst>
          </a:custGeom>
          <a:solidFill>
            <a:srgbClr val="0A9D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 descr=""/>
          <p:cNvSpPr/>
          <p:nvPr/>
        </p:nvSpPr>
        <p:spPr>
          <a:xfrm>
            <a:off x="18590680" y="3975969"/>
            <a:ext cx="172720" cy="104139"/>
          </a:xfrm>
          <a:custGeom>
            <a:avLst/>
            <a:gdLst/>
            <a:ahLst/>
            <a:cxnLst/>
            <a:rect l="l" t="t" r="r" b="b"/>
            <a:pathLst>
              <a:path w="172719" h="104139">
                <a:moveTo>
                  <a:pt x="172554" y="76746"/>
                </a:moveTo>
                <a:lnTo>
                  <a:pt x="164833" y="69024"/>
                </a:lnTo>
                <a:lnTo>
                  <a:pt x="155295" y="69024"/>
                </a:lnTo>
                <a:lnTo>
                  <a:pt x="7734" y="69024"/>
                </a:lnTo>
                <a:lnTo>
                  <a:pt x="0" y="76746"/>
                </a:lnTo>
                <a:lnTo>
                  <a:pt x="0" y="95808"/>
                </a:lnTo>
                <a:lnTo>
                  <a:pt x="7734" y="103530"/>
                </a:lnTo>
                <a:lnTo>
                  <a:pt x="164833" y="103530"/>
                </a:lnTo>
                <a:lnTo>
                  <a:pt x="172554" y="95808"/>
                </a:lnTo>
                <a:lnTo>
                  <a:pt x="172554" y="76746"/>
                </a:lnTo>
                <a:close/>
              </a:path>
              <a:path w="172719" h="104139">
                <a:moveTo>
                  <a:pt x="172554" y="7721"/>
                </a:moveTo>
                <a:lnTo>
                  <a:pt x="164833" y="0"/>
                </a:lnTo>
                <a:lnTo>
                  <a:pt x="7734" y="0"/>
                </a:lnTo>
                <a:lnTo>
                  <a:pt x="0" y="7721"/>
                </a:lnTo>
                <a:lnTo>
                  <a:pt x="0" y="26784"/>
                </a:lnTo>
                <a:lnTo>
                  <a:pt x="7734" y="34505"/>
                </a:lnTo>
                <a:lnTo>
                  <a:pt x="17259" y="34505"/>
                </a:lnTo>
                <a:lnTo>
                  <a:pt x="164833" y="34505"/>
                </a:lnTo>
                <a:lnTo>
                  <a:pt x="172554" y="26784"/>
                </a:lnTo>
                <a:lnTo>
                  <a:pt x="172554" y="7721"/>
                </a:lnTo>
                <a:close/>
              </a:path>
            </a:pathLst>
          </a:custGeom>
          <a:solidFill>
            <a:srgbClr val="0A9D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 descr=""/>
          <p:cNvSpPr/>
          <p:nvPr/>
        </p:nvSpPr>
        <p:spPr>
          <a:xfrm>
            <a:off x="18064291" y="2311927"/>
            <a:ext cx="345440" cy="69215"/>
          </a:xfrm>
          <a:custGeom>
            <a:avLst/>
            <a:gdLst/>
            <a:ahLst/>
            <a:cxnLst/>
            <a:rect l="l" t="t" r="r" b="b"/>
            <a:pathLst>
              <a:path w="345440" h="69214">
                <a:moveTo>
                  <a:pt x="310576" y="0"/>
                </a:moveTo>
                <a:lnTo>
                  <a:pt x="34501" y="0"/>
                </a:lnTo>
                <a:lnTo>
                  <a:pt x="21071" y="2712"/>
                </a:lnTo>
                <a:lnTo>
                  <a:pt x="10104" y="10109"/>
                </a:lnTo>
                <a:lnTo>
                  <a:pt x="2710" y="21079"/>
                </a:lnTo>
                <a:lnTo>
                  <a:pt x="0" y="34512"/>
                </a:lnTo>
                <a:lnTo>
                  <a:pt x="2710" y="47942"/>
                </a:lnTo>
                <a:lnTo>
                  <a:pt x="10104" y="58909"/>
                </a:lnTo>
                <a:lnTo>
                  <a:pt x="21071" y="66302"/>
                </a:lnTo>
                <a:lnTo>
                  <a:pt x="34501" y="69013"/>
                </a:lnTo>
                <a:lnTo>
                  <a:pt x="310576" y="69013"/>
                </a:lnTo>
                <a:lnTo>
                  <a:pt x="324009" y="66302"/>
                </a:lnTo>
                <a:lnTo>
                  <a:pt x="334979" y="58909"/>
                </a:lnTo>
                <a:lnTo>
                  <a:pt x="342376" y="47942"/>
                </a:lnTo>
                <a:lnTo>
                  <a:pt x="345088" y="34512"/>
                </a:lnTo>
                <a:lnTo>
                  <a:pt x="342376" y="21079"/>
                </a:lnTo>
                <a:lnTo>
                  <a:pt x="334979" y="10109"/>
                </a:lnTo>
                <a:lnTo>
                  <a:pt x="324009" y="2712"/>
                </a:lnTo>
                <a:lnTo>
                  <a:pt x="310576" y="0"/>
                </a:lnTo>
                <a:close/>
              </a:path>
            </a:pathLst>
          </a:custGeom>
          <a:solidFill>
            <a:srgbClr val="0A9D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 descr=""/>
          <p:cNvSpPr/>
          <p:nvPr/>
        </p:nvSpPr>
        <p:spPr>
          <a:xfrm>
            <a:off x="18064281" y="2173895"/>
            <a:ext cx="345440" cy="69215"/>
          </a:xfrm>
          <a:custGeom>
            <a:avLst/>
            <a:gdLst/>
            <a:ahLst/>
            <a:cxnLst/>
            <a:rect l="l" t="t" r="r" b="b"/>
            <a:pathLst>
              <a:path w="345440" h="69214">
                <a:moveTo>
                  <a:pt x="310587" y="0"/>
                </a:moveTo>
                <a:lnTo>
                  <a:pt x="34512" y="0"/>
                </a:lnTo>
                <a:lnTo>
                  <a:pt x="21079" y="2710"/>
                </a:lnTo>
                <a:lnTo>
                  <a:pt x="10109" y="10104"/>
                </a:lnTo>
                <a:lnTo>
                  <a:pt x="2712" y="21071"/>
                </a:lnTo>
                <a:lnTo>
                  <a:pt x="0" y="34501"/>
                </a:lnTo>
                <a:lnTo>
                  <a:pt x="2712" y="47933"/>
                </a:lnTo>
                <a:lnTo>
                  <a:pt x="10109" y="58903"/>
                </a:lnTo>
                <a:lnTo>
                  <a:pt x="21079" y="66300"/>
                </a:lnTo>
                <a:lnTo>
                  <a:pt x="34512" y="69013"/>
                </a:lnTo>
                <a:lnTo>
                  <a:pt x="310587" y="69013"/>
                </a:lnTo>
                <a:lnTo>
                  <a:pt x="324019" y="66300"/>
                </a:lnTo>
                <a:lnTo>
                  <a:pt x="334989" y="58903"/>
                </a:lnTo>
                <a:lnTo>
                  <a:pt x="342386" y="47933"/>
                </a:lnTo>
                <a:lnTo>
                  <a:pt x="345099" y="34501"/>
                </a:lnTo>
                <a:lnTo>
                  <a:pt x="342386" y="21071"/>
                </a:lnTo>
                <a:lnTo>
                  <a:pt x="334989" y="10104"/>
                </a:lnTo>
                <a:lnTo>
                  <a:pt x="324019" y="2710"/>
                </a:lnTo>
                <a:lnTo>
                  <a:pt x="310587" y="0"/>
                </a:lnTo>
                <a:close/>
              </a:path>
            </a:pathLst>
          </a:custGeom>
          <a:solidFill>
            <a:srgbClr val="0A9D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 descr=""/>
          <p:cNvSpPr/>
          <p:nvPr/>
        </p:nvSpPr>
        <p:spPr>
          <a:xfrm>
            <a:off x="18236820" y="3505612"/>
            <a:ext cx="86360" cy="52069"/>
          </a:xfrm>
          <a:custGeom>
            <a:avLst/>
            <a:gdLst/>
            <a:ahLst/>
            <a:cxnLst/>
            <a:rect l="l" t="t" r="r" b="b"/>
            <a:pathLst>
              <a:path w="86359" h="52070">
                <a:moveTo>
                  <a:pt x="86271" y="3860"/>
                </a:moveTo>
                <a:lnTo>
                  <a:pt x="82423" y="0"/>
                </a:lnTo>
                <a:lnTo>
                  <a:pt x="3873" y="0"/>
                </a:lnTo>
                <a:lnTo>
                  <a:pt x="0" y="3860"/>
                </a:lnTo>
                <a:lnTo>
                  <a:pt x="0" y="13398"/>
                </a:lnTo>
                <a:lnTo>
                  <a:pt x="3873" y="17259"/>
                </a:lnTo>
                <a:lnTo>
                  <a:pt x="8636" y="17259"/>
                </a:lnTo>
                <a:lnTo>
                  <a:pt x="82423" y="17259"/>
                </a:lnTo>
                <a:lnTo>
                  <a:pt x="86271" y="13398"/>
                </a:lnTo>
                <a:lnTo>
                  <a:pt x="86271" y="3860"/>
                </a:lnTo>
                <a:close/>
              </a:path>
              <a:path w="86359" h="52070">
                <a:moveTo>
                  <a:pt x="86283" y="38379"/>
                </a:moveTo>
                <a:lnTo>
                  <a:pt x="82410" y="34505"/>
                </a:lnTo>
                <a:lnTo>
                  <a:pt x="77647" y="34505"/>
                </a:lnTo>
                <a:lnTo>
                  <a:pt x="3860" y="34505"/>
                </a:lnTo>
                <a:lnTo>
                  <a:pt x="12" y="38379"/>
                </a:lnTo>
                <a:lnTo>
                  <a:pt x="12" y="47904"/>
                </a:lnTo>
                <a:lnTo>
                  <a:pt x="3860" y="51765"/>
                </a:lnTo>
                <a:lnTo>
                  <a:pt x="82410" y="51765"/>
                </a:lnTo>
                <a:lnTo>
                  <a:pt x="86283" y="47904"/>
                </a:lnTo>
                <a:lnTo>
                  <a:pt x="86283" y="38379"/>
                </a:lnTo>
                <a:close/>
              </a:path>
            </a:pathLst>
          </a:custGeom>
          <a:solidFill>
            <a:srgbClr val="0A9D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 descr=""/>
          <p:cNvSpPr/>
          <p:nvPr/>
        </p:nvSpPr>
        <p:spPr>
          <a:xfrm>
            <a:off x="18117077" y="5215383"/>
            <a:ext cx="354965" cy="295910"/>
          </a:xfrm>
          <a:custGeom>
            <a:avLst/>
            <a:gdLst/>
            <a:ahLst/>
            <a:cxnLst/>
            <a:rect l="l" t="t" r="r" b="b"/>
            <a:pathLst>
              <a:path w="354965" h="295910">
                <a:moveTo>
                  <a:pt x="214569" y="0"/>
                </a:moveTo>
                <a:lnTo>
                  <a:pt x="199438" y="0"/>
                </a:lnTo>
                <a:lnTo>
                  <a:pt x="191868" y="2889"/>
                </a:lnTo>
                <a:lnTo>
                  <a:pt x="186099" y="8659"/>
                </a:lnTo>
                <a:lnTo>
                  <a:pt x="179602" y="18442"/>
                </a:lnTo>
                <a:lnTo>
                  <a:pt x="177437" y="29569"/>
                </a:lnTo>
                <a:lnTo>
                  <a:pt x="179602" y="40697"/>
                </a:lnTo>
                <a:lnTo>
                  <a:pt x="186099" y="50480"/>
                </a:lnTo>
                <a:lnTo>
                  <a:pt x="253898" y="118289"/>
                </a:lnTo>
                <a:lnTo>
                  <a:pt x="29569" y="118289"/>
                </a:lnTo>
                <a:lnTo>
                  <a:pt x="18058" y="120614"/>
                </a:lnTo>
                <a:lnTo>
                  <a:pt x="8612" y="127022"/>
                </a:lnTo>
                <a:lnTo>
                  <a:pt x="2323" y="136352"/>
                </a:lnTo>
                <a:lnTo>
                  <a:pt x="0" y="147859"/>
                </a:lnTo>
                <a:lnTo>
                  <a:pt x="2323" y="159372"/>
                </a:lnTo>
                <a:lnTo>
                  <a:pt x="8659" y="168774"/>
                </a:lnTo>
                <a:lnTo>
                  <a:pt x="18058" y="175114"/>
                </a:lnTo>
                <a:lnTo>
                  <a:pt x="29569" y="177439"/>
                </a:lnTo>
                <a:lnTo>
                  <a:pt x="253908" y="177439"/>
                </a:lnTo>
                <a:lnTo>
                  <a:pt x="186099" y="245249"/>
                </a:lnTo>
                <a:lnTo>
                  <a:pt x="179602" y="255027"/>
                </a:lnTo>
                <a:lnTo>
                  <a:pt x="177437" y="266154"/>
                </a:lnTo>
                <a:lnTo>
                  <a:pt x="179602" y="277281"/>
                </a:lnTo>
                <a:lnTo>
                  <a:pt x="186099" y="287059"/>
                </a:lnTo>
                <a:lnTo>
                  <a:pt x="191868" y="292839"/>
                </a:lnTo>
                <a:lnTo>
                  <a:pt x="199438" y="295729"/>
                </a:lnTo>
                <a:lnTo>
                  <a:pt x="214569" y="295729"/>
                </a:lnTo>
                <a:lnTo>
                  <a:pt x="347570" y="167408"/>
                </a:lnTo>
                <a:lnTo>
                  <a:pt x="350711" y="162759"/>
                </a:lnTo>
                <a:lnTo>
                  <a:pt x="351633" y="161063"/>
                </a:lnTo>
                <a:lnTo>
                  <a:pt x="352198" y="160162"/>
                </a:lnTo>
                <a:lnTo>
                  <a:pt x="353004" y="158204"/>
                </a:lnTo>
                <a:lnTo>
                  <a:pt x="353235" y="157199"/>
                </a:lnTo>
                <a:lnTo>
                  <a:pt x="353779" y="155346"/>
                </a:lnTo>
                <a:lnTo>
                  <a:pt x="354114" y="154529"/>
                </a:lnTo>
                <a:lnTo>
                  <a:pt x="354669" y="151744"/>
                </a:lnTo>
                <a:lnTo>
                  <a:pt x="354868" y="149806"/>
                </a:lnTo>
                <a:lnTo>
                  <a:pt x="354868" y="145922"/>
                </a:lnTo>
                <a:lnTo>
                  <a:pt x="354669" y="143985"/>
                </a:lnTo>
                <a:lnTo>
                  <a:pt x="354114" y="141199"/>
                </a:lnTo>
                <a:lnTo>
                  <a:pt x="353790" y="140393"/>
                </a:lnTo>
                <a:lnTo>
                  <a:pt x="353245" y="138550"/>
                </a:lnTo>
                <a:lnTo>
                  <a:pt x="353015" y="137524"/>
                </a:lnTo>
                <a:lnTo>
                  <a:pt x="352198" y="135577"/>
                </a:lnTo>
                <a:lnTo>
                  <a:pt x="351643" y="134686"/>
                </a:lnTo>
                <a:lnTo>
                  <a:pt x="350722" y="133001"/>
                </a:lnTo>
                <a:lnTo>
                  <a:pt x="350387" y="132194"/>
                </a:lnTo>
                <a:lnTo>
                  <a:pt x="348858" y="129922"/>
                </a:lnTo>
                <a:lnTo>
                  <a:pt x="347685" y="128498"/>
                </a:lnTo>
                <a:lnTo>
                  <a:pt x="346397" y="127179"/>
                </a:lnTo>
                <a:lnTo>
                  <a:pt x="346282" y="127022"/>
                </a:lnTo>
                <a:lnTo>
                  <a:pt x="222139" y="2889"/>
                </a:lnTo>
                <a:lnTo>
                  <a:pt x="214569" y="0"/>
                </a:lnTo>
                <a:close/>
              </a:path>
            </a:pathLst>
          </a:custGeom>
          <a:solidFill>
            <a:srgbClr val="EE7C6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 descr=""/>
          <p:cNvSpPr/>
          <p:nvPr/>
        </p:nvSpPr>
        <p:spPr>
          <a:xfrm>
            <a:off x="15934847" y="6741813"/>
            <a:ext cx="354965" cy="295910"/>
          </a:xfrm>
          <a:custGeom>
            <a:avLst/>
            <a:gdLst/>
            <a:ahLst/>
            <a:cxnLst/>
            <a:rect l="l" t="t" r="r" b="b"/>
            <a:pathLst>
              <a:path w="354965" h="295909">
                <a:moveTo>
                  <a:pt x="214579" y="0"/>
                </a:moveTo>
                <a:lnTo>
                  <a:pt x="199438" y="0"/>
                </a:lnTo>
                <a:lnTo>
                  <a:pt x="191868" y="2889"/>
                </a:lnTo>
                <a:lnTo>
                  <a:pt x="186099" y="8659"/>
                </a:lnTo>
                <a:lnTo>
                  <a:pt x="179602" y="18442"/>
                </a:lnTo>
                <a:lnTo>
                  <a:pt x="177437" y="29569"/>
                </a:lnTo>
                <a:lnTo>
                  <a:pt x="179602" y="40697"/>
                </a:lnTo>
                <a:lnTo>
                  <a:pt x="186099" y="50480"/>
                </a:lnTo>
                <a:lnTo>
                  <a:pt x="253898" y="118289"/>
                </a:lnTo>
                <a:lnTo>
                  <a:pt x="29569" y="118289"/>
                </a:lnTo>
                <a:lnTo>
                  <a:pt x="18058" y="120614"/>
                </a:lnTo>
                <a:lnTo>
                  <a:pt x="8612" y="127022"/>
                </a:lnTo>
                <a:lnTo>
                  <a:pt x="2323" y="136352"/>
                </a:lnTo>
                <a:lnTo>
                  <a:pt x="0" y="147859"/>
                </a:lnTo>
                <a:lnTo>
                  <a:pt x="2323" y="159372"/>
                </a:lnTo>
                <a:lnTo>
                  <a:pt x="8659" y="168774"/>
                </a:lnTo>
                <a:lnTo>
                  <a:pt x="18058" y="175114"/>
                </a:lnTo>
                <a:lnTo>
                  <a:pt x="29569" y="177439"/>
                </a:lnTo>
                <a:lnTo>
                  <a:pt x="253908" y="177439"/>
                </a:lnTo>
                <a:lnTo>
                  <a:pt x="186099" y="245249"/>
                </a:lnTo>
                <a:lnTo>
                  <a:pt x="179602" y="255027"/>
                </a:lnTo>
                <a:lnTo>
                  <a:pt x="177437" y="266154"/>
                </a:lnTo>
                <a:lnTo>
                  <a:pt x="179602" y="277281"/>
                </a:lnTo>
                <a:lnTo>
                  <a:pt x="186099" y="287059"/>
                </a:lnTo>
                <a:lnTo>
                  <a:pt x="191868" y="292839"/>
                </a:lnTo>
                <a:lnTo>
                  <a:pt x="199438" y="295729"/>
                </a:lnTo>
                <a:lnTo>
                  <a:pt x="214579" y="295729"/>
                </a:lnTo>
                <a:lnTo>
                  <a:pt x="347581" y="167408"/>
                </a:lnTo>
                <a:lnTo>
                  <a:pt x="350711" y="162759"/>
                </a:lnTo>
                <a:lnTo>
                  <a:pt x="351633" y="161063"/>
                </a:lnTo>
                <a:lnTo>
                  <a:pt x="352198" y="160162"/>
                </a:lnTo>
                <a:lnTo>
                  <a:pt x="353015" y="158204"/>
                </a:lnTo>
                <a:lnTo>
                  <a:pt x="353235" y="157199"/>
                </a:lnTo>
                <a:lnTo>
                  <a:pt x="353790" y="155346"/>
                </a:lnTo>
                <a:lnTo>
                  <a:pt x="354114" y="154529"/>
                </a:lnTo>
                <a:lnTo>
                  <a:pt x="354669" y="151744"/>
                </a:lnTo>
                <a:lnTo>
                  <a:pt x="354868" y="149806"/>
                </a:lnTo>
                <a:lnTo>
                  <a:pt x="354868" y="145922"/>
                </a:lnTo>
                <a:lnTo>
                  <a:pt x="354669" y="143985"/>
                </a:lnTo>
                <a:lnTo>
                  <a:pt x="354114" y="141199"/>
                </a:lnTo>
                <a:lnTo>
                  <a:pt x="353790" y="140393"/>
                </a:lnTo>
                <a:lnTo>
                  <a:pt x="353245" y="138550"/>
                </a:lnTo>
                <a:lnTo>
                  <a:pt x="353015" y="137524"/>
                </a:lnTo>
                <a:lnTo>
                  <a:pt x="352209" y="135577"/>
                </a:lnTo>
                <a:lnTo>
                  <a:pt x="351654" y="134686"/>
                </a:lnTo>
                <a:lnTo>
                  <a:pt x="350732" y="133001"/>
                </a:lnTo>
                <a:lnTo>
                  <a:pt x="350387" y="132194"/>
                </a:lnTo>
                <a:lnTo>
                  <a:pt x="348868" y="129922"/>
                </a:lnTo>
                <a:lnTo>
                  <a:pt x="347685" y="128498"/>
                </a:lnTo>
                <a:lnTo>
                  <a:pt x="346397" y="127179"/>
                </a:lnTo>
                <a:lnTo>
                  <a:pt x="346282" y="127022"/>
                </a:lnTo>
                <a:lnTo>
                  <a:pt x="222139" y="2889"/>
                </a:lnTo>
                <a:lnTo>
                  <a:pt x="214579" y="0"/>
                </a:lnTo>
                <a:close/>
              </a:path>
            </a:pathLst>
          </a:custGeom>
          <a:solidFill>
            <a:srgbClr val="EE7C6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 descr=""/>
          <p:cNvSpPr/>
          <p:nvPr/>
        </p:nvSpPr>
        <p:spPr>
          <a:xfrm>
            <a:off x="18540962" y="7764427"/>
            <a:ext cx="354965" cy="295910"/>
          </a:xfrm>
          <a:custGeom>
            <a:avLst/>
            <a:gdLst/>
            <a:ahLst/>
            <a:cxnLst/>
            <a:rect l="l" t="t" r="r" b="b"/>
            <a:pathLst>
              <a:path w="354965" h="295909">
                <a:moveTo>
                  <a:pt x="214579" y="0"/>
                </a:moveTo>
                <a:lnTo>
                  <a:pt x="199438" y="0"/>
                </a:lnTo>
                <a:lnTo>
                  <a:pt x="191868" y="2879"/>
                </a:lnTo>
                <a:lnTo>
                  <a:pt x="186099" y="8659"/>
                </a:lnTo>
                <a:lnTo>
                  <a:pt x="179602" y="18442"/>
                </a:lnTo>
                <a:lnTo>
                  <a:pt x="177437" y="29569"/>
                </a:lnTo>
                <a:lnTo>
                  <a:pt x="179602" y="40697"/>
                </a:lnTo>
                <a:lnTo>
                  <a:pt x="186099" y="50480"/>
                </a:lnTo>
                <a:lnTo>
                  <a:pt x="253898" y="118289"/>
                </a:lnTo>
                <a:lnTo>
                  <a:pt x="29569" y="118289"/>
                </a:lnTo>
                <a:lnTo>
                  <a:pt x="18058" y="120614"/>
                </a:lnTo>
                <a:lnTo>
                  <a:pt x="8612" y="127022"/>
                </a:lnTo>
                <a:lnTo>
                  <a:pt x="2323" y="136352"/>
                </a:lnTo>
                <a:lnTo>
                  <a:pt x="0" y="147859"/>
                </a:lnTo>
                <a:lnTo>
                  <a:pt x="2323" y="159372"/>
                </a:lnTo>
                <a:lnTo>
                  <a:pt x="8659" y="168774"/>
                </a:lnTo>
                <a:lnTo>
                  <a:pt x="18058" y="175114"/>
                </a:lnTo>
                <a:lnTo>
                  <a:pt x="29569" y="177439"/>
                </a:lnTo>
                <a:lnTo>
                  <a:pt x="253908" y="177439"/>
                </a:lnTo>
                <a:lnTo>
                  <a:pt x="186099" y="245249"/>
                </a:lnTo>
                <a:lnTo>
                  <a:pt x="179602" y="255027"/>
                </a:lnTo>
                <a:lnTo>
                  <a:pt x="177437" y="266154"/>
                </a:lnTo>
                <a:lnTo>
                  <a:pt x="179602" y="277281"/>
                </a:lnTo>
                <a:lnTo>
                  <a:pt x="186099" y="287059"/>
                </a:lnTo>
                <a:lnTo>
                  <a:pt x="191868" y="292839"/>
                </a:lnTo>
                <a:lnTo>
                  <a:pt x="199438" y="295729"/>
                </a:lnTo>
                <a:lnTo>
                  <a:pt x="214579" y="295729"/>
                </a:lnTo>
                <a:lnTo>
                  <a:pt x="347570" y="167408"/>
                </a:lnTo>
                <a:lnTo>
                  <a:pt x="350711" y="162759"/>
                </a:lnTo>
                <a:lnTo>
                  <a:pt x="351633" y="161063"/>
                </a:lnTo>
                <a:lnTo>
                  <a:pt x="352198" y="160162"/>
                </a:lnTo>
                <a:lnTo>
                  <a:pt x="353015" y="158204"/>
                </a:lnTo>
                <a:lnTo>
                  <a:pt x="353235" y="157199"/>
                </a:lnTo>
                <a:lnTo>
                  <a:pt x="353790" y="155346"/>
                </a:lnTo>
                <a:lnTo>
                  <a:pt x="354114" y="154529"/>
                </a:lnTo>
                <a:lnTo>
                  <a:pt x="354669" y="151744"/>
                </a:lnTo>
                <a:lnTo>
                  <a:pt x="354868" y="149806"/>
                </a:lnTo>
                <a:lnTo>
                  <a:pt x="354868" y="145922"/>
                </a:lnTo>
                <a:lnTo>
                  <a:pt x="354669" y="143985"/>
                </a:lnTo>
                <a:lnTo>
                  <a:pt x="354114" y="141199"/>
                </a:lnTo>
                <a:lnTo>
                  <a:pt x="353790" y="140393"/>
                </a:lnTo>
                <a:lnTo>
                  <a:pt x="353245" y="138550"/>
                </a:lnTo>
                <a:lnTo>
                  <a:pt x="353015" y="137524"/>
                </a:lnTo>
                <a:lnTo>
                  <a:pt x="352209" y="135577"/>
                </a:lnTo>
                <a:lnTo>
                  <a:pt x="351643" y="134686"/>
                </a:lnTo>
                <a:lnTo>
                  <a:pt x="350722" y="133001"/>
                </a:lnTo>
                <a:lnTo>
                  <a:pt x="350387" y="132194"/>
                </a:lnTo>
                <a:lnTo>
                  <a:pt x="348858" y="129922"/>
                </a:lnTo>
                <a:lnTo>
                  <a:pt x="347685" y="128498"/>
                </a:lnTo>
                <a:lnTo>
                  <a:pt x="346397" y="127179"/>
                </a:lnTo>
                <a:lnTo>
                  <a:pt x="346282" y="127022"/>
                </a:lnTo>
                <a:lnTo>
                  <a:pt x="222139" y="2879"/>
                </a:lnTo>
                <a:lnTo>
                  <a:pt x="214579" y="0"/>
                </a:lnTo>
                <a:close/>
              </a:path>
            </a:pathLst>
          </a:custGeom>
          <a:solidFill>
            <a:srgbClr val="EE7C6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 descr=""/>
          <p:cNvSpPr/>
          <p:nvPr/>
        </p:nvSpPr>
        <p:spPr>
          <a:xfrm>
            <a:off x="18895837" y="6889677"/>
            <a:ext cx="354965" cy="295910"/>
          </a:xfrm>
          <a:custGeom>
            <a:avLst/>
            <a:gdLst/>
            <a:ahLst/>
            <a:cxnLst/>
            <a:rect l="l" t="t" r="r" b="b"/>
            <a:pathLst>
              <a:path w="354965" h="295909">
                <a:moveTo>
                  <a:pt x="214579" y="0"/>
                </a:moveTo>
                <a:lnTo>
                  <a:pt x="199438" y="0"/>
                </a:lnTo>
                <a:lnTo>
                  <a:pt x="191868" y="2879"/>
                </a:lnTo>
                <a:lnTo>
                  <a:pt x="186099" y="8659"/>
                </a:lnTo>
                <a:lnTo>
                  <a:pt x="179602" y="18442"/>
                </a:lnTo>
                <a:lnTo>
                  <a:pt x="177437" y="29569"/>
                </a:lnTo>
                <a:lnTo>
                  <a:pt x="179602" y="40697"/>
                </a:lnTo>
                <a:lnTo>
                  <a:pt x="186099" y="50480"/>
                </a:lnTo>
                <a:lnTo>
                  <a:pt x="253898" y="118289"/>
                </a:lnTo>
                <a:lnTo>
                  <a:pt x="29569" y="118289"/>
                </a:lnTo>
                <a:lnTo>
                  <a:pt x="18058" y="120614"/>
                </a:lnTo>
                <a:lnTo>
                  <a:pt x="8612" y="127022"/>
                </a:lnTo>
                <a:lnTo>
                  <a:pt x="2323" y="136352"/>
                </a:lnTo>
                <a:lnTo>
                  <a:pt x="0" y="147859"/>
                </a:lnTo>
                <a:lnTo>
                  <a:pt x="2323" y="159372"/>
                </a:lnTo>
                <a:lnTo>
                  <a:pt x="8659" y="168774"/>
                </a:lnTo>
                <a:lnTo>
                  <a:pt x="18058" y="175114"/>
                </a:lnTo>
                <a:lnTo>
                  <a:pt x="29569" y="177439"/>
                </a:lnTo>
                <a:lnTo>
                  <a:pt x="253908" y="177439"/>
                </a:lnTo>
                <a:lnTo>
                  <a:pt x="186099" y="245249"/>
                </a:lnTo>
                <a:lnTo>
                  <a:pt x="179602" y="255027"/>
                </a:lnTo>
                <a:lnTo>
                  <a:pt x="177437" y="266154"/>
                </a:lnTo>
                <a:lnTo>
                  <a:pt x="179602" y="277281"/>
                </a:lnTo>
                <a:lnTo>
                  <a:pt x="186099" y="287059"/>
                </a:lnTo>
                <a:lnTo>
                  <a:pt x="191868" y="292839"/>
                </a:lnTo>
                <a:lnTo>
                  <a:pt x="199438" y="295729"/>
                </a:lnTo>
                <a:lnTo>
                  <a:pt x="214579" y="295729"/>
                </a:lnTo>
                <a:lnTo>
                  <a:pt x="347581" y="167408"/>
                </a:lnTo>
                <a:lnTo>
                  <a:pt x="350711" y="162759"/>
                </a:lnTo>
                <a:lnTo>
                  <a:pt x="351633" y="161063"/>
                </a:lnTo>
                <a:lnTo>
                  <a:pt x="352198" y="160162"/>
                </a:lnTo>
                <a:lnTo>
                  <a:pt x="353015" y="158204"/>
                </a:lnTo>
                <a:lnTo>
                  <a:pt x="353235" y="157199"/>
                </a:lnTo>
                <a:lnTo>
                  <a:pt x="353790" y="155346"/>
                </a:lnTo>
                <a:lnTo>
                  <a:pt x="354114" y="154529"/>
                </a:lnTo>
                <a:lnTo>
                  <a:pt x="354669" y="151744"/>
                </a:lnTo>
                <a:lnTo>
                  <a:pt x="354868" y="149806"/>
                </a:lnTo>
                <a:lnTo>
                  <a:pt x="354868" y="145922"/>
                </a:lnTo>
                <a:lnTo>
                  <a:pt x="354669" y="143985"/>
                </a:lnTo>
                <a:lnTo>
                  <a:pt x="354114" y="141199"/>
                </a:lnTo>
                <a:lnTo>
                  <a:pt x="353790" y="140393"/>
                </a:lnTo>
                <a:lnTo>
                  <a:pt x="353245" y="138550"/>
                </a:lnTo>
                <a:lnTo>
                  <a:pt x="353015" y="137524"/>
                </a:lnTo>
                <a:lnTo>
                  <a:pt x="352209" y="135577"/>
                </a:lnTo>
                <a:lnTo>
                  <a:pt x="351654" y="134686"/>
                </a:lnTo>
                <a:lnTo>
                  <a:pt x="350722" y="133001"/>
                </a:lnTo>
                <a:lnTo>
                  <a:pt x="350387" y="132194"/>
                </a:lnTo>
                <a:lnTo>
                  <a:pt x="348858" y="129922"/>
                </a:lnTo>
                <a:lnTo>
                  <a:pt x="347685" y="128498"/>
                </a:lnTo>
                <a:lnTo>
                  <a:pt x="346397" y="127179"/>
                </a:lnTo>
                <a:lnTo>
                  <a:pt x="346282" y="127022"/>
                </a:lnTo>
                <a:lnTo>
                  <a:pt x="222139" y="2879"/>
                </a:lnTo>
                <a:lnTo>
                  <a:pt x="214579" y="0"/>
                </a:lnTo>
                <a:close/>
              </a:path>
            </a:pathLst>
          </a:custGeom>
          <a:solidFill>
            <a:srgbClr val="EE7C6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 descr=""/>
          <p:cNvSpPr/>
          <p:nvPr/>
        </p:nvSpPr>
        <p:spPr>
          <a:xfrm>
            <a:off x="17481416" y="5820353"/>
            <a:ext cx="354965" cy="295910"/>
          </a:xfrm>
          <a:custGeom>
            <a:avLst/>
            <a:gdLst/>
            <a:ahLst/>
            <a:cxnLst/>
            <a:rect l="l" t="t" r="r" b="b"/>
            <a:pathLst>
              <a:path w="354965" h="295910">
                <a:moveTo>
                  <a:pt x="214569" y="0"/>
                </a:moveTo>
                <a:lnTo>
                  <a:pt x="199438" y="0"/>
                </a:lnTo>
                <a:lnTo>
                  <a:pt x="191868" y="2879"/>
                </a:lnTo>
                <a:lnTo>
                  <a:pt x="186099" y="8659"/>
                </a:lnTo>
                <a:lnTo>
                  <a:pt x="179596" y="18442"/>
                </a:lnTo>
                <a:lnTo>
                  <a:pt x="177429" y="29569"/>
                </a:lnTo>
                <a:lnTo>
                  <a:pt x="179596" y="40697"/>
                </a:lnTo>
                <a:lnTo>
                  <a:pt x="186099" y="50480"/>
                </a:lnTo>
                <a:lnTo>
                  <a:pt x="253898" y="118289"/>
                </a:lnTo>
                <a:lnTo>
                  <a:pt x="29569" y="118289"/>
                </a:lnTo>
                <a:lnTo>
                  <a:pt x="18058" y="120614"/>
                </a:lnTo>
                <a:lnTo>
                  <a:pt x="8612" y="127022"/>
                </a:lnTo>
                <a:lnTo>
                  <a:pt x="2323" y="136352"/>
                </a:lnTo>
                <a:lnTo>
                  <a:pt x="0" y="147859"/>
                </a:lnTo>
                <a:lnTo>
                  <a:pt x="2323" y="159372"/>
                </a:lnTo>
                <a:lnTo>
                  <a:pt x="8659" y="168774"/>
                </a:lnTo>
                <a:lnTo>
                  <a:pt x="18058" y="175114"/>
                </a:lnTo>
                <a:lnTo>
                  <a:pt x="29569" y="177439"/>
                </a:lnTo>
                <a:lnTo>
                  <a:pt x="253908" y="177439"/>
                </a:lnTo>
                <a:lnTo>
                  <a:pt x="186099" y="245249"/>
                </a:lnTo>
                <a:lnTo>
                  <a:pt x="179596" y="255027"/>
                </a:lnTo>
                <a:lnTo>
                  <a:pt x="177429" y="266154"/>
                </a:lnTo>
                <a:lnTo>
                  <a:pt x="179596" y="277281"/>
                </a:lnTo>
                <a:lnTo>
                  <a:pt x="186099" y="287059"/>
                </a:lnTo>
                <a:lnTo>
                  <a:pt x="191868" y="292839"/>
                </a:lnTo>
                <a:lnTo>
                  <a:pt x="199438" y="295729"/>
                </a:lnTo>
                <a:lnTo>
                  <a:pt x="214569" y="295729"/>
                </a:lnTo>
                <a:lnTo>
                  <a:pt x="347570" y="167408"/>
                </a:lnTo>
                <a:lnTo>
                  <a:pt x="350711" y="162759"/>
                </a:lnTo>
                <a:lnTo>
                  <a:pt x="351633" y="161063"/>
                </a:lnTo>
                <a:lnTo>
                  <a:pt x="352198" y="160162"/>
                </a:lnTo>
                <a:lnTo>
                  <a:pt x="353004" y="158204"/>
                </a:lnTo>
                <a:lnTo>
                  <a:pt x="353235" y="157199"/>
                </a:lnTo>
                <a:lnTo>
                  <a:pt x="353779" y="155346"/>
                </a:lnTo>
                <a:lnTo>
                  <a:pt x="354114" y="154529"/>
                </a:lnTo>
                <a:lnTo>
                  <a:pt x="354669" y="151744"/>
                </a:lnTo>
                <a:lnTo>
                  <a:pt x="354868" y="149806"/>
                </a:lnTo>
                <a:lnTo>
                  <a:pt x="354868" y="145922"/>
                </a:lnTo>
                <a:lnTo>
                  <a:pt x="354669" y="143985"/>
                </a:lnTo>
                <a:lnTo>
                  <a:pt x="354114" y="141199"/>
                </a:lnTo>
                <a:lnTo>
                  <a:pt x="353790" y="140393"/>
                </a:lnTo>
                <a:lnTo>
                  <a:pt x="353245" y="138550"/>
                </a:lnTo>
                <a:lnTo>
                  <a:pt x="353015" y="137524"/>
                </a:lnTo>
                <a:lnTo>
                  <a:pt x="352198" y="135577"/>
                </a:lnTo>
                <a:lnTo>
                  <a:pt x="351643" y="134686"/>
                </a:lnTo>
                <a:lnTo>
                  <a:pt x="350722" y="133001"/>
                </a:lnTo>
                <a:lnTo>
                  <a:pt x="350387" y="132194"/>
                </a:lnTo>
                <a:lnTo>
                  <a:pt x="348858" y="129922"/>
                </a:lnTo>
                <a:lnTo>
                  <a:pt x="347685" y="128498"/>
                </a:lnTo>
                <a:lnTo>
                  <a:pt x="346397" y="127179"/>
                </a:lnTo>
                <a:lnTo>
                  <a:pt x="346282" y="127022"/>
                </a:lnTo>
                <a:lnTo>
                  <a:pt x="222139" y="2879"/>
                </a:lnTo>
                <a:lnTo>
                  <a:pt x="214569" y="0"/>
                </a:lnTo>
                <a:close/>
              </a:path>
            </a:pathLst>
          </a:custGeom>
          <a:solidFill>
            <a:srgbClr val="EE7C6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 descr=""/>
          <p:cNvSpPr/>
          <p:nvPr/>
        </p:nvSpPr>
        <p:spPr>
          <a:xfrm>
            <a:off x="18363527" y="6423603"/>
            <a:ext cx="354965" cy="295910"/>
          </a:xfrm>
          <a:custGeom>
            <a:avLst/>
            <a:gdLst/>
            <a:ahLst/>
            <a:cxnLst/>
            <a:rect l="l" t="t" r="r" b="b"/>
            <a:pathLst>
              <a:path w="354965" h="295909">
                <a:moveTo>
                  <a:pt x="214569" y="0"/>
                </a:moveTo>
                <a:lnTo>
                  <a:pt x="199438" y="0"/>
                </a:lnTo>
                <a:lnTo>
                  <a:pt x="191868" y="2889"/>
                </a:lnTo>
                <a:lnTo>
                  <a:pt x="186099" y="8659"/>
                </a:lnTo>
                <a:lnTo>
                  <a:pt x="179602" y="18442"/>
                </a:lnTo>
                <a:lnTo>
                  <a:pt x="177437" y="29569"/>
                </a:lnTo>
                <a:lnTo>
                  <a:pt x="179602" y="40697"/>
                </a:lnTo>
                <a:lnTo>
                  <a:pt x="186099" y="50480"/>
                </a:lnTo>
                <a:lnTo>
                  <a:pt x="253898" y="118289"/>
                </a:lnTo>
                <a:lnTo>
                  <a:pt x="29569" y="118289"/>
                </a:lnTo>
                <a:lnTo>
                  <a:pt x="18058" y="120614"/>
                </a:lnTo>
                <a:lnTo>
                  <a:pt x="8612" y="127022"/>
                </a:lnTo>
                <a:lnTo>
                  <a:pt x="2323" y="136352"/>
                </a:lnTo>
                <a:lnTo>
                  <a:pt x="0" y="147859"/>
                </a:lnTo>
                <a:lnTo>
                  <a:pt x="2323" y="159372"/>
                </a:lnTo>
                <a:lnTo>
                  <a:pt x="8659" y="168774"/>
                </a:lnTo>
                <a:lnTo>
                  <a:pt x="18058" y="175114"/>
                </a:lnTo>
                <a:lnTo>
                  <a:pt x="29569" y="177439"/>
                </a:lnTo>
                <a:lnTo>
                  <a:pt x="253908" y="177439"/>
                </a:lnTo>
                <a:lnTo>
                  <a:pt x="186099" y="245249"/>
                </a:lnTo>
                <a:lnTo>
                  <a:pt x="179602" y="255027"/>
                </a:lnTo>
                <a:lnTo>
                  <a:pt x="177437" y="266154"/>
                </a:lnTo>
                <a:lnTo>
                  <a:pt x="179602" y="277281"/>
                </a:lnTo>
                <a:lnTo>
                  <a:pt x="186099" y="287059"/>
                </a:lnTo>
                <a:lnTo>
                  <a:pt x="191868" y="292839"/>
                </a:lnTo>
                <a:lnTo>
                  <a:pt x="199438" y="295729"/>
                </a:lnTo>
                <a:lnTo>
                  <a:pt x="214569" y="295729"/>
                </a:lnTo>
                <a:lnTo>
                  <a:pt x="347570" y="167408"/>
                </a:lnTo>
                <a:lnTo>
                  <a:pt x="350711" y="162759"/>
                </a:lnTo>
                <a:lnTo>
                  <a:pt x="351633" y="161063"/>
                </a:lnTo>
                <a:lnTo>
                  <a:pt x="352198" y="160162"/>
                </a:lnTo>
                <a:lnTo>
                  <a:pt x="353004" y="158204"/>
                </a:lnTo>
                <a:lnTo>
                  <a:pt x="353235" y="157199"/>
                </a:lnTo>
                <a:lnTo>
                  <a:pt x="353779" y="155346"/>
                </a:lnTo>
                <a:lnTo>
                  <a:pt x="354114" y="154529"/>
                </a:lnTo>
                <a:lnTo>
                  <a:pt x="354669" y="151744"/>
                </a:lnTo>
                <a:lnTo>
                  <a:pt x="354868" y="149806"/>
                </a:lnTo>
                <a:lnTo>
                  <a:pt x="354868" y="145922"/>
                </a:lnTo>
                <a:lnTo>
                  <a:pt x="354669" y="143985"/>
                </a:lnTo>
                <a:lnTo>
                  <a:pt x="354114" y="141199"/>
                </a:lnTo>
                <a:lnTo>
                  <a:pt x="353790" y="140393"/>
                </a:lnTo>
                <a:lnTo>
                  <a:pt x="353245" y="138550"/>
                </a:lnTo>
                <a:lnTo>
                  <a:pt x="353015" y="137524"/>
                </a:lnTo>
                <a:lnTo>
                  <a:pt x="352198" y="135577"/>
                </a:lnTo>
                <a:lnTo>
                  <a:pt x="351643" y="134686"/>
                </a:lnTo>
                <a:lnTo>
                  <a:pt x="350722" y="133001"/>
                </a:lnTo>
                <a:lnTo>
                  <a:pt x="350387" y="132194"/>
                </a:lnTo>
                <a:lnTo>
                  <a:pt x="348858" y="129922"/>
                </a:lnTo>
                <a:lnTo>
                  <a:pt x="347685" y="128498"/>
                </a:lnTo>
                <a:lnTo>
                  <a:pt x="346397" y="127179"/>
                </a:lnTo>
                <a:lnTo>
                  <a:pt x="346282" y="127022"/>
                </a:lnTo>
                <a:lnTo>
                  <a:pt x="222139" y="2889"/>
                </a:lnTo>
                <a:lnTo>
                  <a:pt x="214569" y="0"/>
                </a:lnTo>
                <a:close/>
              </a:path>
            </a:pathLst>
          </a:custGeom>
          <a:solidFill>
            <a:srgbClr val="EE7C6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 descr=""/>
          <p:cNvSpPr/>
          <p:nvPr/>
        </p:nvSpPr>
        <p:spPr>
          <a:xfrm>
            <a:off x="17481416" y="7318478"/>
            <a:ext cx="354965" cy="295910"/>
          </a:xfrm>
          <a:custGeom>
            <a:avLst/>
            <a:gdLst/>
            <a:ahLst/>
            <a:cxnLst/>
            <a:rect l="l" t="t" r="r" b="b"/>
            <a:pathLst>
              <a:path w="354965" h="295909">
                <a:moveTo>
                  <a:pt x="214569" y="0"/>
                </a:moveTo>
                <a:lnTo>
                  <a:pt x="199438" y="0"/>
                </a:lnTo>
                <a:lnTo>
                  <a:pt x="191868" y="2879"/>
                </a:lnTo>
                <a:lnTo>
                  <a:pt x="186099" y="8659"/>
                </a:lnTo>
                <a:lnTo>
                  <a:pt x="179596" y="18442"/>
                </a:lnTo>
                <a:lnTo>
                  <a:pt x="177429" y="29569"/>
                </a:lnTo>
                <a:lnTo>
                  <a:pt x="179596" y="40697"/>
                </a:lnTo>
                <a:lnTo>
                  <a:pt x="186099" y="50480"/>
                </a:lnTo>
                <a:lnTo>
                  <a:pt x="253898" y="118289"/>
                </a:lnTo>
                <a:lnTo>
                  <a:pt x="29569" y="118289"/>
                </a:lnTo>
                <a:lnTo>
                  <a:pt x="18058" y="120614"/>
                </a:lnTo>
                <a:lnTo>
                  <a:pt x="8612" y="127022"/>
                </a:lnTo>
                <a:lnTo>
                  <a:pt x="2323" y="136352"/>
                </a:lnTo>
                <a:lnTo>
                  <a:pt x="0" y="147859"/>
                </a:lnTo>
                <a:lnTo>
                  <a:pt x="2323" y="159372"/>
                </a:lnTo>
                <a:lnTo>
                  <a:pt x="8659" y="168774"/>
                </a:lnTo>
                <a:lnTo>
                  <a:pt x="18058" y="175114"/>
                </a:lnTo>
                <a:lnTo>
                  <a:pt x="29569" y="177439"/>
                </a:lnTo>
                <a:lnTo>
                  <a:pt x="253908" y="177439"/>
                </a:lnTo>
                <a:lnTo>
                  <a:pt x="186099" y="245249"/>
                </a:lnTo>
                <a:lnTo>
                  <a:pt x="179596" y="255027"/>
                </a:lnTo>
                <a:lnTo>
                  <a:pt x="177429" y="266154"/>
                </a:lnTo>
                <a:lnTo>
                  <a:pt x="179596" y="277281"/>
                </a:lnTo>
                <a:lnTo>
                  <a:pt x="186099" y="287059"/>
                </a:lnTo>
                <a:lnTo>
                  <a:pt x="191868" y="292839"/>
                </a:lnTo>
                <a:lnTo>
                  <a:pt x="199438" y="295729"/>
                </a:lnTo>
                <a:lnTo>
                  <a:pt x="214569" y="295729"/>
                </a:lnTo>
                <a:lnTo>
                  <a:pt x="347570" y="167408"/>
                </a:lnTo>
                <a:lnTo>
                  <a:pt x="350711" y="162759"/>
                </a:lnTo>
                <a:lnTo>
                  <a:pt x="351633" y="161063"/>
                </a:lnTo>
                <a:lnTo>
                  <a:pt x="352198" y="160162"/>
                </a:lnTo>
                <a:lnTo>
                  <a:pt x="353004" y="158204"/>
                </a:lnTo>
                <a:lnTo>
                  <a:pt x="353235" y="157199"/>
                </a:lnTo>
                <a:lnTo>
                  <a:pt x="353779" y="155346"/>
                </a:lnTo>
                <a:lnTo>
                  <a:pt x="354114" y="154529"/>
                </a:lnTo>
                <a:lnTo>
                  <a:pt x="354669" y="151744"/>
                </a:lnTo>
                <a:lnTo>
                  <a:pt x="354868" y="149806"/>
                </a:lnTo>
                <a:lnTo>
                  <a:pt x="354868" y="145922"/>
                </a:lnTo>
                <a:lnTo>
                  <a:pt x="354669" y="143985"/>
                </a:lnTo>
                <a:lnTo>
                  <a:pt x="354114" y="141199"/>
                </a:lnTo>
                <a:lnTo>
                  <a:pt x="353790" y="140393"/>
                </a:lnTo>
                <a:lnTo>
                  <a:pt x="353245" y="138550"/>
                </a:lnTo>
                <a:lnTo>
                  <a:pt x="353015" y="137524"/>
                </a:lnTo>
                <a:lnTo>
                  <a:pt x="352198" y="135577"/>
                </a:lnTo>
                <a:lnTo>
                  <a:pt x="351643" y="134686"/>
                </a:lnTo>
                <a:lnTo>
                  <a:pt x="350722" y="133001"/>
                </a:lnTo>
                <a:lnTo>
                  <a:pt x="350387" y="132194"/>
                </a:lnTo>
                <a:lnTo>
                  <a:pt x="348858" y="129922"/>
                </a:lnTo>
                <a:lnTo>
                  <a:pt x="347685" y="128498"/>
                </a:lnTo>
                <a:lnTo>
                  <a:pt x="346397" y="127179"/>
                </a:lnTo>
                <a:lnTo>
                  <a:pt x="346282" y="127022"/>
                </a:lnTo>
                <a:lnTo>
                  <a:pt x="222139" y="2879"/>
                </a:lnTo>
                <a:lnTo>
                  <a:pt x="214569" y="0"/>
                </a:lnTo>
                <a:close/>
              </a:path>
            </a:pathLst>
          </a:custGeom>
          <a:solidFill>
            <a:srgbClr val="EE7C6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7" name="object 87" descr="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19192019" y="6497533"/>
            <a:ext cx="177334" cy="147869"/>
          </a:xfrm>
          <a:prstGeom prst="rect">
            <a:avLst/>
          </a:prstGeom>
        </p:spPr>
      </p:pic>
      <p:pic>
        <p:nvPicPr>
          <p:cNvPr id="88" name="object 88" descr="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17392794" y="6963606"/>
            <a:ext cx="177334" cy="147869"/>
          </a:xfrm>
          <a:prstGeom prst="rect">
            <a:avLst/>
          </a:prstGeom>
        </p:spPr>
      </p:pic>
      <p:pic>
        <p:nvPicPr>
          <p:cNvPr id="89" name="object 89" descr="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19369458" y="7601773"/>
            <a:ext cx="177334" cy="147869"/>
          </a:xfrm>
          <a:prstGeom prst="rect">
            <a:avLst/>
          </a:prstGeom>
        </p:spPr>
      </p:pic>
      <p:pic>
        <p:nvPicPr>
          <p:cNvPr id="90" name="object 90" descr="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16999339" y="8134085"/>
            <a:ext cx="177334" cy="147869"/>
          </a:xfrm>
          <a:prstGeom prst="rect">
            <a:avLst/>
          </a:prstGeom>
        </p:spPr>
      </p:pic>
      <p:pic>
        <p:nvPicPr>
          <p:cNvPr id="91" name="object 91" descr="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14990038" y="6571464"/>
            <a:ext cx="177334" cy="147869"/>
          </a:xfrm>
          <a:prstGeom prst="rect">
            <a:avLst/>
          </a:prstGeom>
        </p:spPr>
      </p:pic>
      <p:pic>
        <p:nvPicPr>
          <p:cNvPr id="92" name="object 92" descr="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18383330" y="7141043"/>
            <a:ext cx="177334" cy="147869"/>
          </a:xfrm>
          <a:prstGeom prst="rect">
            <a:avLst/>
          </a:prstGeom>
        </p:spPr>
      </p:pic>
      <p:pic>
        <p:nvPicPr>
          <p:cNvPr id="93" name="object 93" descr="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18452343" y="5894282"/>
            <a:ext cx="177334" cy="147869"/>
          </a:xfrm>
          <a:prstGeom prst="rect">
            <a:avLst/>
          </a:prstGeom>
        </p:spPr>
      </p:pic>
      <p:pic>
        <p:nvPicPr>
          <p:cNvPr id="94" name="object 94" descr="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17925107" y="8060153"/>
            <a:ext cx="177334" cy="147869"/>
          </a:xfrm>
          <a:prstGeom prst="rect">
            <a:avLst/>
          </a:prstGeom>
        </p:spPr>
      </p:pic>
      <p:pic>
        <p:nvPicPr>
          <p:cNvPr id="95" name="object 95" descr="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16372918" y="6101291"/>
            <a:ext cx="177334" cy="147869"/>
          </a:xfrm>
          <a:prstGeom prst="rect">
            <a:avLst/>
          </a:prstGeom>
        </p:spPr>
      </p:pic>
      <p:pic>
        <p:nvPicPr>
          <p:cNvPr id="96" name="object 96" descr="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16719250" y="7318474"/>
            <a:ext cx="177334" cy="147869"/>
          </a:xfrm>
          <a:prstGeom prst="rect">
            <a:avLst/>
          </a:prstGeom>
        </p:spPr>
      </p:pic>
      <p:pic>
        <p:nvPicPr>
          <p:cNvPr id="97" name="object 97" descr="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17747668" y="6571464"/>
            <a:ext cx="177334" cy="147869"/>
          </a:xfrm>
          <a:prstGeom prst="rect">
            <a:avLst/>
          </a:prstGeom>
        </p:spPr>
      </p:pic>
      <p:sp>
        <p:nvSpPr>
          <p:cNvPr id="98" name="object 9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920"/>
              </a:lnSpc>
            </a:pPr>
            <a:fld id="{81D60167-4931-47E6-BA6A-407CBD079E47}" type="slidenum">
              <a:rPr dirty="0" spc="65"/>
              <a:t>20</a:t>
            </a:fld>
          </a:p>
        </p:txBody>
      </p:sp>
      <p:sp>
        <p:nvSpPr>
          <p:cNvPr id="99" name="object 9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20"/>
              </a:lnSpc>
            </a:pPr>
            <a:r>
              <a:rPr dirty="0" b="0">
                <a:latin typeface="Microsoft Sans Serif"/>
                <a:cs typeface="Microsoft Sans Serif"/>
              </a:rPr>
              <a:t>Design</a:t>
            </a:r>
            <a:r>
              <a:rPr dirty="0" spc="-25" b="0">
                <a:latin typeface="Microsoft Sans Serif"/>
                <a:cs typeface="Microsoft Sans Serif"/>
              </a:rPr>
              <a:t> </a:t>
            </a:r>
            <a:r>
              <a:rPr dirty="0" b="0">
                <a:latin typeface="Microsoft Sans Serif"/>
                <a:cs typeface="Microsoft Sans Serif"/>
              </a:rPr>
              <a:t>System</a:t>
            </a:r>
            <a:r>
              <a:rPr dirty="0" spc="-20" b="0">
                <a:latin typeface="Microsoft Sans Serif"/>
                <a:cs typeface="Microsoft Sans Serif"/>
              </a:rPr>
              <a:t> </a:t>
            </a:r>
            <a:r>
              <a:rPr dirty="0"/>
              <a:t>Manual</a:t>
            </a:r>
            <a:r>
              <a:rPr dirty="0" spc="-45"/>
              <a:t> </a:t>
            </a:r>
            <a:r>
              <a:rPr dirty="0"/>
              <a:t>de</a:t>
            </a:r>
            <a:r>
              <a:rPr dirty="0" spc="-45"/>
              <a:t> </a:t>
            </a:r>
            <a:r>
              <a:rPr dirty="0" spc="-10"/>
              <a:t>Normas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2271871" y="0"/>
            <a:ext cx="7832725" cy="11308715"/>
            <a:chOff x="12271871" y="0"/>
            <a:chExt cx="7832725" cy="11308715"/>
          </a:xfrm>
        </p:grpSpPr>
        <p:sp>
          <p:nvSpPr>
            <p:cNvPr id="4" name="object 4" descr=""/>
            <p:cNvSpPr/>
            <p:nvPr/>
          </p:nvSpPr>
          <p:spPr>
            <a:xfrm>
              <a:off x="12271871" y="0"/>
              <a:ext cx="7832725" cy="11308715"/>
            </a:xfrm>
            <a:custGeom>
              <a:avLst/>
              <a:gdLst/>
              <a:ahLst/>
              <a:cxnLst/>
              <a:rect l="l" t="t" r="r" b="b"/>
              <a:pathLst>
                <a:path w="7832725" h="11308715">
                  <a:moveTo>
                    <a:pt x="7832226" y="0"/>
                  </a:moveTo>
                  <a:lnTo>
                    <a:pt x="0" y="0"/>
                  </a:lnTo>
                  <a:lnTo>
                    <a:pt x="0" y="9796183"/>
                  </a:lnTo>
                  <a:lnTo>
                    <a:pt x="749" y="9844122"/>
                  </a:lnTo>
                  <a:lnTo>
                    <a:pt x="2981" y="9891693"/>
                  </a:lnTo>
                  <a:lnTo>
                    <a:pt x="6674" y="9938874"/>
                  </a:lnTo>
                  <a:lnTo>
                    <a:pt x="11806" y="9985643"/>
                  </a:lnTo>
                  <a:lnTo>
                    <a:pt x="18354" y="10031977"/>
                  </a:lnTo>
                  <a:lnTo>
                    <a:pt x="26296" y="10077855"/>
                  </a:lnTo>
                  <a:lnTo>
                    <a:pt x="35610" y="10123254"/>
                  </a:lnTo>
                  <a:lnTo>
                    <a:pt x="46273" y="10168151"/>
                  </a:lnTo>
                  <a:lnTo>
                    <a:pt x="58263" y="10212524"/>
                  </a:lnTo>
                  <a:lnTo>
                    <a:pt x="71558" y="10256351"/>
                  </a:lnTo>
                  <a:lnTo>
                    <a:pt x="86135" y="10299610"/>
                  </a:lnTo>
                  <a:lnTo>
                    <a:pt x="101972" y="10342278"/>
                  </a:lnTo>
                  <a:lnTo>
                    <a:pt x="119046" y="10384333"/>
                  </a:lnTo>
                  <a:lnTo>
                    <a:pt x="137336" y="10425753"/>
                  </a:lnTo>
                  <a:lnTo>
                    <a:pt x="156819" y="10466515"/>
                  </a:lnTo>
                  <a:lnTo>
                    <a:pt x="177473" y="10506597"/>
                  </a:lnTo>
                  <a:lnTo>
                    <a:pt x="199275" y="10545977"/>
                  </a:lnTo>
                  <a:lnTo>
                    <a:pt x="222204" y="10584633"/>
                  </a:lnTo>
                  <a:lnTo>
                    <a:pt x="246236" y="10622542"/>
                  </a:lnTo>
                  <a:lnTo>
                    <a:pt x="271349" y="10659681"/>
                  </a:lnTo>
                  <a:lnTo>
                    <a:pt x="297521" y="10696029"/>
                  </a:lnTo>
                  <a:lnTo>
                    <a:pt x="324731" y="10731564"/>
                  </a:lnTo>
                  <a:lnTo>
                    <a:pt x="352954" y="10766262"/>
                  </a:lnTo>
                  <a:lnTo>
                    <a:pt x="382170" y="10800102"/>
                  </a:lnTo>
                  <a:lnTo>
                    <a:pt x="412356" y="10833061"/>
                  </a:lnTo>
                  <a:lnTo>
                    <a:pt x="443489" y="10865118"/>
                  </a:lnTo>
                  <a:lnTo>
                    <a:pt x="475547" y="10896249"/>
                  </a:lnTo>
                  <a:lnTo>
                    <a:pt x="508508" y="10926432"/>
                  </a:lnTo>
                  <a:lnTo>
                    <a:pt x="542349" y="10955646"/>
                  </a:lnTo>
                  <a:lnTo>
                    <a:pt x="577049" y="10983867"/>
                  </a:lnTo>
                  <a:lnTo>
                    <a:pt x="612584" y="11011074"/>
                  </a:lnTo>
                  <a:lnTo>
                    <a:pt x="648933" y="11037243"/>
                  </a:lnTo>
                  <a:lnTo>
                    <a:pt x="686074" y="11062354"/>
                  </a:lnTo>
                  <a:lnTo>
                    <a:pt x="723983" y="11086384"/>
                  </a:lnTo>
                  <a:lnTo>
                    <a:pt x="762638" y="11109309"/>
                  </a:lnTo>
                  <a:lnTo>
                    <a:pt x="802018" y="11131109"/>
                  </a:lnTo>
                  <a:lnTo>
                    <a:pt x="842100" y="11151760"/>
                  </a:lnTo>
                  <a:lnTo>
                    <a:pt x="882861" y="11171241"/>
                  </a:lnTo>
                  <a:lnTo>
                    <a:pt x="924280" y="11189528"/>
                  </a:lnTo>
                  <a:lnTo>
                    <a:pt x="966333" y="11206600"/>
                  </a:lnTo>
                  <a:lnTo>
                    <a:pt x="1008999" y="11222435"/>
                  </a:lnTo>
                  <a:lnTo>
                    <a:pt x="1052255" y="11237010"/>
                  </a:lnTo>
                  <a:lnTo>
                    <a:pt x="1096080" y="11250302"/>
                  </a:lnTo>
                  <a:lnTo>
                    <a:pt x="1140450" y="11262290"/>
                  </a:lnTo>
                  <a:lnTo>
                    <a:pt x="1185343" y="11272952"/>
                  </a:lnTo>
                  <a:lnTo>
                    <a:pt x="1230737" y="11282264"/>
                  </a:lnTo>
                  <a:lnTo>
                    <a:pt x="1276610" y="11290204"/>
                  </a:lnTo>
                  <a:lnTo>
                    <a:pt x="1322939" y="11296751"/>
                  </a:lnTo>
                  <a:lnTo>
                    <a:pt x="1369702" y="11301882"/>
                  </a:lnTo>
                  <a:lnTo>
                    <a:pt x="1416877" y="11305575"/>
                  </a:lnTo>
                  <a:lnTo>
                    <a:pt x="1464441" y="11307807"/>
                  </a:lnTo>
                  <a:lnTo>
                    <a:pt x="1512372" y="11308556"/>
                  </a:lnTo>
                  <a:lnTo>
                    <a:pt x="7832226" y="11308556"/>
                  </a:lnTo>
                  <a:lnTo>
                    <a:pt x="78322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4685416" y="3596189"/>
              <a:ext cx="2980055" cy="0"/>
            </a:xfrm>
            <a:custGeom>
              <a:avLst/>
              <a:gdLst/>
              <a:ahLst/>
              <a:cxnLst/>
              <a:rect l="l" t="t" r="r" b="b"/>
              <a:pathLst>
                <a:path w="2980055" h="0">
                  <a:moveTo>
                    <a:pt x="0" y="0"/>
                  </a:moveTo>
                  <a:lnTo>
                    <a:pt x="2979993" y="0"/>
                  </a:lnTo>
                </a:path>
              </a:pathLst>
            </a:custGeom>
            <a:ln w="317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4685416" y="4130205"/>
              <a:ext cx="2980055" cy="0"/>
            </a:xfrm>
            <a:custGeom>
              <a:avLst/>
              <a:gdLst/>
              <a:ahLst/>
              <a:cxnLst/>
              <a:rect l="l" t="t" r="r" b="b"/>
              <a:pathLst>
                <a:path w="2980055" h="0">
                  <a:moveTo>
                    <a:pt x="0" y="0"/>
                  </a:moveTo>
                  <a:lnTo>
                    <a:pt x="2979993" y="0"/>
                  </a:lnTo>
                </a:path>
              </a:pathLst>
            </a:custGeom>
            <a:ln w="317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4685416" y="4664220"/>
              <a:ext cx="2980055" cy="0"/>
            </a:xfrm>
            <a:custGeom>
              <a:avLst/>
              <a:gdLst/>
              <a:ahLst/>
              <a:cxnLst/>
              <a:rect l="l" t="t" r="r" b="b"/>
              <a:pathLst>
                <a:path w="2980055" h="0">
                  <a:moveTo>
                    <a:pt x="0" y="0"/>
                  </a:moveTo>
                  <a:lnTo>
                    <a:pt x="2979993" y="0"/>
                  </a:lnTo>
                </a:path>
              </a:pathLst>
            </a:custGeom>
            <a:ln w="317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4685416" y="5198235"/>
              <a:ext cx="2980055" cy="0"/>
            </a:xfrm>
            <a:custGeom>
              <a:avLst/>
              <a:gdLst/>
              <a:ahLst/>
              <a:cxnLst/>
              <a:rect l="l" t="t" r="r" b="b"/>
              <a:pathLst>
                <a:path w="2980055" h="0">
                  <a:moveTo>
                    <a:pt x="0" y="0"/>
                  </a:moveTo>
                  <a:lnTo>
                    <a:pt x="2979993" y="0"/>
                  </a:lnTo>
                </a:path>
              </a:pathLst>
            </a:custGeom>
            <a:ln w="317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4685416" y="5732250"/>
              <a:ext cx="2980055" cy="0"/>
            </a:xfrm>
            <a:custGeom>
              <a:avLst/>
              <a:gdLst/>
              <a:ahLst/>
              <a:cxnLst/>
              <a:rect l="l" t="t" r="r" b="b"/>
              <a:pathLst>
                <a:path w="2980055" h="0">
                  <a:moveTo>
                    <a:pt x="0" y="0"/>
                  </a:moveTo>
                  <a:lnTo>
                    <a:pt x="2979993" y="0"/>
                  </a:lnTo>
                </a:path>
              </a:pathLst>
            </a:custGeom>
            <a:ln w="317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4685416" y="6266265"/>
              <a:ext cx="2980055" cy="0"/>
            </a:xfrm>
            <a:custGeom>
              <a:avLst/>
              <a:gdLst/>
              <a:ahLst/>
              <a:cxnLst/>
              <a:rect l="l" t="t" r="r" b="b"/>
              <a:pathLst>
                <a:path w="2980055" h="0">
                  <a:moveTo>
                    <a:pt x="0" y="0"/>
                  </a:moveTo>
                  <a:lnTo>
                    <a:pt x="2979993" y="0"/>
                  </a:lnTo>
                </a:path>
              </a:pathLst>
            </a:custGeom>
            <a:ln w="317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4685416" y="6800281"/>
              <a:ext cx="2980055" cy="0"/>
            </a:xfrm>
            <a:custGeom>
              <a:avLst/>
              <a:gdLst/>
              <a:ahLst/>
              <a:cxnLst/>
              <a:rect l="l" t="t" r="r" b="b"/>
              <a:pathLst>
                <a:path w="2980055" h="0">
                  <a:moveTo>
                    <a:pt x="0" y="0"/>
                  </a:moveTo>
                  <a:lnTo>
                    <a:pt x="2979993" y="0"/>
                  </a:lnTo>
                </a:path>
              </a:pathLst>
            </a:custGeom>
            <a:ln w="317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4685416" y="7334295"/>
              <a:ext cx="2980055" cy="0"/>
            </a:xfrm>
            <a:custGeom>
              <a:avLst/>
              <a:gdLst/>
              <a:ahLst/>
              <a:cxnLst/>
              <a:rect l="l" t="t" r="r" b="b"/>
              <a:pathLst>
                <a:path w="2980055" h="0">
                  <a:moveTo>
                    <a:pt x="0" y="0"/>
                  </a:moveTo>
                  <a:lnTo>
                    <a:pt x="2979993" y="0"/>
                  </a:lnTo>
                </a:path>
              </a:pathLst>
            </a:custGeom>
            <a:ln w="317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4685416" y="8266204"/>
              <a:ext cx="2980055" cy="0"/>
            </a:xfrm>
            <a:custGeom>
              <a:avLst/>
              <a:gdLst/>
              <a:ahLst/>
              <a:cxnLst/>
              <a:rect l="l" t="t" r="r" b="b"/>
              <a:pathLst>
                <a:path w="2980055" h="0">
                  <a:moveTo>
                    <a:pt x="0" y="0"/>
                  </a:moveTo>
                  <a:lnTo>
                    <a:pt x="2979993" y="0"/>
                  </a:lnTo>
                </a:path>
              </a:pathLst>
            </a:custGeom>
            <a:ln w="3175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2052411" y="8073215"/>
            <a:ext cx="4582795" cy="128206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>
                <a:solidFill>
                  <a:srgbClr val="FFFFFF"/>
                </a:solidFill>
                <a:latin typeface="Microsoft Sans Serif"/>
                <a:cs typeface="Microsoft Sans Serif"/>
              </a:rPr>
              <a:t>Design</a:t>
            </a:r>
            <a:r>
              <a:rPr dirty="0" sz="4100" spc="-15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4100" spc="-10">
                <a:solidFill>
                  <a:srgbClr val="FFFFFF"/>
                </a:solidFill>
                <a:latin typeface="Microsoft Sans Serif"/>
                <a:cs typeface="Microsoft Sans Serif"/>
              </a:rPr>
              <a:t>System</a:t>
            </a:r>
            <a:endParaRPr sz="4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4100" b="1">
                <a:solidFill>
                  <a:srgbClr val="FFFFFF"/>
                </a:solidFill>
                <a:latin typeface="Arial"/>
                <a:cs typeface="Arial"/>
              </a:rPr>
              <a:t>Manual</a:t>
            </a:r>
            <a:r>
              <a:rPr dirty="0" sz="4100" spc="-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100" b="1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z="4100" spc="-8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100" spc="-60" b="1">
                <a:solidFill>
                  <a:srgbClr val="FFFFFF"/>
                </a:solidFill>
                <a:latin typeface="Arial"/>
                <a:cs typeface="Arial"/>
              </a:rPr>
              <a:t>Normas</a:t>
            </a:r>
            <a:endParaRPr sz="41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4672716" y="1909456"/>
            <a:ext cx="1815464" cy="842644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265"/>
              <a:t>Índice</a:t>
            </a:r>
          </a:p>
        </p:txBody>
      </p:sp>
      <p:sp>
        <p:nvSpPr>
          <p:cNvPr id="16" name="object 16" descr=""/>
          <p:cNvSpPr txBox="1"/>
          <p:nvPr/>
        </p:nvSpPr>
        <p:spPr>
          <a:xfrm>
            <a:off x="14672716" y="2967017"/>
            <a:ext cx="2934970" cy="5250815"/>
          </a:xfrm>
          <a:prstGeom prst="rect">
            <a:avLst/>
          </a:prstGeom>
        </p:spPr>
        <p:txBody>
          <a:bodyPr wrap="square" lIns="0" tIns="111125" rIns="0" bIns="0" rtlCol="0" vert="horz">
            <a:spAutoFit/>
          </a:bodyPr>
          <a:lstStyle/>
          <a:p>
            <a:pPr marL="546100" indent="-533400">
              <a:lnSpc>
                <a:spcPct val="100000"/>
              </a:lnSpc>
              <a:spcBef>
                <a:spcPts val="875"/>
              </a:spcBef>
              <a:buFont typeface="Microsoft Sans Serif"/>
              <a:buAutoNum type="arabicPlain"/>
              <a:tabLst>
                <a:tab pos="546100" algn="l"/>
              </a:tabLst>
            </a:pPr>
            <a:r>
              <a:rPr dirty="0" sz="2850" spc="-20" b="1">
                <a:solidFill>
                  <a:srgbClr val="0099CC"/>
                </a:solidFill>
                <a:latin typeface="Arial"/>
                <a:cs typeface="Arial"/>
                <a:hlinkClick r:id="rId2" action="ppaction://hlinksldjump"/>
              </a:rPr>
              <a:t>Marca</a:t>
            </a:r>
            <a:endParaRPr sz="2850">
              <a:latin typeface="Arial"/>
              <a:cs typeface="Arial"/>
            </a:endParaRPr>
          </a:p>
          <a:p>
            <a:pPr marL="546100" indent="-533400">
              <a:lnSpc>
                <a:spcPct val="100000"/>
              </a:lnSpc>
              <a:spcBef>
                <a:spcPts val="785"/>
              </a:spcBef>
              <a:buFont typeface="Microsoft Sans Serif"/>
              <a:buAutoNum type="arabicPlain"/>
              <a:tabLst>
                <a:tab pos="546100" algn="l"/>
              </a:tabLst>
            </a:pPr>
            <a:r>
              <a:rPr dirty="0" sz="2850" spc="-10" b="1">
                <a:solidFill>
                  <a:srgbClr val="0099CC"/>
                </a:solidFill>
                <a:latin typeface="Arial"/>
                <a:cs typeface="Arial"/>
                <a:hlinkClick r:id="rId3" action="ppaction://hlinksldjump"/>
              </a:rPr>
              <a:t>Tipografia</a:t>
            </a:r>
            <a:endParaRPr sz="2850">
              <a:latin typeface="Arial"/>
              <a:cs typeface="Arial"/>
            </a:endParaRPr>
          </a:p>
          <a:p>
            <a:pPr marL="546100" indent="-533400">
              <a:lnSpc>
                <a:spcPct val="100000"/>
              </a:lnSpc>
              <a:spcBef>
                <a:spcPts val="785"/>
              </a:spcBef>
              <a:buFont typeface="Microsoft Sans Serif"/>
              <a:buAutoNum type="arabicPlain"/>
              <a:tabLst>
                <a:tab pos="546100" algn="l"/>
              </a:tabLst>
            </a:pPr>
            <a:r>
              <a:rPr dirty="0" sz="2850" spc="-25" b="1">
                <a:solidFill>
                  <a:srgbClr val="0099CC"/>
                </a:solidFill>
                <a:latin typeface="Arial"/>
                <a:cs typeface="Arial"/>
                <a:hlinkClick r:id="rId4" action="ppaction://hlinksldjump"/>
              </a:rPr>
              <a:t>Cor</a:t>
            </a:r>
            <a:endParaRPr sz="2850">
              <a:latin typeface="Arial"/>
              <a:cs typeface="Arial"/>
            </a:endParaRPr>
          </a:p>
          <a:p>
            <a:pPr marL="546100" indent="-533400">
              <a:lnSpc>
                <a:spcPct val="100000"/>
              </a:lnSpc>
              <a:spcBef>
                <a:spcPts val="785"/>
              </a:spcBef>
              <a:buFont typeface="Microsoft Sans Serif"/>
              <a:buAutoNum type="arabicPlain"/>
              <a:tabLst>
                <a:tab pos="546100" algn="l"/>
              </a:tabLst>
            </a:pPr>
            <a:r>
              <a:rPr dirty="0" sz="2850" spc="-10" b="1">
                <a:solidFill>
                  <a:srgbClr val="0099CC"/>
                </a:solidFill>
                <a:latin typeface="Arial"/>
                <a:cs typeface="Arial"/>
                <a:hlinkClick r:id="rId5" action="ppaction://hlinksldjump"/>
              </a:rPr>
              <a:t>Forma</a:t>
            </a:r>
            <a:endParaRPr sz="2850">
              <a:latin typeface="Arial"/>
              <a:cs typeface="Arial"/>
            </a:endParaRPr>
          </a:p>
          <a:p>
            <a:pPr marL="546100" indent="-533400">
              <a:lnSpc>
                <a:spcPct val="100000"/>
              </a:lnSpc>
              <a:spcBef>
                <a:spcPts val="785"/>
              </a:spcBef>
              <a:buFont typeface="Microsoft Sans Serif"/>
              <a:buAutoNum type="arabicPlain"/>
              <a:tabLst>
                <a:tab pos="546100" algn="l"/>
              </a:tabLst>
            </a:pPr>
            <a:r>
              <a:rPr dirty="0" sz="2850" spc="-10" b="1">
                <a:solidFill>
                  <a:srgbClr val="0099CC"/>
                </a:solidFill>
                <a:latin typeface="Arial"/>
                <a:cs typeface="Arial"/>
                <a:hlinkClick r:id="rId6" action="ppaction://hlinksldjump"/>
              </a:rPr>
              <a:t>Layout</a:t>
            </a:r>
            <a:endParaRPr sz="2850">
              <a:latin typeface="Arial"/>
              <a:cs typeface="Arial"/>
            </a:endParaRPr>
          </a:p>
          <a:p>
            <a:pPr marL="546100" indent="-533400">
              <a:lnSpc>
                <a:spcPct val="100000"/>
              </a:lnSpc>
              <a:spcBef>
                <a:spcPts val="785"/>
              </a:spcBef>
              <a:buFont typeface="Microsoft Sans Serif"/>
              <a:buAutoNum type="arabicPlain"/>
              <a:tabLst>
                <a:tab pos="546100" algn="l"/>
              </a:tabLst>
            </a:pPr>
            <a:r>
              <a:rPr dirty="0" sz="2850" spc="-10" b="1">
                <a:solidFill>
                  <a:srgbClr val="0099CC"/>
                </a:solidFill>
                <a:latin typeface="Arial"/>
                <a:cs typeface="Arial"/>
                <a:hlinkClick r:id="rId7" action="ppaction://hlinksldjump"/>
              </a:rPr>
              <a:t>Iconografia</a:t>
            </a:r>
            <a:endParaRPr sz="2850">
              <a:latin typeface="Arial"/>
              <a:cs typeface="Arial"/>
            </a:endParaRPr>
          </a:p>
          <a:p>
            <a:pPr marL="546100" indent="-533400">
              <a:lnSpc>
                <a:spcPct val="100000"/>
              </a:lnSpc>
              <a:spcBef>
                <a:spcPts val="785"/>
              </a:spcBef>
              <a:buFont typeface="Microsoft Sans Serif"/>
              <a:buAutoNum type="arabicPlain"/>
              <a:tabLst>
                <a:tab pos="546100" algn="l"/>
              </a:tabLst>
            </a:pPr>
            <a:r>
              <a:rPr dirty="0" sz="2850" spc="-10" b="1">
                <a:solidFill>
                  <a:srgbClr val="0099CC"/>
                </a:solidFill>
                <a:latin typeface="Arial"/>
                <a:cs typeface="Arial"/>
                <a:hlinkClick r:id="rId8" action="ppaction://hlinksldjump"/>
              </a:rPr>
              <a:t>Padrões</a:t>
            </a:r>
            <a:endParaRPr sz="2850">
              <a:latin typeface="Arial"/>
              <a:cs typeface="Arial"/>
            </a:endParaRPr>
          </a:p>
          <a:p>
            <a:pPr marL="546100" indent="-533400">
              <a:lnSpc>
                <a:spcPct val="100000"/>
              </a:lnSpc>
              <a:spcBef>
                <a:spcPts val="785"/>
              </a:spcBef>
              <a:buFont typeface="Microsoft Sans Serif"/>
              <a:buAutoNum type="arabicPlain"/>
              <a:tabLst>
                <a:tab pos="546100" algn="l"/>
              </a:tabLst>
            </a:pPr>
            <a:r>
              <a:rPr dirty="0" sz="2850" spc="-10" b="1">
                <a:solidFill>
                  <a:srgbClr val="0099CC"/>
                </a:solidFill>
                <a:latin typeface="Arial"/>
                <a:cs typeface="Arial"/>
              </a:rPr>
              <a:t>Fotografia</a:t>
            </a:r>
            <a:endParaRPr sz="2850">
              <a:latin typeface="Arial"/>
              <a:cs typeface="Arial"/>
            </a:endParaRPr>
          </a:p>
          <a:p>
            <a:pPr marL="546100" marR="5080" indent="-534035">
              <a:lnSpc>
                <a:spcPts val="3300"/>
              </a:lnSpc>
              <a:spcBef>
                <a:spcPts val="994"/>
              </a:spcBef>
              <a:buFont typeface="Microsoft Sans Serif"/>
              <a:buAutoNum type="arabicPlain"/>
              <a:tabLst>
                <a:tab pos="546100" algn="l"/>
              </a:tabLst>
            </a:pPr>
            <a:r>
              <a:rPr dirty="0" sz="2850" spc="-10" b="1">
                <a:solidFill>
                  <a:srgbClr val="0099CC"/>
                </a:solidFill>
                <a:latin typeface="Arial"/>
                <a:cs typeface="Arial"/>
              </a:rPr>
              <a:t>Arquitectura </a:t>
            </a:r>
            <a:r>
              <a:rPr dirty="0" sz="2850" b="1">
                <a:solidFill>
                  <a:srgbClr val="0099CC"/>
                </a:solidFill>
                <a:latin typeface="Arial"/>
                <a:cs typeface="Arial"/>
              </a:rPr>
              <a:t>de</a:t>
            </a:r>
            <a:r>
              <a:rPr dirty="0" sz="2850" spc="-150" b="1">
                <a:solidFill>
                  <a:srgbClr val="0099CC"/>
                </a:solidFill>
                <a:latin typeface="Arial"/>
                <a:cs typeface="Arial"/>
              </a:rPr>
              <a:t> </a:t>
            </a:r>
            <a:r>
              <a:rPr dirty="0" sz="2850" spc="-75" b="1">
                <a:solidFill>
                  <a:srgbClr val="0099CC"/>
                </a:solidFill>
                <a:latin typeface="Arial"/>
                <a:cs typeface="Arial"/>
              </a:rPr>
              <a:t>informação</a:t>
            </a:r>
            <a:endParaRPr sz="2850">
              <a:latin typeface="Arial"/>
              <a:cs typeface="Arial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2089419" y="3479732"/>
            <a:ext cx="1753235" cy="1315085"/>
          </a:xfrm>
          <a:custGeom>
            <a:avLst/>
            <a:gdLst/>
            <a:ahLst/>
            <a:cxnLst/>
            <a:rect l="l" t="t" r="r" b="b"/>
            <a:pathLst>
              <a:path w="1753235" h="1315085">
                <a:moveTo>
                  <a:pt x="762950" y="1159891"/>
                </a:moveTo>
                <a:lnTo>
                  <a:pt x="435871" y="1159891"/>
                </a:lnTo>
                <a:lnTo>
                  <a:pt x="438353" y="1160886"/>
                </a:lnTo>
                <a:lnTo>
                  <a:pt x="590128" y="1312672"/>
                </a:lnTo>
                <a:lnTo>
                  <a:pt x="594693" y="1314535"/>
                </a:lnTo>
                <a:lnTo>
                  <a:pt x="604170" y="1314535"/>
                </a:lnTo>
                <a:lnTo>
                  <a:pt x="608693" y="1312672"/>
                </a:lnTo>
                <a:lnTo>
                  <a:pt x="612086" y="1309321"/>
                </a:lnTo>
                <a:lnTo>
                  <a:pt x="760479" y="1160886"/>
                </a:lnTo>
                <a:lnTo>
                  <a:pt x="762950" y="1159891"/>
                </a:lnTo>
                <a:close/>
              </a:path>
              <a:path w="1753235" h="1315085">
                <a:moveTo>
                  <a:pt x="1518299" y="0"/>
                </a:moveTo>
                <a:lnTo>
                  <a:pt x="234411" y="0"/>
                </a:lnTo>
                <a:lnTo>
                  <a:pt x="187223" y="4772"/>
                </a:lnTo>
                <a:lnTo>
                  <a:pt x="143247" y="18455"/>
                </a:lnTo>
                <a:lnTo>
                  <a:pt x="103432" y="40097"/>
                </a:lnTo>
                <a:lnTo>
                  <a:pt x="68728" y="68747"/>
                </a:lnTo>
                <a:lnTo>
                  <a:pt x="40083" y="103455"/>
                </a:lnTo>
                <a:lnTo>
                  <a:pt x="18447" y="143269"/>
                </a:lnTo>
                <a:lnTo>
                  <a:pt x="4770" y="187238"/>
                </a:lnTo>
                <a:lnTo>
                  <a:pt x="0" y="234411"/>
                </a:lnTo>
                <a:lnTo>
                  <a:pt x="123" y="926652"/>
                </a:lnTo>
                <a:lnTo>
                  <a:pt x="4770" y="972617"/>
                </a:lnTo>
                <a:lnTo>
                  <a:pt x="18447" y="1016599"/>
                </a:lnTo>
                <a:lnTo>
                  <a:pt x="40083" y="1056422"/>
                </a:lnTo>
                <a:lnTo>
                  <a:pt x="68728" y="1091136"/>
                </a:lnTo>
                <a:lnTo>
                  <a:pt x="103432" y="1119791"/>
                </a:lnTo>
                <a:lnTo>
                  <a:pt x="143247" y="1141435"/>
                </a:lnTo>
                <a:lnTo>
                  <a:pt x="187223" y="1155118"/>
                </a:lnTo>
                <a:lnTo>
                  <a:pt x="234411" y="1159891"/>
                </a:lnTo>
                <a:lnTo>
                  <a:pt x="1518299" y="1159891"/>
                </a:lnTo>
                <a:lnTo>
                  <a:pt x="1565487" y="1155118"/>
                </a:lnTo>
                <a:lnTo>
                  <a:pt x="1609463" y="1141435"/>
                </a:lnTo>
                <a:lnTo>
                  <a:pt x="1649278" y="1119791"/>
                </a:lnTo>
                <a:lnTo>
                  <a:pt x="1683982" y="1091136"/>
                </a:lnTo>
                <a:lnTo>
                  <a:pt x="1712627" y="1056422"/>
                </a:lnTo>
                <a:lnTo>
                  <a:pt x="1734263" y="1016599"/>
                </a:lnTo>
                <a:lnTo>
                  <a:pt x="1747940" y="972617"/>
                </a:lnTo>
                <a:lnTo>
                  <a:pt x="1752587" y="926652"/>
                </a:lnTo>
                <a:lnTo>
                  <a:pt x="722574" y="926652"/>
                </a:lnTo>
                <a:lnTo>
                  <a:pt x="706067" y="924689"/>
                </a:lnTo>
                <a:lnTo>
                  <a:pt x="690687" y="919009"/>
                </a:lnTo>
                <a:lnTo>
                  <a:pt x="677091" y="909923"/>
                </a:lnTo>
                <a:lnTo>
                  <a:pt x="665937" y="897742"/>
                </a:lnTo>
                <a:lnTo>
                  <a:pt x="568069" y="760251"/>
                </a:lnTo>
                <a:lnTo>
                  <a:pt x="347278" y="760251"/>
                </a:lnTo>
                <a:lnTo>
                  <a:pt x="321888" y="756703"/>
                </a:lnTo>
                <a:lnTo>
                  <a:pt x="321287" y="756703"/>
                </a:lnTo>
                <a:lnTo>
                  <a:pt x="298180" y="743575"/>
                </a:lnTo>
                <a:lnTo>
                  <a:pt x="281572" y="722229"/>
                </a:lnTo>
                <a:lnTo>
                  <a:pt x="274731" y="696272"/>
                </a:lnTo>
                <a:lnTo>
                  <a:pt x="278484" y="670671"/>
                </a:lnTo>
                <a:lnTo>
                  <a:pt x="291790" y="648324"/>
                </a:lnTo>
                <a:lnTo>
                  <a:pt x="313603" y="632127"/>
                </a:lnTo>
                <a:lnTo>
                  <a:pt x="508466" y="539973"/>
                </a:lnTo>
                <a:lnTo>
                  <a:pt x="532178" y="533488"/>
                </a:lnTo>
                <a:lnTo>
                  <a:pt x="820543" y="533488"/>
                </a:lnTo>
                <a:lnTo>
                  <a:pt x="831671" y="512895"/>
                </a:lnTo>
                <a:lnTo>
                  <a:pt x="865169" y="482594"/>
                </a:lnTo>
                <a:lnTo>
                  <a:pt x="895685" y="476984"/>
                </a:lnTo>
                <a:lnTo>
                  <a:pt x="1180151" y="476984"/>
                </a:lnTo>
                <a:lnTo>
                  <a:pt x="1358649" y="291572"/>
                </a:lnTo>
                <a:lnTo>
                  <a:pt x="1381036" y="276047"/>
                </a:lnTo>
                <a:lnTo>
                  <a:pt x="1406855" y="270337"/>
                </a:lnTo>
                <a:lnTo>
                  <a:pt x="1752711" y="270337"/>
                </a:lnTo>
                <a:lnTo>
                  <a:pt x="1752711" y="234411"/>
                </a:lnTo>
                <a:lnTo>
                  <a:pt x="1747940" y="187238"/>
                </a:lnTo>
                <a:lnTo>
                  <a:pt x="1734263" y="143269"/>
                </a:lnTo>
                <a:lnTo>
                  <a:pt x="1712627" y="103455"/>
                </a:lnTo>
                <a:lnTo>
                  <a:pt x="1683982" y="68747"/>
                </a:lnTo>
                <a:lnTo>
                  <a:pt x="1649278" y="40097"/>
                </a:lnTo>
                <a:lnTo>
                  <a:pt x="1609463" y="18455"/>
                </a:lnTo>
                <a:lnTo>
                  <a:pt x="1565487" y="4772"/>
                </a:lnTo>
                <a:lnTo>
                  <a:pt x="1518299" y="0"/>
                </a:lnTo>
                <a:close/>
              </a:path>
              <a:path w="1753235" h="1315085">
                <a:moveTo>
                  <a:pt x="913124" y="651163"/>
                </a:moveTo>
                <a:lnTo>
                  <a:pt x="783641" y="890747"/>
                </a:lnTo>
                <a:lnTo>
                  <a:pt x="744226" y="923261"/>
                </a:lnTo>
                <a:lnTo>
                  <a:pt x="725401" y="926652"/>
                </a:lnTo>
                <a:lnTo>
                  <a:pt x="1752587" y="926652"/>
                </a:lnTo>
                <a:lnTo>
                  <a:pt x="1752711" y="760251"/>
                </a:lnTo>
                <a:lnTo>
                  <a:pt x="1071114" y="760251"/>
                </a:lnTo>
                <a:lnTo>
                  <a:pt x="1045028" y="756703"/>
                </a:lnTo>
                <a:lnTo>
                  <a:pt x="1021832" y="743705"/>
                </a:lnTo>
                <a:lnTo>
                  <a:pt x="913124" y="651163"/>
                </a:lnTo>
                <a:close/>
              </a:path>
              <a:path w="1753235" h="1315085">
                <a:moveTo>
                  <a:pt x="515544" y="686460"/>
                </a:moveTo>
                <a:lnTo>
                  <a:pt x="373716" y="753526"/>
                </a:lnTo>
                <a:lnTo>
                  <a:pt x="347278" y="760251"/>
                </a:lnTo>
                <a:lnTo>
                  <a:pt x="568069" y="760251"/>
                </a:lnTo>
                <a:lnTo>
                  <a:pt x="515544" y="686460"/>
                </a:lnTo>
                <a:close/>
              </a:path>
              <a:path w="1753235" h="1315085">
                <a:moveTo>
                  <a:pt x="1752711" y="270337"/>
                </a:moveTo>
                <a:lnTo>
                  <a:pt x="1406855" y="270337"/>
                </a:lnTo>
                <a:lnTo>
                  <a:pt x="1432968" y="274506"/>
                </a:lnTo>
                <a:lnTo>
                  <a:pt x="1456238" y="288619"/>
                </a:lnTo>
                <a:lnTo>
                  <a:pt x="1472095" y="310478"/>
                </a:lnTo>
                <a:lnTo>
                  <a:pt x="1477945" y="335693"/>
                </a:lnTo>
                <a:lnTo>
                  <a:pt x="1473691" y="361212"/>
                </a:lnTo>
                <a:lnTo>
                  <a:pt x="1459233" y="383977"/>
                </a:lnTo>
                <a:lnTo>
                  <a:pt x="1117463" y="739056"/>
                </a:lnTo>
                <a:lnTo>
                  <a:pt x="1095734" y="754264"/>
                </a:lnTo>
                <a:lnTo>
                  <a:pt x="1070344" y="760251"/>
                </a:lnTo>
                <a:lnTo>
                  <a:pt x="1752711" y="760251"/>
                </a:lnTo>
                <a:lnTo>
                  <a:pt x="1752711" y="270337"/>
                </a:lnTo>
                <a:close/>
              </a:path>
              <a:path w="1753235" h="1315085">
                <a:moveTo>
                  <a:pt x="820543" y="533488"/>
                </a:moveTo>
                <a:lnTo>
                  <a:pt x="532178" y="533488"/>
                </a:lnTo>
                <a:lnTo>
                  <a:pt x="556010" y="535413"/>
                </a:lnTo>
                <a:lnTo>
                  <a:pt x="577747" y="545159"/>
                </a:lnTo>
                <a:lnTo>
                  <a:pt x="595175" y="562139"/>
                </a:lnTo>
                <a:lnTo>
                  <a:pt x="714491" y="729747"/>
                </a:lnTo>
                <a:lnTo>
                  <a:pt x="820543" y="533488"/>
                </a:lnTo>
                <a:close/>
              </a:path>
              <a:path w="1753235" h="1315085">
                <a:moveTo>
                  <a:pt x="1180151" y="476984"/>
                </a:moveTo>
                <a:lnTo>
                  <a:pt x="895685" y="476984"/>
                </a:lnTo>
                <a:lnTo>
                  <a:pt x="910913" y="479304"/>
                </a:lnTo>
                <a:lnTo>
                  <a:pt x="925228" y="484891"/>
                </a:lnTo>
                <a:lnTo>
                  <a:pt x="938076" y="493555"/>
                </a:lnTo>
                <a:lnTo>
                  <a:pt x="1062386" y="599311"/>
                </a:lnTo>
                <a:lnTo>
                  <a:pt x="1180151" y="4769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4279723" y="3778654"/>
            <a:ext cx="362585" cy="543560"/>
          </a:xfrm>
          <a:custGeom>
            <a:avLst/>
            <a:gdLst/>
            <a:ahLst/>
            <a:cxnLst/>
            <a:rect l="l" t="t" r="r" b="b"/>
            <a:pathLst>
              <a:path w="362585" h="543560">
                <a:moveTo>
                  <a:pt x="172078" y="137650"/>
                </a:moveTo>
                <a:lnTo>
                  <a:pt x="103029" y="151572"/>
                </a:lnTo>
                <a:lnTo>
                  <a:pt x="48029" y="193334"/>
                </a:lnTo>
                <a:lnTo>
                  <a:pt x="11999" y="258049"/>
                </a:lnTo>
                <a:lnTo>
                  <a:pt x="2998" y="297237"/>
                </a:lnTo>
                <a:lnTo>
                  <a:pt x="0" y="340984"/>
                </a:lnTo>
                <a:lnTo>
                  <a:pt x="2975" y="385062"/>
                </a:lnTo>
                <a:lnTo>
                  <a:pt x="11902" y="424378"/>
                </a:lnTo>
                <a:lnTo>
                  <a:pt x="47676" y="488770"/>
                </a:lnTo>
                <a:lnTo>
                  <a:pt x="102555" y="529801"/>
                </a:lnTo>
                <a:lnTo>
                  <a:pt x="172078" y="543491"/>
                </a:lnTo>
                <a:lnTo>
                  <a:pt x="210552" y="539293"/>
                </a:lnTo>
                <a:lnTo>
                  <a:pt x="245128" y="526697"/>
                </a:lnTo>
                <a:lnTo>
                  <a:pt x="275802" y="505700"/>
                </a:lnTo>
                <a:lnTo>
                  <a:pt x="290184" y="489901"/>
                </a:lnTo>
                <a:lnTo>
                  <a:pt x="187292" y="489901"/>
                </a:lnTo>
                <a:lnTo>
                  <a:pt x="159973" y="487301"/>
                </a:lnTo>
                <a:lnTo>
                  <a:pt x="114337" y="466484"/>
                </a:lnTo>
                <a:lnTo>
                  <a:pt x="81323" y="425954"/>
                </a:lnTo>
                <a:lnTo>
                  <a:pt x="64518" y="372311"/>
                </a:lnTo>
                <a:lnTo>
                  <a:pt x="62416" y="340984"/>
                </a:lnTo>
                <a:lnTo>
                  <a:pt x="64518" y="309639"/>
                </a:lnTo>
                <a:lnTo>
                  <a:pt x="81323" y="255833"/>
                </a:lnTo>
                <a:lnTo>
                  <a:pt x="114337" y="214972"/>
                </a:lnTo>
                <a:lnTo>
                  <a:pt x="159973" y="193959"/>
                </a:lnTo>
                <a:lnTo>
                  <a:pt x="187292" y="191334"/>
                </a:lnTo>
                <a:lnTo>
                  <a:pt x="289476" y="191334"/>
                </a:lnTo>
                <a:lnTo>
                  <a:pt x="275485" y="175957"/>
                </a:lnTo>
                <a:lnTo>
                  <a:pt x="244708" y="154683"/>
                </a:lnTo>
                <a:lnTo>
                  <a:pt x="210238" y="141910"/>
                </a:lnTo>
                <a:lnTo>
                  <a:pt x="172078" y="137650"/>
                </a:lnTo>
                <a:close/>
              </a:path>
              <a:path w="362585" h="543560">
                <a:moveTo>
                  <a:pt x="362585" y="476299"/>
                </a:moveTo>
                <a:lnTo>
                  <a:pt x="302566" y="476299"/>
                </a:lnTo>
                <a:lnTo>
                  <a:pt x="302566" y="533931"/>
                </a:lnTo>
                <a:lnTo>
                  <a:pt x="362585" y="533931"/>
                </a:lnTo>
                <a:lnTo>
                  <a:pt x="362585" y="476299"/>
                </a:lnTo>
                <a:close/>
              </a:path>
              <a:path w="362585" h="543560">
                <a:moveTo>
                  <a:pt x="289476" y="191334"/>
                </a:moveTo>
                <a:lnTo>
                  <a:pt x="187292" y="191334"/>
                </a:lnTo>
                <a:lnTo>
                  <a:pt x="204382" y="192459"/>
                </a:lnTo>
                <a:lnTo>
                  <a:pt x="221222" y="195834"/>
                </a:lnTo>
                <a:lnTo>
                  <a:pt x="269315" y="218856"/>
                </a:lnTo>
                <a:lnTo>
                  <a:pt x="302566" y="253751"/>
                </a:lnTo>
                <a:lnTo>
                  <a:pt x="302566" y="428269"/>
                </a:lnTo>
                <a:lnTo>
                  <a:pt x="269315" y="462428"/>
                </a:lnTo>
                <a:lnTo>
                  <a:pt x="221222" y="485385"/>
                </a:lnTo>
                <a:lnTo>
                  <a:pt x="187292" y="489901"/>
                </a:lnTo>
                <a:lnTo>
                  <a:pt x="290184" y="489901"/>
                </a:lnTo>
                <a:lnTo>
                  <a:pt x="302566" y="476299"/>
                </a:lnTo>
                <a:lnTo>
                  <a:pt x="362585" y="476299"/>
                </a:lnTo>
                <a:lnTo>
                  <a:pt x="362585" y="205721"/>
                </a:lnTo>
                <a:lnTo>
                  <a:pt x="302566" y="205721"/>
                </a:lnTo>
                <a:lnTo>
                  <a:pt x="289476" y="191334"/>
                </a:lnTo>
                <a:close/>
              </a:path>
              <a:path w="362585" h="543560">
                <a:moveTo>
                  <a:pt x="362585" y="0"/>
                </a:moveTo>
                <a:lnTo>
                  <a:pt x="302566" y="0"/>
                </a:lnTo>
                <a:lnTo>
                  <a:pt x="302566" y="205721"/>
                </a:lnTo>
                <a:lnTo>
                  <a:pt x="362585" y="205721"/>
                </a:lnTo>
                <a:lnTo>
                  <a:pt x="36258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4736745" y="3916312"/>
            <a:ext cx="382905" cy="406400"/>
          </a:xfrm>
          <a:custGeom>
            <a:avLst/>
            <a:gdLst/>
            <a:ahLst/>
            <a:cxnLst/>
            <a:rect l="l" t="t" r="r" b="b"/>
            <a:pathLst>
              <a:path w="382904" h="406400">
                <a:moveTo>
                  <a:pt x="191344" y="0"/>
                </a:moveTo>
                <a:lnTo>
                  <a:pt x="150240" y="3633"/>
                </a:lnTo>
                <a:lnTo>
                  <a:pt x="113389" y="14525"/>
                </a:lnTo>
                <a:lnTo>
                  <a:pt x="52427" y="58029"/>
                </a:lnTo>
                <a:lnTo>
                  <a:pt x="29490" y="88840"/>
                </a:lnTo>
                <a:lnTo>
                  <a:pt x="3276" y="161083"/>
                </a:lnTo>
                <a:lnTo>
                  <a:pt x="0" y="202548"/>
                </a:lnTo>
                <a:lnTo>
                  <a:pt x="3276" y="244027"/>
                </a:lnTo>
                <a:lnTo>
                  <a:pt x="13106" y="282004"/>
                </a:lnTo>
                <a:lnTo>
                  <a:pt x="29490" y="316482"/>
                </a:lnTo>
                <a:lnTo>
                  <a:pt x="52427" y="347465"/>
                </a:lnTo>
                <a:lnTo>
                  <a:pt x="80786" y="373019"/>
                </a:lnTo>
                <a:lnTo>
                  <a:pt x="150240" y="402197"/>
                </a:lnTo>
                <a:lnTo>
                  <a:pt x="191344" y="405841"/>
                </a:lnTo>
                <a:lnTo>
                  <a:pt x="232418" y="402197"/>
                </a:lnTo>
                <a:lnTo>
                  <a:pt x="269254" y="391260"/>
                </a:lnTo>
                <a:lnTo>
                  <a:pt x="301852" y="373019"/>
                </a:lnTo>
                <a:lnTo>
                  <a:pt x="324899" y="352251"/>
                </a:lnTo>
                <a:lnTo>
                  <a:pt x="191344" y="352251"/>
                </a:lnTo>
                <a:lnTo>
                  <a:pt x="163264" y="349520"/>
                </a:lnTo>
                <a:lnTo>
                  <a:pt x="116434" y="327694"/>
                </a:lnTo>
                <a:lnTo>
                  <a:pt x="82610" y="285625"/>
                </a:lnTo>
                <a:lnTo>
                  <a:pt x="65395" y="232599"/>
                </a:lnTo>
                <a:lnTo>
                  <a:pt x="63244" y="202548"/>
                </a:lnTo>
                <a:lnTo>
                  <a:pt x="65395" y="172545"/>
                </a:lnTo>
                <a:lnTo>
                  <a:pt x="82610" y="119704"/>
                </a:lnTo>
                <a:lnTo>
                  <a:pt x="116434" y="77979"/>
                </a:lnTo>
                <a:lnTo>
                  <a:pt x="163264" y="56382"/>
                </a:lnTo>
                <a:lnTo>
                  <a:pt x="191344" y="53684"/>
                </a:lnTo>
                <a:lnTo>
                  <a:pt x="325352" y="53684"/>
                </a:lnTo>
                <a:lnTo>
                  <a:pt x="301852" y="32662"/>
                </a:lnTo>
                <a:lnTo>
                  <a:pt x="269254" y="14525"/>
                </a:lnTo>
                <a:lnTo>
                  <a:pt x="232418" y="3633"/>
                </a:lnTo>
                <a:lnTo>
                  <a:pt x="191344" y="0"/>
                </a:lnTo>
                <a:close/>
              </a:path>
              <a:path w="382904" h="406400">
                <a:moveTo>
                  <a:pt x="325352" y="53684"/>
                </a:moveTo>
                <a:lnTo>
                  <a:pt x="191344" y="53684"/>
                </a:lnTo>
                <a:lnTo>
                  <a:pt x="219394" y="56382"/>
                </a:lnTo>
                <a:lnTo>
                  <a:pt x="244347" y="64479"/>
                </a:lnTo>
                <a:lnTo>
                  <a:pt x="284965" y="96887"/>
                </a:lnTo>
                <a:lnTo>
                  <a:pt x="310786" y="144927"/>
                </a:lnTo>
                <a:lnTo>
                  <a:pt x="319393" y="202548"/>
                </a:lnTo>
                <a:lnTo>
                  <a:pt x="317241" y="232599"/>
                </a:lnTo>
                <a:lnTo>
                  <a:pt x="300027" y="285625"/>
                </a:lnTo>
                <a:lnTo>
                  <a:pt x="266203" y="327694"/>
                </a:lnTo>
                <a:lnTo>
                  <a:pt x="219394" y="349520"/>
                </a:lnTo>
                <a:lnTo>
                  <a:pt x="191344" y="352251"/>
                </a:lnTo>
                <a:lnTo>
                  <a:pt x="324899" y="352251"/>
                </a:lnTo>
                <a:lnTo>
                  <a:pt x="353146" y="316482"/>
                </a:lnTo>
                <a:lnTo>
                  <a:pt x="369530" y="282004"/>
                </a:lnTo>
                <a:lnTo>
                  <a:pt x="379360" y="244027"/>
                </a:lnTo>
                <a:lnTo>
                  <a:pt x="382637" y="202548"/>
                </a:lnTo>
                <a:lnTo>
                  <a:pt x="379360" y="161083"/>
                </a:lnTo>
                <a:lnTo>
                  <a:pt x="369530" y="123186"/>
                </a:lnTo>
                <a:lnTo>
                  <a:pt x="353146" y="88840"/>
                </a:lnTo>
                <a:lnTo>
                  <a:pt x="330209" y="58029"/>
                </a:lnTo>
                <a:lnTo>
                  <a:pt x="325352" y="536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5212231" y="3925904"/>
            <a:ext cx="321310" cy="396875"/>
          </a:xfrm>
          <a:custGeom>
            <a:avLst/>
            <a:gdLst/>
            <a:ahLst/>
            <a:cxnLst/>
            <a:rect l="l" t="t" r="r" b="b"/>
            <a:pathLst>
              <a:path w="321310" h="396875">
                <a:moveTo>
                  <a:pt x="320995" y="0"/>
                </a:moveTo>
                <a:lnTo>
                  <a:pt x="260965" y="0"/>
                </a:lnTo>
                <a:lnTo>
                  <a:pt x="260965" y="284221"/>
                </a:lnTo>
                <a:lnTo>
                  <a:pt x="251313" y="296117"/>
                </a:lnTo>
                <a:lnTo>
                  <a:pt x="212108" y="325864"/>
                </a:lnTo>
                <a:lnTo>
                  <a:pt x="163935" y="341587"/>
                </a:lnTo>
                <a:lnTo>
                  <a:pt x="147262" y="342638"/>
                </a:lnTo>
                <a:lnTo>
                  <a:pt x="127297" y="341390"/>
                </a:lnTo>
                <a:lnTo>
                  <a:pt x="82458" y="322597"/>
                </a:lnTo>
                <a:lnTo>
                  <a:pt x="61431" y="276849"/>
                </a:lnTo>
                <a:lnTo>
                  <a:pt x="60029" y="254578"/>
                </a:lnTo>
                <a:lnTo>
                  <a:pt x="60029" y="0"/>
                </a:lnTo>
                <a:lnTo>
                  <a:pt x="0" y="0"/>
                </a:lnTo>
                <a:lnTo>
                  <a:pt x="0" y="273007"/>
                </a:lnTo>
                <a:lnTo>
                  <a:pt x="7702" y="326921"/>
                </a:lnTo>
                <a:lnTo>
                  <a:pt x="30813" y="365443"/>
                </a:lnTo>
                <a:lnTo>
                  <a:pt x="69335" y="388562"/>
                </a:lnTo>
                <a:lnTo>
                  <a:pt x="123273" y="396270"/>
                </a:lnTo>
                <a:lnTo>
                  <a:pt x="143401" y="395121"/>
                </a:lnTo>
                <a:lnTo>
                  <a:pt x="182016" y="385929"/>
                </a:lnTo>
                <a:lnTo>
                  <a:pt x="217952" y="368134"/>
                </a:lnTo>
                <a:lnTo>
                  <a:pt x="260965" y="332251"/>
                </a:lnTo>
                <a:lnTo>
                  <a:pt x="260965" y="386668"/>
                </a:lnTo>
                <a:lnTo>
                  <a:pt x="320995" y="386668"/>
                </a:lnTo>
                <a:lnTo>
                  <a:pt x="3209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5618887" y="3820266"/>
            <a:ext cx="222250" cy="502284"/>
          </a:xfrm>
          <a:custGeom>
            <a:avLst/>
            <a:gdLst/>
            <a:ahLst/>
            <a:cxnLst/>
            <a:rect l="l" t="t" r="r" b="b"/>
            <a:pathLst>
              <a:path w="222250" h="502285">
                <a:moveTo>
                  <a:pt x="124875" y="0"/>
                </a:moveTo>
                <a:lnTo>
                  <a:pt x="64018" y="0"/>
                </a:lnTo>
                <a:lnTo>
                  <a:pt x="64018" y="105661"/>
                </a:lnTo>
                <a:lnTo>
                  <a:pt x="0" y="105661"/>
                </a:lnTo>
                <a:lnTo>
                  <a:pt x="0" y="158518"/>
                </a:lnTo>
                <a:lnTo>
                  <a:pt x="64018" y="158518"/>
                </a:lnTo>
                <a:lnTo>
                  <a:pt x="64018" y="411453"/>
                </a:lnTo>
                <a:lnTo>
                  <a:pt x="69423" y="451034"/>
                </a:lnTo>
                <a:lnTo>
                  <a:pt x="85636" y="479298"/>
                </a:lnTo>
                <a:lnTo>
                  <a:pt x="112654" y="496251"/>
                </a:lnTo>
                <a:lnTo>
                  <a:pt x="150477" y="501900"/>
                </a:lnTo>
                <a:lnTo>
                  <a:pt x="171748" y="500352"/>
                </a:lnTo>
                <a:lnTo>
                  <a:pt x="190708" y="495706"/>
                </a:lnTo>
                <a:lnTo>
                  <a:pt x="207364" y="487964"/>
                </a:lnTo>
                <a:lnTo>
                  <a:pt x="221720" y="477126"/>
                </a:lnTo>
                <a:lnTo>
                  <a:pt x="204108" y="431484"/>
                </a:lnTo>
                <a:lnTo>
                  <a:pt x="195862" y="438844"/>
                </a:lnTo>
                <a:lnTo>
                  <a:pt x="186307" y="444102"/>
                </a:lnTo>
                <a:lnTo>
                  <a:pt x="175438" y="447258"/>
                </a:lnTo>
                <a:lnTo>
                  <a:pt x="163251" y="448310"/>
                </a:lnTo>
                <a:lnTo>
                  <a:pt x="154584" y="447455"/>
                </a:lnTo>
                <a:lnTo>
                  <a:pt x="127362" y="418881"/>
                </a:lnTo>
                <a:lnTo>
                  <a:pt x="124875" y="398668"/>
                </a:lnTo>
                <a:lnTo>
                  <a:pt x="124875" y="158518"/>
                </a:lnTo>
                <a:lnTo>
                  <a:pt x="203292" y="158518"/>
                </a:lnTo>
                <a:lnTo>
                  <a:pt x="203292" y="105661"/>
                </a:lnTo>
                <a:lnTo>
                  <a:pt x="124875" y="105661"/>
                </a:lnTo>
                <a:lnTo>
                  <a:pt x="1248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/>
          <p:nvPr/>
        </p:nvSpPr>
        <p:spPr>
          <a:xfrm>
            <a:off x="5889321" y="3916312"/>
            <a:ext cx="382905" cy="406400"/>
          </a:xfrm>
          <a:custGeom>
            <a:avLst/>
            <a:gdLst/>
            <a:ahLst/>
            <a:cxnLst/>
            <a:rect l="l" t="t" r="r" b="b"/>
            <a:pathLst>
              <a:path w="382904" h="406400">
                <a:moveTo>
                  <a:pt x="191292" y="0"/>
                </a:moveTo>
                <a:lnTo>
                  <a:pt x="150201" y="3633"/>
                </a:lnTo>
                <a:lnTo>
                  <a:pt x="113366" y="14525"/>
                </a:lnTo>
                <a:lnTo>
                  <a:pt x="52427" y="58029"/>
                </a:lnTo>
                <a:lnTo>
                  <a:pt x="29490" y="88840"/>
                </a:lnTo>
                <a:lnTo>
                  <a:pt x="3276" y="161083"/>
                </a:lnTo>
                <a:lnTo>
                  <a:pt x="0" y="202548"/>
                </a:lnTo>
                <a:lnTo>
                  <a:pt x="3276" y="244027"/>
                </a:lnTo>
                <a:lnTo>
                  <a:pt x="13106" y="282004"/>
                </a:lnTo>
                <a:lnTo>
                  <a:pt x="29490" y="316482"/>
                </a:lnTo>
                <a:lnTo>
                  <a:pt x="52427" y="347465"/>
                </a:lnTo>
                <a:lnTo>
                  <a:pt x="80779" y="373019"/>
                </a:lnTo>
                <a:lnTo>
                  <a:pt x="150201" y="402197"/>
                </a:lnTo>
                <a:lnTo>
                  <a:pt x="191292" y="405841"/>
                </a:lnTo>
                <a:lnTo>
                  <a:pt x="232396" y="402197"/>
                </a:lnTo>
                <a:lnTo>
                  <a:pt x="269248" y="391260"/>
                </a:lnTo>
                <a:lnTo>
                  <a:pt x="301851" y="373019"/>
                </a:lnTo>
                <a:lnTo>
                  <a:pt x="324899" y="352251"/>
                </a:lnTo>
                <a:lnTo>
                  <a:pt x="191292" y="352251"/>
                </a:lnTo>
                <a:lnTo>
                  <a:pt x="163242" y="349520"/>
                </a:lnTo>
                <a:lnTo>
                  <a:pt x="116433" y="327694"/>
                </a:lnTo>
                <a:lnTo>
                  <a:pt x="82610" y="285625"/>
                </a:lnTo>
                <a:lnTo>
                  <a:pt x="65395" y="232599"/>
                </a:lnTo>
                <a:lnTo>
                  <a:pt x="63244" y="202548"/>
                </a:lnTo>
                <a:lnTo>
                  <a:pt x="65395" y="172545"/>
                </a:lnTo>
                <a:lnTo>
                  <a:pt x="82610" y="119704"/>
                </a:lnTo>
                <a:lnTo>
                  <a:pt x="116433" y="77979"/>
                </a:lnTo>
                <a:lnTo>
                  <a:pt x="163242" y="56382"/>
                </a:lnTo>
                <a:lnTo>
                  <a:pt x="191292" y="53684"/>
                </a:lnTo>
                <a:lnTo>
                  <a:pt x="325352" y="53684"/>
                </a:lnTo>
                <a:lnTo>
                  <a:pt x="301851" y="32662"/>
                </a:lnTo>
                <a:lnTo>
                  <a:pt x="269248" y="14525"/>
                </a:lnTo>
                <a:lnTo>
                  <a:pt x="232396" y="3633"/>
                </a:lnTo>
                <a:lnTo>
                  <a:pt x="191292" y="0"/>
                </a:lnTo>
                <a:close/>
              </a:path>
              <a:path w="382904" h="406400">
                <a:moveTo>
                  <a:pt x="325352" y="53684"/>
                </a:moveTo>
                <a:lnTo>
                  <a:pt x="191292" y="53684"/>
                </a:lnTo>
                <a:lnTo>
                  <a:pt x="219372" y="56382"/>
                </a:lnTo>
                <a:lnTo>
                  <a:pt x="244340" y="64479"/>
                </a:lnTo>
                <a:lnTo>
                  <a:pt x="284965" y="96887"/>
                </a:lnTo>
                <a:lnTo>
                  <a:pt x="310791" y="144927"/>
                </a:lnTo>
                <a:lnTo>
                  <a:pt x="319435" y="202548"/>
                </a:lnTo>
                <a:lnTo>
                  <a:pt x="317271" y="232599"/>
                </a:lnTo>
                <a:lnTo>
                  <a:pt x="300016" y="285625"/>
                </a:lnTo>
                <a:lnTo>
                  <a:pt x="266202" y="327694"/>
                </a:lnTo>
                <a:lnTo>
                  <a:pt x="219372" y="349520"/>
                </a:lnTo>
                <a:lnTo>
                  <a:pt x="191292" y="352251"/>
                </a:lnTo>
                <a:lnTo>
                  <a:pt x="324899" y="352251"/>
                </a:lnTo>
                <a:lnTo>
                  <a:pt x="353103" y="316482"/>
                </a:lnTo>
                <a:lnTo>
                  <a:pt x="369473" y="282004"/>
                </a:lnTo>
                <a:lnTo>
                  <a:pt x="379304" y="244027"/>
                </a:lnTo>
                <a:lnTo>
                  <a:pt x="382585" y="202548"/>
                </a:lnTo>
                <a:lnTo>
                  <a:pt x="379304" y="161083"/>
                </a:lnTo>
                <a:lnTo>
                  <a:pt x="369473" y="123186"/>
                </a:lnTo>
                <a:lnTo>
                  <a:pt x="353103" y="88840"/>
                </a:lnTo>
                <a:lnTo>
                  <a:pt x="330209" y="58029"/>
                </a:lnTo>
                <a:lnTo>
                  <a:pt x="325352" y="536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/>
          <p:nvPr/>
        </p:nvSpPr>
        <p:spPr>
          <a:xfrm>
            <a:off x="6365570" y="3917119"/>
            <a:ext cx="189230" cy="395605"/>
          </a:xfrm>
          <a:custGeom>
            <a:avLst/>
            <a:gdLst/>
            <a:ahLst/>
            <a:cxnLst/>
            <a:rect l="l" t="t" r="r" b="b"/>
            <a:pathLst>
              <a:path w="189229" h="395604">
                <a:moveTo>
                  <a:pt x="188947" y="0"/>
                </a:moveTo>
                <a:lnTo>
                  <a:pt x="153265" y="4402"/>
                </a:lnTo>
                <a:lnTo>
                  <a:pt x="119895" y="17610"/>
                </a:lnTo>
                <a:lnTo>
                  <a:pt x="88832" y="39628"/>
                </a:lnTo>
                <a:lnTo>
                  <a:pt x="60071" y="70458"/>
                </a:lnTo>
                <a:lnTo>
                  <a:pt x="60071" y="8785"/>
                </a:lnTo>
                <a:lnTo>
                  <a:pt x="0" y="8785"/>
                </a:lnTo>
                <a:lnTo>
                  <a:pt x="0" y="395453"/>
                </a:lnTo>
                <a:lnTo>
                  <a:pt x="60071" y="395453"/>
                </a:lnTo>
                <a:lnTo>
                  <a:pt x="60071" y="121661"/>
                </a:lnTo>
                <a:lnTo>
                  <a:pt x="68012" y="109993"/>
                </a:lnTo>
                <a:lnTo>
                  <a:pt x="105714" y="78887"/>
                </a:lnTo>
                <a:lnTo>
                  <a:pt x="151465" y="61210"/>
                </a:lnTo>
                <a:lnTo>
                  <a:pt x="165733" y="60029"/>
                </a:lnTo>
                <a:lnTo>
                  <a:pt x="171565" y="60029"/>
                </a:lnTo>
                <a:lnTo>
                  <a:pt x="179292" y="60595"/>
                </a:lnTo>
                <a:lnTo>
                  <a:pt x="188947" y="61631"/>
                </a:lnTo>
                <a:lnTo>
                  <a:pt x="1889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/>
          <p:nvPr/>
        </p:nvSpPr>
        <p:spPr>
          <a:xfrm>
            <a:off x="6643295" y="3770642"/>
            <a:ext cx="267970" cy="542290"/>
          </a:xfrm>
          <a:custGeom>
            <a:avLst/>
            <a:gdLst/>
            <a:ahLst/>
            <a:cxnLst/>
            <a:rect l="l" t="t" r="r" b="b"/>
            <a:pathLst>
              <a:path w="267970" h="542289">
                <a:moveTo>
                  <a:pt x="193763" y="0"/>
                </a:moveTo>
                <a:lnTo>
                  <a:pt x="141521" y="9205"/>
                </a:lnTo>
                <a:lnTo>
                  <a:pt x="100101" y="36857"/>
                </a:lnTo>
                <a:lnTo>
                  <a:pt x="73071" y="80854"/>
                </a:lnTo>
                <a:lnTo>
                  <a:pt x="64071" y="139262"/>
                </a:lnTo>
                <a:lnTo>
                  <a:pt x="64071" y="155262"/>
                </a:lnTo>
                <a:lnTo>
                  <a:pt x="0" y="155262"/>
                </a:lnTo>
                <a:lnTo>
                  <a:pt x="0" y="244149"/>
                </a:lnTo>
                <a:lnTo>
                  <a:pt x="64071" y="244149"/>
                </a:lnTo>
                <a:lnTo>
                  <a:pt x="64071" y="541931"/>
                </a:lnTo>
                <a:lnTo>
                  <a:pt x="165733" y="541931"/>
                </a:lnTo>
                <a:lnTo>
                  <a:pt x="165733" y="244149"/>
                </a:lnTo>
                <a:lnTo>
                  <a:pt x="244191" y="244149"/>
                </a:lnTo>
                <a:lnTo>
                  <a:pt x="244191" y="155262"/>
                </a:lnTo>
                <a:lnTo>
                  <a:pt x="165733" y="155262"/>
                </a:lnTo>
                <a:lnTo>
                  <a:pt x="165733" y="139262"/>
                </a:lnTo>
                <a:lnTo>
                  <a:pt x="178560" y="97661"/>
                </a:lnTo>
                <a:lnTo>
                  <a:pt x="213721" y="83233"/>
                </a:lnTo>
                <a:lnTo>
                  <a:pt x="223902" y="83738"/>
                </a:lnTo>
                <a:lnTo>
                  <a:pt x="232752" y="85251"/>
                </a:lnTo>
                <a:lnTo>
                  <a:pt x="240290" y="87765"/>
                </a:lnTo>
                <a:lnTo>
                  <a:pt x="246536" y="91274"/>
                </a:lnTo>
                <a:lnTo>
                  <a:pt x="267394" y="15999"/>
                </a:lnTo>
                <a:lnTo>
                  <a:pt x="251382" y="9007"/>
                </a:lnTo>
                <a:lnTo>
                  <a:pt x="233779" y="4006"/>
                </a:lnTo>
                <a:lnTo>
                  <a:pt x="214576" y="1002"/>
                </a:lnTo>
                <a:lnTo>
                  <a:pt x="1937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/>
          <p:nvPr/>
        </p:nvSpPr>
        <p:spPr>
          <a:xfrm>
            <a:off x="6981913" y="3763435"/>
            <a:ext cx="121285" cy="549275"/>
          </a:xfrm>
          <a:custGeom>
            <a:avLst/>
            <a:gdLst/>
            <a:ahLst/>
            <a:cxnLst/>
            <a:rect l="l" t="t" r="r" b="b"/>
            <a:pathLst>
              <a:path w="121284" h="549275">
                <a:moveTo>
                  <a:pt x="111263" y="162476"/>
                </a:moveTo>
                <a:lnTo>
                  <a:pt x="9601" y="162476"/>
                </a:lnTo>
                <a:lnTo>
                  <a:pt x="9601" y="549145"/>
                </a:lnTo>
                <a:lnTo>
                  <a:pt x="111263" y="549145"/>
                </a:lnTo>
                <a:lnTo>
                  <a:pt x="111263" y="162476"/>
                </a:lnTo>
                <a:close/>
              </a:path>
              <a:path w="121284" h="549275">
                <a:moveTo>
                  <a:pt x="60019" y="0"/>
                </a:moveTo>
                <a:lnTo>
                  <a:pt x="17601" y="17601"/>
                </a:lnTo>
                <a:lnTo>
                  <a:pt x="0" y="60060"/>
                </a:lnTo>
                <a:lnTo>
                  <a:pt x="1099" y="72035"/>
                </a:lnTo>
                <a:lnTo>
                  <a:pt x="26853" y="110751"/>
                </a:lnTo>
                <a:lnTo>
                  <a:pt x="60019" y="120875"/>
                </a:lnTo>
                <a:lnTo>
                  <a:pt x="72335" y="119750"/>
                </a:lnTo>
                <a:lnTo>
                  <a:pt x="110943" y="93452"/>
                </a:lnTo>
                <a:lnTo>
                  <a:pt x="120834" y="60060"/>
                </a:lnTo>
                <a:lnTo>
                  <a:pt x="119738" y="48099"/>
                </a:lnTo>
                <a:lnTo>
                  <a:pt x="93944" y="9917"/>
                </a:lnTo>
                <a:lnTo>
                  <a:pt x="6001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/>
          <p:nvPr/>
        </p:nvSpPr>
        <p:spPr>
          <a:xfrm>
            <a:off x="7205253" y="3916344"/>
            <a:ext cx="363855" cy="396240"/>
          </a:xfrm>
          <a:custGeom>
            <a:avLst/>
            <a:gdLst/>
            <a:ahLst/>
            <a:cxnLst/>
            <a:rect l="l" t="t" r="r" b="b"/>
            <a:pathLst>
              <a:path w="363854" h="396239">
                <a:moveTo>
                  <a:pt x="236924" y="0"/>
                </a:moveTo>
                <a:lnTo>
                  <a:pt x="195592" y="4298"/>
                </a:lnTo>
                <a:lnTo>
                  <a:pt x="158037" y="17203"/>
                </a:lnTo>
                <a:lnTo>
                  <a:pt x="112964" y="47296"/>
                </a:lnTo>
                <a:lnTo>
                  <a:pt x="101619" y="59233"/>
                </a:lnTo>
                <a:lnTo>
                  <a:pt x="101619" y="9559"/>
                </a:lnTo>
                <a:lnTo>
                  <a:pt x="0" y="9559"/>
                </a:lnTo>
                <a:lnTo>
                  <a:pt x="0" y="396228"/>
                </a:lnTo>
                <a:lnTo>
                  <a:pt x="101619" y="396228"/>
                </a:lnTo>
                <a:lnTo>
                  <a:pt x="101619" y="135262"/>
                </a:lnTo>
                <a:lnTo>
                  <a:pt x="120350" y="115662"/>
                </a:lnTo>
                <a:lnTo>
                  <a:pt x="141267" y="101656"/>
                </a:lnTo>
                <a:lnTo>
                  <a:pt x="164376" y="93250"/>
                </a:lnTo>
                <a:lnTo>
                  <a:pt x="189680" y="90447"/>
                </a:lnTo>
                <a:lnTo>
                  <a:pt x="220860" y="94952"/>
                </a:lnTo>
                <a:lnTo>
                  <a:pt x="243137" y="108461"/>
                </a:lnTo>
                <a:lnTo>
                  <a:pt x="256508" y="130968"/>
                </a:lnTo>
                <a:lnTo>
                  <a:pt x="260965" y="162466"/>
                </a:lnTo>
                <a:lnTo>
                  <a:pt x="260965" y="396228"/>
                </a:lnTo>
                <a:lnTo>
                  <a:pt x="363371" y="396228"/>
                </a:lnTo>
                <a:lnTo>
                  <a:pt x="363371" y="123263"/>
                </a:lnTo>
                <a:lnTo>
                  <a:pt x="361373" y="95999"/>
                </a:lnTo>
                <a:lnTo>
                  <a:pt x="345383" y="50785"/>
                </a:lnTo>
                <a:lnTo>
                  <a:pt x="313454" y="18464"/>
                </a:lnTo>
                <a:lnTo>
                  <a:pt x="266243" y="2052"/>
                </a:lnTo>
                <a:lnTo>
                  <a:pt x="2369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/>
          <p:nvPr/>
        </p:nvSpPr>
        <p:spPr>
          <a:xfrm>
            <a:off x="7655080" y="3916326"/>
            <a:ext cx="393065" cy="406400"/>
          </a:xfrm>
          <a:custGeom>
            <a:avLst/>
            <a:gdLst/>
            <a:ahLst/>
            <a:cxnLst/>
            <a:rect l="l" t="t" r="r" b="b"/>
            <a:pathLst>
              <a:path w="393065" h="406400">
                <a:moveTo>
                  <a:pt x="171345" y="0"/>
                </a:moveTo>
                <a:lnTo>
                  <a:pt x="102876" y="13715"/>
                </a:lnTo>
                <a:lnTo>
                  <a:pt x="48071" y="54846"/>
                </a:lnTo>
                <a:lnTo>
                  <a:pt x="12024" y="119170"/>
                </a:lnTo>
                <a:lnTo>
                  <a:pt x="3006" y="158459"/>
                </a:lnTo>
                <a:lnTo>
                  <a:pt x="0" y="202506"/>
                </a:lnTo>
                <a:lnTo>
                  <a:pt x="3006" y="247258"/>
                </a:lnTo>
                <a:lnTo>
                  <a:pt x="12024" y="286984"/>
                </a:lnTo>
                <a:lnTo>
                  <a:pt x="48071" y="351413"/>
                </a:lnTo>
                <a:lnTo>
                  <a:pt x="102876" y="392231"/>
                </a:lnTo>
                <a:lnTo>
                  <a:pt x="171345" y="405830"/>
                </a:lnTo>
                <a:lnTo>
                  <a:pt x="205794" y="402131"/>
                </a:lnTo>
                <a:lnTo>
                  <a:pt x="237157" y="391033"/>
                </a:lnTo>
                <a:lnTo>
                  <a:pt x="265430" y="372536"/>
                </a:lnTo>
                <a:lnTo>
                  <a:pt x="290608" y="346638"/>
                </a:lnTo>
                <a:lnTo>
                  <a:pt x="393066" y="346638"/>
                </a:lnTo>
                <a:lnTo>
                  <a:pt x="393066" y="315383"/>
                </a:lnTo>
                <a:lnTo>
                  <a:pt x="203334" y="315383"/>
                </a:lnTo>
                <a:lnTo>
                  <a:pt x="182373" y="313434"/>
                </a:lnTo>
                <a:lnTo>
                  <a:pt x="146742" y="297837"/>
                </a:lnTo>
                <a:lnTo>
                  <a:pt x="120175" y="267379"/>
                </a:lnTo>
                <a:lnTo>
                  <a:pt x="106582" y="226534"/>
                </a:lnTo>
                <a:lnTo>
                  <a:pt x="104886" y="202506"/>
                </a:lnTo>
                <a:lnTo>
                  <a:pt x="106582" y="178865"/>
                </a:lnTo>
                <a:lnTo>
                  <a:pt x="120175" y="138447"/>
                </a:lnTo>
                <a:lnTo>
                  <a:pt x="146742" y="108015"/>
                </a:lnTo>
                <a:lnTo>
                  <a:pt x="182373" y="92396"/>
                </a:lnTo>
                <a:lnTo>
                  <a:pt x="203334" y="90447"/>
                </a:lnTo>
                <a:lnTo>
                  <a:pt x="393066" y="90447"/>
                </a:lnTo>
                <a:lnTo>
                  <a:pt x="393066" y="59233"/>
                </a:lnTo>
                <a:lnTo>
                  <a:pt x="290608" y="59233"/>
                </a:lnTo>
                <a:lnTo>
                  <a:pt x="265748" y="33311"/>
                </a:lnTo>
                <a:lnTo>
                  <a:pt x="237581" y="14801"/>
                </a:lnTo>
                <a:lnTo>
                  <a:pt x="206112" y="3699"/>
                </a:lnTo>
                <a:lnTo>
                  <a:pt x="171345" y="0"/>
                </a:lnTo>
                <a:close/>
              </a:path>
              <a:path w="393065" h="406400">
                <a:moveTo>
                  <a:pt x="393066" y="346638"/>
                </a:moveTo>
                <a:lnTo>
                  <a:pt x="290608" y="346638"/>
                </a:lnTo>
                <a:lnTo>
                  <a:pt x="290608" y="396228"/>
                </a:lnTo>
                <a:lnTo>
                  <a:pt x="393066" y="396228"/>
                </a:lnTo>
                <a:lnTo>
                  <a:pt x="393066" y="346638"/>
                </a:lnTo>
                <a:close/>
              </a:path>
              <a:path w="393065" h="406400">
                <a:moveTo>
                  <a:pt x="393066" y="90447"/>
                </a:moveTo>
                <a:lnTo>
                  <a:pt x="203334" y="90447"/>
                </a:lnTo>
                <a:lnTo>
                  <a:pt x="215755" y="91253"/>
                </a:lnTo>
                <a:lnTo>
                  <a:pt x="228171" y="93664"/>
                </a:lnTo>
                <a:lnTo>
                  <a:pt x="264625" y="110060"/>
                </a:lnTo>
                <a:lnTo>
                  <a:pt x="290608" y="135262"/>
                </a:lnTo>
                <a:lnTo>
                  <a:pt x="290608" y="271352"/>
                </a:lnTo>
                <a:lnTo>
                  <a:pt x="253364" y="302996"/>
                </a:lnTo>
                <a:lnTo>
                  <a:pt x="216085" y="314609"/>
                </a:lnTo>
                <a:lnTo>
                  <a:pt x="203334" y="315383"/>
                </a:lnTo>
                <a:lnTo>
                  <a:pt x="393066" y="315383"/>
                </a:lnTo>
                <a:lnTo>
                  <a:pt x="393066" y="90447"/>
                </a:lnTo>
                <a:close/>
              </a:path>
              <a:path w="393065" h="406400">
                <a:moveTo>
                  <a:pt x="393066" y="9601"/>
                </a:moveTo>
                <a:lnTo>
                  <a:pt x="290608" y="9601"/>
                </a:lnTo>
                <a:lnTo>
                  <a:pt x="290608" y="59233"/>
                </a:lnTo>
                <a:lnTo>
                  <a:pt x="393066" y="59233"/>
                </a:lnTo>
                <a:lnTo>
                  <a:pt x="393066" y="96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/>
          <p:nvPr/>
        </p:nvSpPr>
        <p:spPr>
          <a:xfrm>
            <a:off x="8159389" y="3916344"/>
            <a:ext cx="363855" cy="396240"/>
          </a:xfrm>
          <a:custGeom>
            <a:avLst/>
            <a:gdLst/>
            <a:ahLst/>
            <a:cxnLst/>
            <a:rect l="l" t="t" r="r" b="b"/>
            <a:pathLst>
              <a:path w="363854" h="396239">
                <a:moveTo>
                  <a:pt x="236924" y="0"/>
                </a:moveTo>
                <a:lnTo>
                  <a:pt x="195592" y="4298"/>
                </a:lnTo>
                <a:lnTo>
                  <a:pt x="158037" y="17203"/>
                </a:lnTo>
                <a:lnTo>
                  <a:pt x="112964" y="47296"/>
                </a:lnTo>
                <a:lnTo>
                  <a:pt x="101619" y="59233"/>
                </a:lnTo>
                <a:lnTo>
                  <a:pt x="101619" y="9559"/>
                </a:lnTo>
                <a:lnTo>
                  <a:pt x="0" y="9559"/>
                </a:lnTo>
                <a:lnTo>
                  <a:pt x="0" y="396228"/>
                </a:lnTo>
                <a:lnTo>
                  <a:pt x="101619" y="396228"/>
                </a:lnTo>
                <a:lnTo>
                  <a:pt x="101619" y="135262"/>
                </a:lnTo>
                <a:lnTo>
                  <a:pt x="120350" y="115662"/>
                </a:lnTo>
                <a:lnTo>
                  <a:pt x="141267" y="101656"/>
                </a:lnTo>
                <a:lnTo>
                  <a:pt x="164376" y="93250"/>
                </a:lnTo>
                <a:lnTo>
                  <a:pt x="189680" y="90447"/>
                </a:lnTo>
                <a:lnTo>
                  <a:pt x="220860" y="94952"/>
                </a:lnTo>
                <a:lnTo>
                  <a:pt x="243137" y="108461"/>
                </a:lnTo>
                <a:lnTo>
                  <a:pt x="256508" y="130968"/>
                </a:lnTo>
                <a:lnTo>
                  <a:pt x="260965" y="162466"/>
                </a:lnTo>
                <a:lnTo>
                  <a:pt x="260965" y="396228"/>
                </a:lnTo>
                <a:lnTo>
                  <a:pt x="363371" y="396228"/>
                </a:lnTo>
                <a:lnTo>
                  <a:pt x="363371" y="123263"/>
                </a:lnTo>
                <a:lnTo>
                  <a:pt x="361373" y="95999"/>
                </a:lnTo>
                <a:lnTo>
                  <a:pt x="345383" y="50785"/>
                </a:lnTo>
                <a:lnTo>
                  <a:pt x="313454" y="18464"/>
                </a:lnTo>
                <a:lnTo>
                  <a:pt x="266243" y="2052"/>
                </a:lnTo>
                <a:lnTo>
                  <a:pt x="2369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/>
          <p:nvPr/>
        </p:nvSpPr>
        <p:spPr>
          <a:xfrm>
            <a:off x="8606783" y="3916323"/>
            <a:ext cx="358140" cy="551180"/>
          </a:xfrm>
          <a:custGeom>
            <a:avLst/>
            <a:gdLst/>
            <a:ahLst/>
            <a:cxnLst/>
            <a:rect l="l" t="t" r="r" b="b"/>
            <a:pathLst>
              <a:path w="358140" h="551179">
                <a:moveTo>
                  <a:pt x="204936" y="0"/>
                </a:moveTo>
                <a:lnTo>
                  <a:pt x="162456" y="3559"/>
                </a:lnTo>
                <a:lnTo>
                  <a:pt x="123811" y="14229"/>
                </a:lnTo>
                <a:lnTo>
                  <a:pt x="89013" y="31999"/>
                </a:lnTo>
                <a:lnTo>
                  <a:pt x="58071" y="56856"/>
                </a:lnTo>
                <a:lnTo>
                  <a:pt x="32675" y="87280"/>
                </a:lnTo>
                <a:lnTo>
                  <a:pt x="14527" y="121695"/>
                </a:lnTo>
                <a:lnTo>
                  <a:pt x="3632" y="160103"/>
                </a:lnTo>
                <a:lnTo>
                  <a:pt x="0" y="202506"/>
                </a:lnTo>
                <a:lnTo>
                  <a:pt x="3079" y="241727"/>
                </a:lnTo>
                <a:lnTo>
                  <a:pt x="27705" y="310384"/>
                </a:lnTo>
                <a:lnTo>
                  <a:pt x="75688" y="364703"/>
                </a:lnTo>
                <a:lnTo>
                  <a:pt x="139548" y="396927"/>
                </a:lnTo>
                <a:lnTo>
                  <a:pt x="176947" y="404280"/>
                </a:lnTo>
                <a:lnTo>
                  <a:pt x="160131" y="451483"/>
                </a:lnTo>
                <a:lnTo>
                  <a:pt x="196946" y="472257"/>
                </a:lnTo>
                <a:lnTo>
                  <a:pt x="202757" y="467358"/>
                </a:lnTo>
                <a:lnTo>
                  <a:pt x="208971" y="463868"/>
                </a:lnTo>
                <a:lnTo>
                  <a:pt x="215583" y="461779"/>
                </a:lnTo>
                <a:lnTo>
                  <a:pt x="222590" y="461085"/>
                </a:lnTo>
                <a:lnTo>
                  <a:pt x="232728" y="462388"/>
                </a:lnTo>
                <a:lnTo>
                  <a:pt x="239984" y="466296"/>
                </a:lnTo>
                <a:lnTo>
                  <a:pt x="244347" y="472804"/>
                </a:lnTo>
                <a:lnTo>
                  <a:pt x="245804" y="481912"/>
                </a:lnTo>
                <a:lnTo>
                  <a:pt x="245804" y="490424"/>
                </a:lnTo>
                <a:lnTo>
                  <a:pt x="204936" y="508288"/>
                </a:lnTo>
                <a:lnTo>
                  <a:pt x="187631" y="506844"/>
                </a:lnTo>
                <a:lnTo>
                  <a:pt x="170924" y="502505"/>
                </a:lnTo>
                <a:lnTo>
                  <a:pt x="154825" y="495256"/>
                </a:lnTo>
                <a:lnTo>
                  <a:pt x="139346" y="485084"/>
                </a:lnTo>
                <a:lnTo>
                  <a:pt x="119315" y="525942"/>
                </a:lnTo>
                <a:lnTo>
                  <a:pt x="136208" y="536785"/>
                </a:lnTo>
                <a:lnTo>
                  <a:pt x="156513" y="544542"/>
                </a:lnTo>
                <a:lnTo>
                  <a:pt x="180234" y="549202"/>
                </a:lnTo>
                <a:lnTo>
                  <a:pt x="207375" y="550758"/>
                </a:lnTo>
                <a:lnTo>
                  <a:pt x="225416" y="549626"/>
                </a:lnTo>
                <a:lnTo>
                  <a:pt x="270578" y="532716"/>
                </a:lnTo>
                <a:lnTo>
                  <a:pt x="294622" y="498284"/>
                </a:lnTo>
                <a:lnTo>
                  <a:pt x="296221" y="483472"/>
                </a:lnTo>
                <a:lnTo>
                  <a:pt x="295244" y="471657"/>
                </a:lnTo>
                <a:lnTo>
                  <a:pt x="272368" y="436228"/>
                </a:lnTo>
                <a:lnTo>
                  <a:pt x="242579" y="427442"/>
                </a:lnTo>
                <a:lnTo>
                  <a:pt x="234519" y="427948"/>
                </a:lnTo>
                <a:lnTo>
                  <a:pt x="227161" y="429460"/>
                </a:lnTo>
                <a:lnTo>
                  <a:pt x="220505" y="431974"/>
                </a:lnTo>
                <a:lnTo>
                  <a:pt x="214548" y="435484"/>
                </a:lnTo>
                <a:lnTo>
                  <a:pt x="226548" y="405013"/>
                </a:lnTo>
                <a:lnTo>
                  <a:pt x="267466" y="397681"/>
                </a:lnTo>
                <a:lnTo>
                  <a:pt x="302990" y="383636"/>
                </a:lnTo>
                <a:lnTo>
                  <a:pt x="333119" y="362882"/>
                </a:lnTo>
                <a:lnTo>
                  <a:pt x="357852" y="335424"/>
                </a:lnTo>
                <a:lnTo>
                  <a:pt x="291436" y="272965"/>
                </a:lnTo>
                <a:lnTo>
                  <a:pt x="275208" y="291535"/>
                </a:lnTo>
                <a:lnTo>
                  <a:pt x="256191" y="304793"/>
                </a:lnTo>
                <a:lnTo>
                  <a:pt x="234378" y="312744"/>
                </a:lnTo>
                <a:lnTo>
                  <a:pt x="209763" y="315393"/>
                </a:lnTo>
                <a:lnTo>
                  <a:pt x="187630" y="313445"/>
                </a:lnTo>
                <a:lnTo>
                  <a:pt x="149796" y="297843"/>
                </a:lnTo>
                <a:lnTo>
                  <a:pt x="121321" y="267385"/>
                </a:lnTo>
                <a:lnTo>
                  <a:pt x="106747" y="226540"/>
                </a:lnTo>
                <a:lnTo>
                  <a:pt x="104928" y="202506"/>
                </a:lnTo>
                <a:lnTo>
                  <a:pt x="106747" y="178529"/>
                </a:lnTo>
                <a:lnTo>
                  <a:pt x="121321" y="137912"/>
                </a:lnTo>
                <a:lnTo>
                  <a:pt x="149796" y="107783"/>
                </a:lnTo>
                <a:lnTo>
                  <a:pt x="187630" y="92381"/>
                </a:lnTo>
                <a:lnTo>
                  <a:pt x="209763" y="90457"/>
                </a:lnTo>
                <a:lnTo>
                  <a:pt x="234966" y="93058"/>
                </a:lnTo>
                <a:lnTo>
                  <a:pt x="256976" y="100860"/>
                </a:lnTo>
                <a:lnTo>
                  <a:pt x="275797" y="113870"/>
                </a:lnTo>
                <a:lnTo>
                  <a:pt x="291436" y="132090"/>
                </a:lnTo>
                <a:lnTo>
                  <a:pt x="357852" y="69673"/>
                </a:lnTo>
                <a:lnTo>
                  <a:pt x="329375" y="39186"/>
                </a:lnTo>
                <a:lnTo>
                  <a:pt x="294403" y="17414"/>
                </a:lnTo>
                <a:lnTo>
                  <a:pt x="252926" y="4353"/>
                </a:lnTo>
                <a:lnTo>
                  <a:pt x="2049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/>
          <p:nvPr/>
        </p:nvSpPr>
        <p:spPr>
          <a:xfrm>
            <a:off x="9012971" y="3916326"/>
            <a:ext cx="393065" cy="406400"/>
          </a:xfrm>
          <a:custGeom>
            <a:avLst/>
            <a:gdLst/>
            <a:ahLst/>
            <a:cxnLst/>
            <a:rect l="l" t="t" r="r" b="b"/>
            <a:pathLst>
              <a:path w="393065" h="406400">
                <a:moveTo>
                  <a:pt x="171345" y="0"/>
                </a:moveTo>
                <a:lnTo>
                  <a:pt x="102876" y="13715"/>
                </a:lnTo>
                <a:lnTo>
                  <a:pt x="48071" y="54846"/>
                </a:lnTo>
                <a:lnTo>
                  <a:pt x="12024" y="119170"/>
                </a:lnTo>
                <a:lnTo>
                  <a:pt x="3006" y="158459"/>
                </a:lnTo>
                <a:lnTo>
                  <a:pt x="0" y="202506"/>
                </a:lnTo>
                <a:lnTo>
                  <a:pt x="3006" y="247258"/>
                </a:lnTo>
                <a:lnTo>
                  <a:pt x="12024" y="286984"/>
                </a:lnTo>
                <a:lnTo>
                  <a:pt x="48071" y="351413"/>
                </a:lnTo>
                <a:lnTo>
                  <a:pt x="102876" y="392231"/>
                </a:lnTo>
                <a:lnTo>
                  <a:pt x="171345" y="405830"/>
                </a:lnTo>
                <a:lnTo>
                  <a:pt x="205794" y="402131"/>
                </a:lnTo>
                <a:lnTo>
                  <a:pt x="237157" y="391033"/>
                </a:lnTo>
                <a:lnTo>
                  <a:pt x="265430" y="372536"/>
                </a:lnTo>
                <a:lnTo>
                  <a:pt x="290608" y="346638"/>
                </a:lnTo>
                <a:lnTo>
                  <a:pt x="393066" y="346638"/>
                </a:lnTo>
                <a:lnTo>
                  <a:pt x="393066" y="315383"/>
                </a:lnTo>
                <a:lnTo>
                  <a:pt x="203334" y="315383"/>
                </a:lnTo>
                <a:lnTo>
                  <a:pt x="182373" y="313434"/>
                </a:lnTo>
                <a:lnTo>
                  <a:pt x="146742" y="297837"/>
                </a:lnTo>
                <a:lnTo>
                  <a:pt x="120175" y="267379"/>
                </a:lnTo>
                <a:lnTo>
                  <a:pt x="106582" y="226534"/>
                </a:lnTo>
                <a:lnTo>
                  <a:pt x="104886" y="202506"/>
                </a:lnTo>
                <a:lnTo>
                  <a:pt x="106582" y="178865"/>
                </a:lnTo>
                <a:lnTo>
                  <a:pt x="120175" y="138447"/>
                </a:lnTo>
                <a:lnTo>
                  <a:pt x="146742" y="108015"/>
                </a:lnTo>
                <a:lnTo>
                  <a:pt x="182373" y="92396"/>
                </a:lnTo>
                <a:lnTo>
                  <a:pt x="203334" y="90447"/>
                </a:lnTo>
                <a:lnTo>
                  <a:pt x="393066" y="90447"/>
                </a:lnTo>
                <a:lnTo>
                  <a:pt x="393066" y="59233"/>
                </a:lnTo>
                <a:lnTo>
                  <a:pt x="290608" y="59233"/>
                </a:lnTo>
                <a:lnTo>
                  <a:pt x="265748" y="33311"/>
                </a:lnTo>
                <a:lnTo>
                  <a:pt x="237581" y="14801"/>
                </a:lnTo>
                <a:lnTo>
                  <a:pt x="206112" y="3699"/>
                </a:lnTo>
                <a:lnTo>
                  <a:pt x="171345" y="0"/>
                </a:lnTo>
                <a:close/>
              </a:path>
              <a:path w="393065" h="406400">
                <a:moveTo>
                  <a:pt x="393066" y="346638"/>
                </a:moveTo>
                <a:lnTo>
                  <a:pt x="290608" y="346638"/>
                </a:lnTo>
                <a:lnTo>
                  <a:pt x="290608" y="396228"/>
                </a:lnTo>
                <a:lnTo>
                  <a:pt x="393066" y="396228"/>
                </a:lnTo>
                <a:lnTo>
                  <a:pt x="393066" y="346638"/>
                </a:lnTo>
                <a:close/>
              </a:path>
              <a:path w="393065" h="406400">
                <a:moveTo>
                  <a:pt x="393066" y="90447"/>
                </a:moveTo>
                <a:lnTo>
                  <a:pt x="203334" y="90447"/>
                </a:lnTo>
                <a:lnTo>
                  <a:pt x="215755" y="91253"/>
                </a:lnTo>
                <a:lnTo>
                  <a:pt x="228171" y="93664"/>
                </a:lnTo>
                <a:lnTo>
                  <a:pt x="264625" y="110060"/>
                </a:lnTo>
                <a:lnTo>
                  <a:pt x="290608" y="135262"/>
                </a:lnTo>
                <a:lnTo>
                  <a:pt x="290608" y="271352"/>
                </a:lnTo>
                <a:lnTo>
                  <a:pt x="253364" y="302996"/>
                </a:lnTo>
                <a:lnTo>
                  <a:pt x="216081" y="314609"/>
                </a:lnTo>
                <a:lnTo>
                  <a:pt x="203334" y="315383"/>
                </a:lnTo>
                <a:lnTo>
                  <a:pt x="393066" y="315383"/>
                </a:lnTo>
                <a:lnTo>
                  <a:pt x="393066" y="90447"/>
                </a:lnTo>
                <a:close/>
              </a:path>
              <a:path w="393065" h="406400">
                <a:moveTo>
                  <a:pt x="393066" y="9601"/>
                </a:moveTo>
                <a:lnTo>
                  <a:pt x="290608" y="9601"/>
                </a:lnTo>
                <a:lnTo>
                  <a:pt x="290608" y="59233"/>
                </a:lnTo>
                <a:lnTo>
                  <a:pt x="393066" y="59233"/>
                </a:lnTo>
                <a:lnTo>
                  <a:pt x="393066" y="96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/>
          <p:nvPr/>
        </p:nvSpPr>
        <p:spPr>
          <a:xfrm>
            <a:off x="9487567" y="3916325"/>
            <a:ext cx="340995" cy="406400"/>
          </a:xfrm>
          <a:custGeom>
            <a:avLst/>
            <a:gdLst/>
            <a:ahLst/>
            <a:cxnLst/>
            <a:rect l="l" t="t" r="r" b="b"/>
            <a:pathLst>
              <a:path w="340995" h="406400">
                <a:moveTo>
                  <a:pt x="172078" y="0"/>
                </a:moveTo>
                <a:lnTo>
                  <a:pt x="106284" y="8824"/>
                </a:lnTo>
                <a:lnTo>
                  <a:pt x="56071" y="35255"/>
                </a:lnTo>
                <a:lnTo>
                  <a:pt x="24244" y="74466"/>
                </a:lnTo>
                <a:lnTo>
                  <a:pt x="13643" y="121703"/>
                </a:lnTo>
                <a:lnTo>
                  <a:pt x="14695" y="138976"/>
                </a:lnTo>
                <a:lnTo>
                  <a:pt x="30470" y="182078"/>
                </a:lnTo>
                <a:lnTo>
                  <a:pt x="60608" y="211075"/>
                </a:lnTo>
                <a:lnTo>
                  <a:pt x="99474" y="227555"/>
                </a:lnTo>
                <a:lnTo>
                  <a:pt x="142646" y="240444"/>
                </a:lnTo>
                <a:lnTo>
                  <a:pt x="195578" y="250703"/>
                </a:lnTo>
                <a:lnTo>
                  <a:pt x="206746" y="253549"/>
                </a:lnTo>
                <a:lnTo>
                  <a:pt x="241528" y="278101"/>
                </a:lnTo>
                <a:lnTo>
                  <a:pt x="242579" y="285007"/>
                </a:lnTo>
                <a:lnTo>
                  <a:pt x="238521" y="302860"/>
                </a:lnTo>
                <a:lnTo>
                  <a:pt x="226351" y="315616"/>
                </a:lnTo>
                <a:lnTo>
                  <a:pt x="206073" y="323270"/>
                </a:lnTo>
                <a:lnTo>
                  <a:pt x="177690" y="325822"/>
                </a:lnTo>
                <a:lnTo>
                  <a:pt x="160273" y="324819"/>
                </a:lnTo>
                <a:lnTo>
                  <a:pt x="105274" y="309781"/>
                </a:lnTo>
                <a:lnTo>
                  <a:pt x="70969" y="292382"/>
                </a:lnTo>
                <a:lnTo>
                  <a:pt x="44030" y="272180"/>
                </a:lnTo>
                <a:lnTo>
                  <a:pt x="0" y="345811"/>
                </a:lnTo>
                <a:lnTo>
                  <a:pt x="34330" y="370842"/>
                </a:lnTo>
                <a:lnTo>
                  <a:pt x="76458" y="389841"/>
                </a:lnTo>
                <a:lnTo>
                  <a:pt x="123586" y="401834"/>
                </a:lnTo>
                <a:lnTo>
                  <a:pt x="172905" y="405841"/>
                </a:lnTo>
                <a:lnTo>
                  <a:pt x="210022" y="403689"/>
                </a:lnTo>
                <a:lnTo>
                  <a:pt x="271655" y="386475"/>
                </a:lnTo>
                <a:lnTo>
                  <a:pt x="315774" y="352974"/>
                </a:lnTo>
                <a:lnTo>
                  <a:pt x="338181" y="308544"/>
                </a:lnTo>
                <a:lnTo>
                  <a:pt x="340984" y="282567"/>
                </a:lnTo>
                <a:lnTo>
                  <a:pt x="339515" y="261932"/>
                </a:lnTo>
                <a:lnTo>
                  <a:pt x="317383" y="211721"/>
                </a:lnTo>
                <a:lnTo>
                  <a:pt x="276351" y="179758"/>
                </a:lnTo>
                <a:lnTo>
                  <a:pt x="226457" y="163581"/>
                </a:lnTo>
                <a:lnTo>
                  <a:pt x="176159" y="152770"/>
                </a:lnTo>
                <a:lnTo>
                  <a:pt x="161101" y="149203"/>
                </a:lnTo>
                <a:lnTo>
                  <a:pt x="124583" y="136670"/>
                </a:lnTo>
                <a:lnTo>
                  <a:pt x="111274" y="117661"/>
                </a:lnTo>
                <a:lnTo>
                  <a:pt x="112324" y="109657"/>
                </a:lnTo>
                <a:lnTo>
                  <a:pt x="147492" y="82663"/>
                </a:lnTo>
                <a:lnTo>
                  <a:pt x="172078" y="80060"/>
                </a:lnTo>
                <a:lnTo>
                  <a:pt x="188752" y="80860"/>
                </a:lnTo>
                <a:lnTo>
                  <a:pt x="236977" y="92887"/>
                </a:lnTo>
                <a:lnTo>
                  <a:pt x="276571" y="115669"/>
                </a:lnTo>
                <a:lnTo>
                  <a:pt x="286567" y="124875"/>
                </a:lnTo>
                <a:lnTo>
                  <a:pt x="327424" y="52857"/>
                </a:lnTo>
                <a:lnTo>
                  <a:pt x="292785" y="29724"/>
                </a:lnTo>
                <a:lnTo>
                  <a:pt x="255358" y="13207"/>
                </a:lnTo>
                <a:lnTo>
                  <a:pt x="215128" y="3301"/>
                </a:lnTo>
                <a:lnTo>
                  <a:pt x="1720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10844" y="2027235"/>
            <a:ext cx="3085465" cy="7480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9000"/>
              </a:lnSpc>
              <a:spcBef>
                <a:spcPts val="90"/>
              </a:spcBef>
            </a:pP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</a:t>
            </a:r>
            <a:r>
              <a:rPr dirty="0" sz="1450" spc="17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fotografia</a:t>
            </a:r>
            <a:r>
              <a:rPr dirty="0" sz="1450" spc="17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é</a:t>
            </a:r>
            <a:r>
              <a:rPr dirty="0" sz="1450" spc="17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uma</a:t>
            </a:r>
            <a:r>
              <a:rPr dirty="0" sz="1450" spc="17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das</a:t>
            </a:r>
            <a:r>
              <a:rPr dirty="0" sz="1450" spc="17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ferramentas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mais</a:t>
            </a:r>
            <a:r>
              <a:rPr dirty="0" sz="1450" spc="22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importantes</a:t>
            </a:r>
            <a:r>
              <a:rPr dirty="0" sz="1450" spc="22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de</a:t>
            </a:r>
            <a:r>
              <a:rPr dirty="0" sz="1450" spc="229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comunicação </a:t>
            </a:r>
            <a:r>
              <a:rPr dirty="0" sz="1450" spc="50">
                <a:solidFill>
                  <a:srgbClr val="5B646F"/>
                </a:solidFill>
                <a:latin typeface="Microsoft Sans Serif"/>
                <a:cs typeface="Microsoft Sans Serif"/>
              </a:rPr>
              <a:t>da</a:t>
            </a:r>
            <a:r>
              <a:rPr dirty="0" sz="1450" spc="12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marca</a:t>
            </a:r>
            <a:r>
              <a:rPr dirty="0" sz="1450" spc="12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0099CC"/>
                </a:solidFill>
                <a:latin typeface="Microsoft Sans Serif"/>
                <a:cs typeface="Microsoft Sans Serif"/>
              </a:rPr>
              <a:t>doutor</a:t>
            </a:r>
            <a:r>
              <a:rPr dirty="0" sz="1450" spc="-10" b="1">
                <a:solidFill>
                  <a:srgbClr val="0099CC"/>
                </a:solidFill>
                <a:latin typeface="Arial"/>
                <a:cs typeface="Arial"/>
              </a:rPr>
              <a:t>finanças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.</a:t>
            </a:r>
            <a:endParaRPr sz="1450">
              <a:latin typeface="Microsoft Sans Serif"/>
              <a:cs typeface="Microsoft Sans Serif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10844" y="2938201"/>
            <a:ext cx="4396740" cy="267462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9000"/>
              </a:lnSpc>
              <a:spcBef>
                <a:spcPts val="90"/>
              </a:spcBef>
            </a:pP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Para</a:t>
            </a:r>
            <a:r>
              <a:rPr dirty="0" sz="1450" spc="14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além</a:t>
            </a:r>
            <a:r>
              <a:rPr dirty="0" sz="1450" spc="14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50">
                <a:solidFill>
                  <a:srgbClr val="5B646F"/>
                </a:solidFill>
                <a:latin typeface="Microsoft Sans Serif"/>
                <a:cs typeface="Microsoft Sans Serif"/>
              </a:rPr>
              <a:t>da</a:t>
            </a:r>
            <a:r>
              <a:rPr dirty="0" sz="1450" spc="14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utilização</a:t>
            </a:r>
            <a:r>
              <a:rPr dirty="0" sz="1450" spc="14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de</a:t>
            </a:r>
            <a:r>
              <a:rPr dirty="0" sz="1450" spc="14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b="1">
                <a:solidFill>
                  <a:srgbClr val="5B646F"/>
                </a:solidFill>
                <a:latin typeface="Arial"/>
                <a:cs typeface="Arial"/>
              </a:rPr>
              <a:t>fotografia</a:t>
            </a:r>
            <a:r>
              <a:rPr dirty="0" sz="1450" spc="120" b="1">
                <a:solidFill>
                  <a:srgbClr val="5B646F"/>
                </a:solidFill>
                <a:latin typeface="Arial"/>
                <a:cs typeface="Arial"/>
              </a:rPr>
              <a:t> </a:t>
            </a:r>
            <a:r>
              <a:rPr dirty="0" sz="1450" spc="55" b="1">
                <a:solidFill>
                  <a:srgbClr val="5B646F"/>
                </a:solidFill>
                <a:latin typeface="Arial"/>
                <a:cs typeface="Arial"/>
              </a:rPr>
              <a:t>a</a:t>
            </a:r>
            <a:r>
              <a:rPr dirty="0" sz="1450" spc="125" b="1">
                <a:solidFill>
                  <a:srgbClr val="5B646F"/>
                </a:solidFill>
                <a:latin typeface="Arial"/>
                <a:cs typeface="Arial"/>
              </a:rPr>
              <a:t> </a:t>
            </a:r>
            <a:r>
              <a:rPr dirty="0" sz="1450" spc="-20" b="1">
                <a:solidFill>
                  <a:srgbClr val="5B646F"/>
                </a:solidFill>
                <a:latin typeface="Arial"/>
                <a:cs typeface="Arial"/>
              </a:rPr>
              <a:t>cores</a:t>
            </a:r>
            <a:r>
              <a:rPr dirty="0" sz="1450" spc="-20">
                <a:solidFill>
                  <a:srgbClr val="5B646F"/>
                </a:solidFill>
                <a:latin typeface="Microsoft Sans Serif"/>
                <a:cs typeface="Microsoft Sans Serif"/>
              </a:rPr>
              <a:t>,</a:t>
            </a:r>
            <a:r>
              <a:rPr dirty="0" sz="1450" spc="14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50">
                <a:solidFill>
                  <a:srgbClr val="5B646F"/>
                </a:solidFill>
                <a:latin typeface="Microsoft Sans Serif"/>
                <a:cs typeface="Microsoft Sans Serif"/>
              </a:rPr>
              <a:t>o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tratamento</a:t>
            </a:r>
            <a:r>
              <a:rPr dirty="0" sz="1450" spc="23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fotográfico</a:t>
            </a:r>
            <a:r>
              <a:rPr dirty="0" sz="1450" spc="19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pode</a:t>
            </a:r>
            <a:r>
              <a:rPr dirty="0" sz="1450" spc="19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assumir</a:t>
            </a:r>
            <a:r>
              <a:rPr dirty="0" sz="1450" spc="19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</a:t>
            </a:r>
            <a:r>
              <a:rPr dirty="0" sz="1450" spc="19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expressão</a:t>
            </a:r>
            <a:r>
              <a:rPr dirty="0" sz="1450" spc="50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de</a:t>
            </a:r>
            <a:r>
              <a:rPr dirty="0" sz="1450" spc="14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 b="1">
                <a:solidFill>
                  <a:srgbClr val="5B646F"/>
                </a:solidFill>
                <a:latin typeface="Arial"/>
                <a:cs typeface="Arial"/>
              </a:rPr>
              <a:t>monotone</a:t>
            </a:r>
            <a:r>
              <a:rPr dirty="0" sz="1450" spc="125" b="1">
                <a:solidFill>
                  <a:srgbClr val="5B646F"/>
                </a:solidFill>
                <a:latin typeface="Arial"/>
                <a:cs typeface="Arial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com</a:t>
            </a:r>
            <a:r>
              <a:rPr dirty="0" sz="1450" spc="18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</a:t>
            </a:r>
            <a:r>
              <a:rPr dirty="0" sz="1450" spc="18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utilização</a:t>
            </a:r>
            <a:r>
              <a:rPr dirty="0" sz="1450" spc="18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de</a:t>
            </a:r>
            <a:r>
              <a:rPr dirty="0" sz="1450" spc="18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qualquer</a:t>
            </a:r>
            <a:r>
              <a:rPr dirty="0" sz="1450" spc="18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25">
                <a:solidFill>
                  <a:srgbClr val="5B646F"/>
                </a:solidFill>
                <a:latin typeface="Microsoft Sans Serif"/>
                <a:cs typeface="Microsoft Sans Serif"/>
              </a:rPr>
              <a:t>uma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das</a:t>
            </a:r>
            <a:r>
              <a:rPr dirty="0" sz="1450" spc="13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cores</a:t>
            </a:r>
            <a:r>
              <a:rPr dirty="0" sz="1450" spc="13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50">
                <a:solidFill>
                  <a:srgbClr val="5B646F"/>
                </a:solidFill>
                <a:latin typeface="Microsoft Sans Serif"/>
                <a:cs typeface="Microsoft Sans Serif"/>
              </a:rPr>
              <a:t>da</a:t>
            </a:r>
            <a:r>
              <a:rPr dirty="0" sz="1450" spc="14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marca</a:t>
            </a:r>
            <a:r>
              <a:rPr dirty="0" sz="1450" spc="13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(Azul</a:t>
            </a:r>
            <a:r>
              <a:rPr dirty="0" sz="1450" spc="13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Oficial</a:t>
            </a:r>
            <a:r>
              <a:rPr dirty="0" sz="1450" spc="14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ou</a:t>
            </a:r>
            <a:r>
              <a:rPr dirty="0" sz="1450" spc="13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uma</a:t>
            </a:r>
            <a:r>
              <a:rPr dirty="0" sz="1450" spc="14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das</a:t>
            </a:r>
            <a:r>
              <a:rPr dirty="0" sz="1450" spc="13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cores </a:t>
            </a:r>
            <a:r>
              <a:rPr dirty="0" sz="1450" spc="50">
                <a:solidFill>
                  <a:srgbClr val="5B646F"/>
                </a:solidFill>
                <a:latin typeface="Microsoft Sans Serif"/>
                <a:cs typeface="Microsoft Sans Serif"/>
              </a:rPr>
              <a:t>da</a:t>
            </a:r>
            <a:r>
              <a:rPr dirty="0" sz="1450" spc="12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55">
                <a:solidFill>
                  <a:srgbClr val="5B646F"/>
                </a:solidFill>
                <a:latin typeface="Microsoft Sans Serif"/>
                <a:cs typeface="Microsoft Sans Serif"/>
              </a:rPr>
              <a:t>paleta</a:t>
            </a:r>
            <a:r>
              <a:rPr dirty="0" sz="1450" spc="12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complementar)</a:t>
            </a:r>
            <a:r>
              <a:rPr dirty="0" sz="1450" spc="12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ou</a:t>
            </a:r>
            <a:r>
              <a:rPr dirty="0" sz="1450" spc="13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b="1">
                <a:solidFill>
                  <a:srgbClr val="5B646F"/>
                </a:solidFill>
                <a:latin typeface="Arial"/>
                <a:cs typeface="Arial"/>
              </a:rPr>
              <a:t>duotone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,</a:t>
            </a:r>
            <a:r>
              <a:rPr dirty="0" sz="1450" spc="12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sempre</a:t>
            </a:r>
            <a:r>
              <a:rPr dirty="0" sz="1450" spc="12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25">
                <a:solidFill>
                  <a:srgbClr val="5B646F"/>
                </a:solidFill>
                <a:latin typeface="Microsoft Sans Serif"/>
                <a:cs typeface="Microsoft Sans Serif"/>
              </a:rPr>
              <a:t>que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se</a:t>
            </a:r>
            <a:r>
              <a:rPr dirty="0" sz="1450" spc="22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pretenda</a:t>
            </a:r>
            <a:r>
              <a:rPr dirty="0" sz="1450" spc="229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destacar</a:t>
            </a:r>
            <a:r>
              <a:rPr dirty="0" sz="1450" spc="229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ou</a:t>
            </a:r>
            <a:r>
              <a:rPr dirty="0" sz="1450" spc="229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diferenciar,</a:t>
            </a:r>
            <a:r>
              <a:rPr dirty="0" sz="1450" spc="229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determinada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imagem,</a:t>
            </a:r>
            <a:r>
              <a:rPr dirty="0" sz="1450" spc="19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no</a:t>
            </a:r>
            <a:r>
              <a:rPr dirty="0" sz="1450" spc="20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contexto</a:t>
            </a:r>
            <a:r>
              <a:rPr dirty="0" sz="1450" spc="20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geral</a:t>
            </a:r>
            <a:r>
              <a:rPr dirty="0" sz="1450" spc="19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50">
                <a:solidFill>
                  <a:srgbClr val="5B646F"/>
                </a:solidFill>
                <a:latin typeface="Microsoft Sans Serif"/>
                <a:cs typeface="Microsoft Sans Serif"/>
              </a:rPr>
              <a:t>da</a:t>
            </a:r>
            <a:r>
              <a:rPr dirty="0" sz="1450" spc="20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comunicação</a:t>
            </a:r>
            <a:endParaRPr sz="1450">
              <a:latin typeface="Microsoft Sans Serif"/>
              <a:cs typeface="Microsoft Sans Serif"/>
            </a:endParaRPr>
          </a:p>
          <a:p>
            <a:pPr marL="12700" marR="255904">
              <a:lnSpc>
                <a:spcPct val="109000"/>
              </a:lnSpc>
            </a:pPr>
            <a:r>
              <a:rPr dirty="0" sz="1450" spc="50">
                <a:solidFill>
                  <a:srgbClr val="5B646F"/>
                </a:solidFill>
                <a:latin typeface="Microsoft Sans Serif"/>
                <a:cs typeface="Microsoft Sans Serif"/>
              </a:rPr>
              <a:t>da</a:t>
            </a:r>
            <a:r>
              <a:rPr dirty="0" sz="1450" spc="13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marca.</a:t>
            </a:r>
            <a:r>
              <a:rPr dirty="0" sz="1450" spc="13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Para</a:t>
            </a:r>
            <a:r>
              <a:rPr dirty="0" sz="1450" spc="13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que</a:t>
            </a:r>
            <a:r>
              <a:rPr dirty="0" sz="1450" spc="13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</a:t>
            </a:r>
            <a:r>
              <a:rPr dirty="0" sz="1450" spc="13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imagem</a:t>
            </a:r>
            <a:r>
              <a:rPr dirty="0" sz="1450" spc="13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tenha</a:t>
            </a:r>
            <a:r>
              <a:rPr dirty="0" sz="1450" spc="13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o</a:t>
            </a:r>
            <a:r>
              <a:rPr dirty="0" sz="1450" spc="13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melhor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contraste</a:t>
            </a:r>
            <a:r>
              <a:rPr dirty="0" sz="1450" spc="29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possível</a:t>
            </a:r>
            <a:r>
              <a:rPr dirty="0" sz="1450" spc="29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no</a:t>
            </a:r>
            <a:r>
              <a:rPr dirty="0" sz="1450" spc="29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tratamento</a:t>
            </a:r>
            <a:r>
              <a:rPr dirty="0" sz="1450" spc="29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duotone,</a:t>
            </a:r>
            <a:r>
              <a:rPr dirty="0" sz="1450" spc="29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20">
                <a:solidFill>
                  <a:srgbClr val="5B646F"/>
                </a:solidFill>
                <a:latin typeface="Microsoft Sans Serif"/>
                <a:cs typeface="Microsoft Sans Serif"/>
              </a:rPr>
              <a:t>deve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ser</a:t>
            </a:r>
            <a:r>
              <a:rPr dirty="0" sz="1450" spc="15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sempre</a:t>
            </a:r>
            <a:r>
              <a:rPr dirty="0" sz="1450" spc="15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conjugada</a:t>
            </a:r>
            <a:r>
              <a:rPr dirty="0" sz="1450" spc="15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</a:t>
            </a:r>
            <a:r>
              <a:rPr dirty="0" sz="1450" spc="15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cor</a:t>
            </a:r>
            <a:r>
              <a:rPr dirty="0" sz="1450" spc="15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Azul</a:t>
            </a:r>
            <a:r>
              <a:rPr dirty="0" sz="1450" spc="15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Escuro</a:t>
            </a:r>
            <a:r>
              <a:rPr dirty="0" sz="1450" spc="15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25">
                <a:solidFill>
                  <a:srgbClr val="5B646F"/>
                </a:solidFill>
                <a:latin typeface="Microsoft Sans Serif"/>
                <a:cs typeface="Microsoft Sans Serif"/>
              </a:rPr>
              <a:t>com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outra</a:t>
            </a:r>
            <a:r>
              <a:rPr dirty="0" sz="1450" spc="13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das</a:t>
            </a:r>
            <a:r>
              <a:rPr dirty="0" sz="1450" spc="13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cores</a:t>
            </a:r>
            <a:r>
              <a:rPr dirty="0" sz="1450" spc="13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50">
                <a:solidFill>
                  <a:srgbClr val="5B646F"/>
                </a:solidFill>
                <a:latin typeface="Microsoft Sans Serif"/>
                <a:cs typeface="Microsoft Sans Serif"/>
              </a:rPr>
              <a:t>da</a:t>
            </a:r>
            <a:r>
              <a:rPr dirty="0" sz="1450" spc="13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55">
                <a:solidFill>
                  <a:srgbClr val="5B646F"/>
                </a:solidFill>
                <a:latin typeface="Microsoft Sans Serif"/>
                <a:cs typeface="Microsoft Sans Serif"/>
              </a:rPr>
              <a:t>paleta</a:t>
            </a:r>
            <a:r>
              <a:rPr dirty="0" sz="1450" spc="13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cromática.</a:t>
            </a:r>
            <a:endParaRPr sz="1450">
              <a:latin typeface="Microsoft Sans Serif"/>
              <a:cs typeface="Microsoft Sans Serif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10844" y="5775814"/>
            <a:ext cx="4227195" cy="1470660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A</a:t>
            </a:r>
            <a:r>
              <a:rPr dirty="0" sz="1450" spc="23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utilização</a:t>
            </a:r>
            <a:r>
              <a:rPr dirty="0" sz="1450" spc="24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de</a:t>
            </a:r>
            <a:r>
              <a:rPr dirty="0" sz="1450" spc="23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informação</a:t>
            </a:r>
            <a:r>
              <a:rPr dirty="0" sz="1450" spc="24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tipográfica</a:t>
            </a:r>
            <a:r>
              <a:rPr dirty="0" sz="1450" spc="24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sobre</a:t>
            </a:r>
            <a:endParaRPr sz="1450">
              <a:latin typeface="Microsoft Sans Serif"/>
              <a:cs typeface="Microsoft Sans Serif"/>
            </a:endParaRPr>
          </a:p>
          <a:p>
            <a:pPr marL="12700" marR="5080">
              <a:lnSpc>
                <a:spcPct val="109000"/>
              </a:lnSpc>
            </a:pP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</a:t>
            </a:r>
            <a:r>
              <a:rPr dirty="0" sz="1450" spc="16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imagem</a:t>
            </a:r>
            <a:r>
              <a:rPr dirty="0" sz="1450" spc="16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deve</a:t>
            </a:r>
            <a:r>
              <a:rPr dirty="0" sz="1450" spc="16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ser</a:t>
            </a:r>
            <a:r>
              <a:rPr dirty="0" sz="1450" spc="16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residual,</a:t>
            </a:r>
            <a:r>
              <a:rPr dirty="0" sz="1450" spc="16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de</a:t>
            </a:r>
            <a:r>
              <a:rPr dirty="0" sz="1450" spc="16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modo</a:t>
            </a:r>
            <a:r>
              <a:rPr dirty="0" sz="1450" spc="16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</a:t>
            </a:r>
            <a:r>
              <a:rPr dirty="0" sz="1450" spc="16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garantir</a:t>
            </a:r>
            <a:r>
              <a:rPr dirty="0" sz="1450" spc="50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</a:t>
            </a:r>
            <a:r>
              <a:rPr dirty="0" sz="1450" spc="13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melhor</a:t>
            </a:r>
            <a:r>
              <a:rPr dirty="0" sz="1450" spc="14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45">
                <a:solidFill>
                  <a:srgbClr val="5B646F"/>
                </a:solidFill>
                <a:latin typeface="Microsoft Sans Serif"/>
                <a:cs typeface="Microsoft Sans Serif"/>
              </a:rPr>
              <a:t>legibilidade.</a:t>
            </a:r>
            <a:r>
              <a:rPr dirty="0" sz="1450" spc="13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Sempre</a:t>
            </a:r>
            <a:r>
              <a:rPr dirty="0" sz="1450" spc="14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que</a:t>
            </a:r>
            <a:r>
              <a:rPr dirty="0" sz="1450" spc="14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seja</a:t>
            </a:r>
            <a:r>
              <a:rPr dirty="0" sz="1450" spc="13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possível,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deverá</a:t>
            </a:r>
            <a:r>
              <a:rPr dirty="0" sz="1450" spc="16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ser</a:t>
            </a:r>
            <a:r>
              <a:rPr dirty="0" sz="1450" spc="16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55">
                <a:solidFill>
                  <a:srgbClr val="5B646F"/>
                </a:solidFill>
                <a:latin typeface="Microsoft Sans Serif"/>
                <a:cs typeface="Microsoft Sans Serif"/>
              </a:rPr>
              <a:t>dada</a:t>
            </a:r>
            <a:r>
              <a:rPr dirty="0" sz="1450" spc="16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primasia</a:t>
            </a:r>
            <a:r>
              <a:rPr dirty="0" sz="1450" spc="16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ao</a:t>
            </a:r>
            <a:r>
              <a:rPr dirty="0" sz="1450" spc="17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sistema</a:t>
            </a:r>
            <a:r>
              <a:rPr dirty="0" sz="1450" spc="16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de</a:t>
            </a:r>
            <a:r>
              <a:rPr dirty="0" sz="1450" spc="16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50">
                <a:solidFill>
                  <a:srgbClr val="5B646F"/>
                </a:solidFill>
                <a:latin typeface="Microsoft Sans Serif"/>
                <a:cs typeface="Microsoft Sans Serif"/>
              </a:rPr>
              <a:t>layout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que</a:t>
            </a:r>
            <a:r>
              <a:rPr dirty="0" sz="1450" spc="20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permite</a:t>
            </a:r>
            <a:r>
              <a:rPr dirty="0" sz="1450" spc="20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conjugar</a:t>
            </a:r>
            <a:r>
              <a:rPr dirty="0" sz="1450" spc="20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</a:t>
            </a:r>
            <a:r>
              <a:rPr dirty="0" sz="1450" spc="20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área</a:t>
            </a:r>
            <a:r>
              <a:rPr dirty="0" sz="1450" spc="20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de</a:t>
            </a:r>
            <a:r>
              <a:rPr dirty="0" sz="1450" spc="20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imagem</a:t>
            </a:r>
            <a:r>
              <a:rPr dirty="0" sz="1450" spc="20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25">
                <a:solidFill>
                  <a:srgbClr val="5B646F"/>
                </a:solidFill>
                <a:latin typeface="Microsoft Sans Serif"/>
                <a:cs typeface="Microsoft Sans Serif"/>
              </a:rPr>
              <a:t>com</a:t>
            </a:r>
            <a:endParaRPr sz="14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</a:t>
            </a:r>
            <a:r>
              <a:rPr dirty="0" sz="1450" spc="15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área</a:t>
            </a:r>
            <a:r>
              <a:rPr dirty="0" sz="1450" spc="15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de</a:t>
            </a:r>
            <a:r>
              <a:rPr dirty="0" sz="1450" spc="16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inserção</a:t>
            </a:r>
            <a:r>
              <a:rPr dirty="0" sz="1450" spc="15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de</a:t>
            </a:r>
            <a:r>
              <a:rPr dirty="0" sz="1450" spc="16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informação.</a:t>
            </a:r>
            <a:endParaRPr sz="1450">
              <a:latin typeface="Microsoft Sans Serif"/>
              <a:cs typeface="Microsoft Sans Serif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10844" y="7409271"/>
            <a:ext cx="4389755" cy="19526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77470">
              <a:lnSpc>
                <a:spcPct val="109000"/>
              </a:lnSpc>
              <a:spcBef>
                <a:spcPts val="90"/>
              </a:spcBef>
            </a:pP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Nos</a:t>
            </a:r>
            <a:r>
              <a:rPr dirty="0" sz="1450" spc="13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casos</a:t>
            </a:r>
            <a:r>
              <a:rPr dirty="0" sz="1450" spc="14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em</a:t>
            </a:r>
            <a:r>
              <a:rPr dirty="0" sz="1450" spc="13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que</a:t>
            </a:r>
            <a:r>
              <a:rPr dirty="0" sz="1450" spc="14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seja</a:t>
            </a:r>
            <a:r>
              <a:rPr dirty="0" sz="1450" spc="14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necessária</a:t>
            </a:r>
            <a:r>
              <a:rPr dirty="0" sz="1450" spc="13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</a:t>
            </a:r>
            <a:r>
              <a:rPr dirty="0" sz="1450" spc="14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40">
                <a:solidFill>
                  <a:srgbClr val="5B646F"/>
                </a:solidFill>
                <a:latin typeface="Microsoft Sans Serif"/>
                <a:cs typeface="Microsoft Sans Serif"/>
              </a:rPr>
              <a:t>aplicação</a:t>
            </a:r>
            <a:r>
              <a:rPr dirty="0" sz="1450" spc="50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de</a:t>
            </a:r>
            <a:r>
              <a:rPr dirty="0" sz="1450" spc="18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tipografia</a:t>
            </a:r>
            <a:r>
              <a:rPr dirty="0" sz="1450" spc="19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sobre</a:t>
            </a:r>
            <a:r>
              <a:rPr dirty="0" sz="1450" spc="19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fotografia,</a:t>
            </a:r>
            <a:r>
              <a:rPr dirty="0" sz="1450" spc="19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deve</a:t>
            </a:r>
            <a:r>
              <a:rPr dirty="0" sz="1450" spc="19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ser</a:t>
            </a:r>
            <a:r>
              <a:rPr dirty="0" sz="1450" spc="19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utilizado,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preferência,</a:t>
            </a:r>
            <a:r>
              <a:rPr dirty="0" sz="1450" spc="24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o</a:t>
            </a:r>
            <a:r>
              <a:rPr dirty="0" sz="1450" spc="24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tratamento</a:t>
            </a:r>
            <a:r>
              <a:rPr dirty="0" sz="1450" spc="24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duotone</a:t>
            </a:r>
            <a:r>
              <a:rPr dirty="0" sz="1450" spc="24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50">
                <a:solidFill>
                  <a:srgbClr val="5B646F"/>
                </a:solidFill>
                <a:latin typeface="Microsoft Sans Serif"/>
                <a:cs typeface="Microsoft Sans Serif"/>
              </a:rPr>
              <a:t>da</a:t>
            </a:r>
            <a:r>
              <a:rPr dirty="0" sz="1450" spc="24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imagem,</a:t>
            </a:r>
            <a:r>
              <a:rPr dirty="0" sz="1450" spc="24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25">
                <a:solidFill>
                  <a:srgbClr val="5B646F"/>
                </a:solidFill>
                <a:latin typeface="Microsoft Sans Serif"/>
                <a:cs typeface="Microsoft Sans Serif"/>
              </a:rPr>
              <a:t>de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forma</a:t>
            </a:r>
            <a:r>
              <a:rPr dirty="0" sz="1450" spc="14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</a:t>
            </a:r>
            <a:r>
              <a:rPr dirty="0" sz="1450" spc="14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salvaguardar</a:t>
            </a:r>
            <a:r>
              <a:rPr dirty="0" sz="1450" spc="15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as</a:t>
            </a:r>
            <a:r>
              <a:rPr dirty="0" sz="1450" spc="14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melhores</a:t>
            </a:r>
            <a:r>
              <a:rPr dirty="0" sz="1450" spc="15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condições</a:t>
            </a:r>
            <a:r>
              <a:rPr dirty="0" sz="1450" spc="14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25">
                <a:solidFill>
                  <a:srgbClr val="5B646F"/>
                </a:solidFill>
                <a:latin typeface="Microsoft Sans Serif"/>
                <a:cs typeface="Microsoft Sans Serif"/>
              </a:rPr>
              <a:t>de</a:t>
            </a:r>
            <a:endParaRPr sz="1450">
              <a:latin typeface="Microsoft Sans Serif"/>
              <a:cs typeface="Microsoft Sans Serif"/>
            </a:endParaRPr>
          </a:p>
          <a:p>
            <a:pPr marL="12700" marR="5080">
              <a:lnSpc>
                <a:spcPct val="109000"/>
              </a:lnSpc>
            </a:pP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legibilidade.</a:t>
            </a:r>
            <a:r>
              <a:rPr dirty="0" sz="1450" spc="14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30">
                <a:solidFill>
                  <a:srgbClr val="5B646F"/>
                </a:solidFill>
                <a:latin typeface="Microsoft Sans Serif"/>
                <a:cs typeface="Microsoft Sans Serif"/>
              </a:rPr>
              <a:t>É</a:t>
            </a:r>
            <a:r>
              <a:rPr dirty="0" sz="1450" spc="14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fundamental,</a:t>
            </a:r>
            <a:r>
              <a:rPr dirty="0" sz="1450" spc="14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neste</a:t>
            </a:r>
            <a:r>
              <a:rPr dirty="0" sz="1450" spc="14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casos,</a:t>
            </a:r>
            <a:r>
              <a:rPr dirty="0" sz="1450" spc="14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que</a:t>
            </a:r>
            <a:r>
              <a:rPr dirty="0" sz="1450" spc="14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</a:t>
            </a:r>
            <a:r>
              <a:rPr dirty="0" sz="1450" spc="14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25">
                <a:solidFill>
                  <a:srgbClr val="5B646F"/>
                </a:solidFill>
                <a:latin typeface="Microsoft Sans Serif"/>
                <a:cs typeface="Microsoft Sans Serif"/>
              </a:rPr>
              <a:t>cor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da</a:t>
            </a:r>
            <a:r>
              <a:rPr dirty="0" sz="1450" spc="18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tipografia</a:t>
            </a:r>
            <a:r>
              <a:rPr dirty="0" sz="1450" spc="18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garanta</a:t>
            </a:r>
            <a:r>
              <a:rPr dirty="0" sz="1450" spc="229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também</a:t>
            </a:r>
            <a:r>
              <a:rPr dirty="0" sz="1450" spc="229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</a:t>
            </a:r>
            <a:r>
              <a:rPr dirty="0" sz="1450" spc="22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melhor</a:t>
            </a:r>
            <a:r>
              <a:rPr dirty="0" sz="1450" spc="229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45">
                <a:solidFill>
                  <a:srgbClr val="5B646F"/>
                </a:solidFill>
                <a:latin typeface="Microsoft Sans Serif"/>
                <a:cs typeface="Microsoft Sans Serif"/>
              </a:rPr>
              <a:t>relação</a:t>
            </a:r>
            <a:r>
              <a:rPr dirty="0" sz="1450" spc="229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25">
                <a:solidFill>
                  <a:srgbClr val="5B646F"/>
                </a:solidFill>
                <a:latin typeface="Microsoft Sans Serif"/>
                <a:cs typeface="Microsoft Sans Serif"/>
              </a:rPr>
              <a:t>de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contraste</a:t>
            </a:r>
            <a:r>
              <a:rPr dirty="0" sz="1450" spc="30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forma/fundo,</a:t>
            </a:r>
            <a:r>
              <a:rPr dirty="0" sz="1450" spc="30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para</a:t>
            </a:r>
            <a:r>
              <a:rPr dirty="0" sz="1450" spc="30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garantir</a:t>
            </a:r>
            <a:r>
              <a:rPr dirty="0" sz="1450" spc="30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</a:t>
            </a:r>
            <a:r>
              <a:rPr dirty="0" sz="1450" spc="30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eficácia</a:t>
            </a:r>
            <a:r>
              <a:rPr dirty="0" sz="1450" spc="30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25">
                <a:solidFill>
                  <a:srgbClr val="5B646F"/>
                </a:solidFill>
                <a:latin typeface="Microsoft Sans Serif"/>
                <a:cs typeface="Microsoft Sans Serif"/>
              </a:rPr>
              <a:t>da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mensagem.</a:t>
            </a:r>
            <a:endParaRPr sz="145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114" b="0">
                <a:latin typeface="Microsoft Sans Serif"/>
                <a:cs typeface="Microsoft Sans Serif"/>
              </a:rPr>
              <a:t>8</a:t>
            </a:r>
            <a:r>
              <a:rPr dirty="0" spc="-45" b="0">
                <a:latin typeface="Microsoft Sans Serif"/>
                <a:cs typeface="Microsoft Sans Serif"/>
              </a:rPr>
              <a:t> </a:t>
            </a:r>
            <a:r>
              <a:rPr dirty="0" spc="-135"/>
              <a:t>Fotografia</a:t>
            </a:r>
          </a:p>
        </p:txBody>
      </p:sp>
      <p:grpSp>
        <p:nvGrpSpPr>
          <p:cNvPr id="7" name="object 7" descr=""/>
          <p:cNvGrpSpPr/>
          <p:nvPr/>
        </p:nvGrpSpPr>
        <p:grpSpPr>
          <a:xfrm>
            <a:off x="12682911" y="2091957"/>
            <a:ext cx="3399154" cy="1557655"/>
            <a:chOff x="12682911" y="2091957"/>
            <a:chExt cx="3399154" cy="1557655"/>
          </a:xfrm>
        </p:grpSpPr>
        <p:sp>
          <p:nvSpPr>
            <p:cNvPr id="8" name="object 8" descr=""/>
            <p:cNvSpPr/>
            <p:nvPr/>
          </p:nvSpPr>
          <p:spPr>
            <a:xfrm>
              <a:off x="12682911" y="2091957"/>
              <a:ext cx="3399154" cy="1557655"/>
            </a:xfrm>
            <a:custGeom>
              <a:avLst/>
              <a:gdLst/>
              <a:ahLst/>
              <a:cxnLst/>
              <a:rect l="l" t="t" r="r" b="b"/>
              <a:pathLst>
                <a:path w="3399155" h="1557654">
                  <a:moveTo>
                    <a:pt x="3399153" y="0"/>
                  </a:moveTo>
                  <a:lnTo>
                    <a:pt x="0" y="0"/>
                  </a:lnTo>
                  <a:lnTo>
                    <a:pt x="0" y="1557355"/>
                  </a:lnTo>
                  <a:lnTo>
                    <a:pt x="3399153" y="1557355"/>
                  </a:lnTo>
                  <a:lnTo>
                    <a:pt x="3399153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45761" y="2091957"/>
              <a:ext cx="2336303" cy="1557355"/>
            </a:xfrm>
            <a:prstGeom prst="rect">
              <a:avLst/>
            </a:prstGeom>
          </p:spPr>
        </p:pic>
      </p:grpSp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47279" y="2091957"/>
            <a:ext cx="2336304" cy="1557355"/>
          </a:xfrm>
          <a:prstGeom prst="rect">
            <a:avLst/>
          </a:prstGeom>
        </p:spPr>
      </p:pic>
      <p:grpSp>
        <p:nvGrpSpPr>
          <p:cNvPr id="11" name="object 11" descr=""/>
          <p:cNvGrpSpPr/>
          <p:nvPr/>
        </p:nvGrpSpPr>
        <p:grpSpPr>
          <a:xfrm>
            <a:off x="12682911" y="3744998"/>
            <a:ext cx="3399154" cy="1557655"/>
            <a:chOff x="12682911" y="3744998"/>
            <a:chExt cx="3399154" cy="1557655"/>
          </a:xfrm>
        </p:grpSpPr>
        <p:sp>
          <p:nvSpPr>
            <p:cNvPr id="12" name="object 12" descr=""/>
            <p:cNvSpPr/>
            <p:nvPr/>
          </p:nvSpPr>
          <p:spPr>
            <a:xfrm>
              <a:off x="12682911" y="3745006"/>
              <a:ext cx="3399154" cy="1557655"/>
            </a:xfrm>
            <a:custGeom>
              <a:avLst/>
              <a:gdLst/>
              <a:ahLst/>
              <a:cxnLst/>
              <a:rect l="l" t="t" r="r" b="b"/>
              <a:pathLst>
                <a:path w="3399155" h="1557654">
                  <a:moveTo>
                    <a:pt x="3399153" y="0"/>
                  </a:moveTo>
                  <a:lnTo>
                    <a:pt x="0" y="0"/>
                  </a:lnTo>
                  <a:lnTo>
                    <a:pt x="0" y="1557355"/>
                  </a:lnTo>
                  <a:lnTo>
                    <a:pt x="3399153" y="1557355"/>
                  </a:lnTo>
                  <a:lnTo>
                    <a:pt x="3399153" y="0"/>
                  </a:lnTo>
                  <a:close/>
                </a:path>
              </a:pathLst>
            </a:custGeom>
            <a:solidFill>
              <a:srgbClr val="EB82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37801" y="3744998"/>
              <a:ext cx="2336305" cy="1557353"/>
            </a:xfrm>
            <a:prstGeom prst="rect">
              <a:avLst/>
            </a:prstGeom>
          </p:spPr>
        </p:pic>
      </p:grpSp>
      <p:pic>
        <p:nvPicPr>
          <p:cNvPr id="14" name="object 14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247279" y="3744998"/>
            <a:ext cx="2336304" cy="1557353"/>
          </a:xfrm>
          <a:prstGeom prst="rect">
            <a:avLst/>
          </a:prstGeom>
        </p:spPr>
      </p:pic>
      <p:grpSp>
        <p:nvGrpSpPr>
          <p:cNvPr id="15" name="object 15" descr=""/>
          <p:cNvGrpSpPr/>
          <p:nvPr/>
        </p:nvGrpSpPr>
        <p:grpSpPr>
          <a:xfrm>
            <a:off x="12682911" y="5398027"/>
            <a:ext cx="3399154" cy="1557655"/>
            <a:chOff x="12682911" y="5398027"/>
            <a:chExt cx="3399154" cy="1557655"/>
          </a:xfrm>
        </p:grpSpPr>
        <p:sp>
          <p:nvSpPr>
            <p:cNvPr id="16" name="object 16" descr=""/>
            <p:cNvSpPr/>
            <p:nvPr/>
          </p:nvSpPr>
          <p:spPr>
            <a:xfrm>
              <a:off x="12682911" y="5398034"/>
              <a:ext cx="3399154" cy="1557655"/>
            </a:xfrm>
            <a:custGeom>
              <a:avLst/>
              <a:gdLst/>
              <a:ahLst/>
              <a:cxnLst/>
              <a:rect l="l" t="t" r="r" b="b"/>
              <a:pathLst>
                <a:path w="3399155" h="1557654">
                  <a:moveTo>
                    <a:pt x="3399153" y="0"/>
                  </a:moveTo>
                  <a:lnTo>
                    <a:pt x="0" y="0"/>
                  </a:lnTo>
                  <a:lnTo>
                    <a:pt x="0" y="1557355"/>
                  </a:lnTo>
                  <a:lnTo>
                    <a:pt x="3399153" y="1557355"/>
                  </a:lnTo>
                  <a:lnTo>
                    <a:pt x="3399153" y="0"/>
                  </a:lnTo>
                  <a:close/>
                </a:path>
              </a:pathLst>
            </a:custGeom>
            <a:solidFill>
              <a:srgbClr val="EE7C6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745761" y="5398027"/>
              <a:ext cx="2336303" cy="1557352"/>
            </a:xfrm>
            <a:prstGeom prst="rect">
              <a:avLst/>
            </a:prstGeom>
          </p:spPr>
        </p:pic>
      </p:grpSp>
      <p:pic>
        <p:nvPicPr>
          <p:cNvPr id="18" name="object 1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247279" y="5398027"/>
            <a:ext cx="2336304" cy="1557352"/>
          </a:xfrm>
          <a:prstGeom prst="rect">
            <a:avLst/>
          </a:prstGeom>
        </p:spPr>
      </p:pic>
      <p:grpSp>
        <p:nvGrpSpPr>
          <p:cNvPr id="19" name="object 19" descr=""/>
          <p:cNvGrpSpPr/>
          <p:nvPr/>
        </p:nvGrpSpPr>
        <p:grpSpPr>
          <a:xfrm>
            <a:off x="12682911" y="7051057"/>
            <a:ext cx="3399154" cy="1557655"/>
            <a:chOff x="12682911" y="7051057"/>
            <a:chExt cx="3399154" cy="1557655"/>
          </a:xfrm>
        </p:grpSpPr>
        <p:sp>
          <p:nvSpPr>
            <p:cNvPr id="20" name="object 20" descr=""/>
            <p:cNvSpPr/>
            <p:nvPr/>
          </p:nvSpPr>
          <p:spPr>
            <a:xfrm>
              <a:off x="12682911" y="7051062"/>
              <a:ext cx="3399154" cy="1557655"/>
            </a:xfrm>
            <a:custGeom>
              <a:avLst/>
              <a:gdLst/>
              <a:ahLst/>
              <a:cxnLst/>
              <a:rect l="l" t="t" r="r" b="b"/>
              <a:pathLst>
                <a:path w="3399155" h="1557654">
                  <a:moveTo>
                    <a:pt x="3399153" y="0"/>
                  </a:moveTo>
                  <a:lnTo>
                    <a:pt x="0" y="0"/>
                  </a:lnTo>
                  <a:lnTo>
                    <a:pt x="0" y="1557355"/>
                  </a:lnTo>
                  <a:lnTo>
                    <a:pt x="3399153" y="1557355"/>
                  </a:lnTo>
                  <a:lnTo>
                    <a:pt x="3399153" y="0"/>
                  </a:lnTo>
                  <a:close/>
                </a:path>
              </a:pathLst>
            </a:custGeom>
            <a:solidFill>
              <a:srgbClr val="0A9D4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745761" y="7051057"/>
              <a:ext cx="2336303" cy="1557361"/>
            </a:xfrm>
            <a:prstGeom prst="rect">
              <a:avLst/>
            </a:prstGeom>
          </p:spPr>
        </p:pic>
      </p:grpSp>
      <p:grpSp>
        <p:nvGrpSpPr>
          <p:cNvPr id="22" name="object 22" descr=""/>
          <p:cNvGrpSpPr/>
          <p:nvPr/>
        </p:nvGrpSpPr>
        <p:grpSpPr>
          <a:xfrm>
            <a:off x="12682911" y="8704112"/>
            <a:ext cx="3399154" cy="1557655"/>
            <a:chOff x="12682911" y="8704112"/>
            <a:chExt cx="3399154" cy="1557655"/>
          </a:xfrm>
        </p:grpSpPr>
        <p:sp>
          <p:nvSpPr>
            <p:cNvPr id="23" name="object 23" descr=""/>
            <p:cNvSpPr/>
            <p:nvPr/>
          </p:nvSpPr>
          <p:spPr>
            <a:xfrm>
              <a:off x="12682911" y="8704112"/>
              <a:ext cx="3399154" cy="1557655"/>
            </a:xfrm>
            <a:custGeom>
              <a:avLst/>
              <a:gdLst/>
              <a:ahLst/>
              <a:cxnLst/>
              <a:rect l="l" t="t" r="r" b="b"/>
              <a:pathLst>
                <a:path w="3399155" h="1557654">
                  <a:moveTo>
                    <a:pt x="3399153" y="0"/>
                  </a:moveTo>
                  <a:lnTo>
                    <a:pt x="0" y="0"/>
                  </a:lnTo>
                  <a:lnTo>
                    <a:pt x="0" y="1557355"/>
                  </a:lnTo>
                  <a:lnTo>
                    <a:pt x="3399153" y="1557355"/>
                  </a:lnTo>
                  <a:lnTo>
                    <a:pt x="3399153" y="0"/>
                  </a:lnTo>
                  <a:close/>
                </a:path>
              </a:pathLst>
            </a:custGeom>
            <a:solidFill>
              <a:srgbClr val="5B646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745761" y="8704112"/>
              <a:ext cx="2336303" cy="1557355"/>
            </a:xfrm>
            <a:prstGeom prst="rect">
              <a:avLst/>
            </a:prstGeom>
          </p:spPr>
        </p:pic>
      </p:grpSp>
      <p:pic>
        <p:nvPicPr>
          <p:cNvPr id="25" name="object 25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247279" y="7051057"/>
            <a:ext cx="2336304" cy="1557361"/>
          </a:xfrm>
          <a:prstGeom prst="rect">
            <a:avLst/>
          </a:prstGeom>
        </p:spPr>
      </p:pic>
      <p:pic>
        <p:nvPicPr>
          <p:cNvPr id="26" name="object 26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0247279" y="8704112"/>
            <a:ext cx="2336304" cy="1557355"/>
          </a:xfrm>
          <a:prstGeom prst="rect">
            <a:avLst/>
          </a:prstGeom>
        </p:spPr>
      </p:pic>
      <p:grpSp>
        <p:nvGrpSpPr>
          <p:cNvPr id="27" name="object 27" descr=""/>
          <p:cNvGrpSpPr/>
          <p:nvPr/>
        </p:nvGrpSpPr>
        <p:grpSpPr>
          <a:xfrm>
            <a:off x="16181403" y="2091957"/>
            <a:ext cx="3399154" cy="1557655"/>
            <a:chOff x="16181403" y="2091957"/>
            <a:chExt cx="3399154" cy="1557655"/>
          </a:xfrm>
        </p:grpSpPr>
        <p:sp>
          <p:nvSpPr>
            <p:cNvPr id="28" name="object 28" descr=""/>
            <p:cNvSpPr/>
            <p:nvPr/>
          </p:nvSpPr>
          <p:spPr>
            <a:xfrm>
              <a:off x="16181403" y="2091957"/>
              <a:ext cx="3399154" cy="1557655"/>
            </a:xfrm>
            <a:custGeom>
              <a:avLst/>
              <a:gdLst/>
              <a:ahLst/>
              <a:cxnLst/>
              <a:rect l="l" t="t" r="r" b="b"/>
              <a:pathLst>
                <a:path w="3399155" h="1557654">
                  <a:moveTo>
                    <a:pt x="3399153" y="0"/>
                  </a:moveTo>
                  <a:lnTo>
                    <a:pt x="0" y="0"/>
                  </a:lnTo>
                  <a:lnTo>
                    <a:pt x="0" y="1557355"/>
                  </a:lnTo>
                  <a:lnTo>
                    <a:pt x="3399153" y="1557355"/>
                  </a:lnTo>
                  <a:lnTo>
                    <a:pt x="3399153" y="0"/>
                  </a:lnTo>
                  <a:close/>
                </a:path>
              </a:pathLst>
            </a:custGeom>
            <a:solidFill>
              <a:srgbClr val="B2EDF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244250" y="2091957"/>
              <a:ext cx="2336306" cy="1557355"/>
            </a:xfrm>
            <a:prstGeom prst="rect">
              <a:avLst/>
            </a:prstGeom>
          </p:spPr>
        </p:pic>
      </p:grpSp>
      <p:grpSp>
        <p:nvGrpSpPr>
          <p:cNvPr id="30" name="object 30" descr=""/>
          <p:cNvGrpSpPr/>
          <p:nvPr/>
        </p:nvGrpSpPr>
        <p:grpSpPr>
          <a:xfrm>
            <a:off x="16181403" y="3744998"/>
            <a:ext cx="3399154" cy="1557655"/>
            <a:chOff x="16181403" y="3744998"/>
            <a:chExt cx="3399154" cy="1557655"/>
          </a:xfrm>
        </p:grpSpPr>
        <p:sp>
          <p:nvSpPr>
            <p:cNvPr id="31" name="object 31" descr=""/>
            <p:cNvSpPr/>
            <p:nvPr/>
          </p:nvSpPr>
          <p:spPr>
            <a:xfrm>
              <a:off x="16181403" y="3745006"/>
              <a:ext cx="3399154" cy="1557655"/>
            </a:xfrm>
            <a:custGeom>
              <a:avLst/>
              <a:gdLst/>
              <a:ahLst/>
              <a:cxnLst/>
              <a:rect l="l" t="t" r="r" b="b"/>
              <a:pathLst>
                <a:path w="3399155" h="1557654">
                  <a:moveTo>
                    <a:pt x="3399153" y="0"/>
                  </a:moveTo>
                  <a:lnTo>
                    <a:pt x="0" y="0"/>
                  </a:lnTo>
                  <a:lnTo>
                    <a:pt x="0" y="1557355"/>
                  </a:lnTo>
                  <a:lnTo>
                    <a:pt x="3399153" y="1557355"/>
                  </a:lnTo>
                  <a:lnTo>
                    <a:pt x="3399153" y="0"/>
                  </a:lnTo>
                  <a:close/>
                </a:path>
              </a:pathLst>
            </a:custGeom>
            <a:solidFill>
              <a:srgbClr val="FFEDD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244250" y="3744998"/>
              <a:ext cx="2336306" cy="1557353"/>
            </a:xfrm>
            <a:prstGeom prst="rect">
              <a:avLst/>
            </a:prstGeom>
          </p:spPr>
        </p:pic>
      </p:grpSp>
      <p:grpSp>
        <p:nvGrpSpPr>
          <p:cNvPr id="33" name="object 33" descr=""/>
          <p:cNvGrpSpPr/>
          <p:nvPr/>
        </p:nvGrpSpPr>
        <p:grpSpPr>
          <a:xfrm>
            <a:off x="16181403" y="5398027"/>
            <a:ext cx="3399154" cy="1557655"/>
            <a:chOff x="16181403" y="5398027"/>
            <a:chExt cx="3399154" cy="1557655"/>
          </a:xfrm>
        </p:grpSpPr>
        <p:sp>
          <p:nvSpPr>
            <p:cNvPr id="34" name="object 34" descr=""/>
            <p:cNvSpPr/>
            <p:nvPr/>
          </p:nvSpPr>
          <p:spPr>
            <a:xfrm>
              <a:off x="16181403" y="5398034"/>
              <a:ext cx="3399154" cy="1557655"/>
            </a:xfrm>
            <a:custGeom>
              <a:avLst/>
              <a:gdLst/>
              <a:ahLst/>
              <a:cxnLst/>
              <a:rect l="l" t="t" r="r" b="b"/>
              <a:pathLst>
                <a:path w="3399155" h="1557654">
                  <a:moveTo>
                    <a:pt x="3399153" y="0"/>
                  </a:moveTo>
                  <a:lnTo>
                    <a:pt x="0" y="0"/>
                  </a:lnTo>
                  <a:lnTo>
                    <a:pt x="0" y="1557355"/>
                  </a:lnTo>
                  <a:lnTo>
                    <a:pt x="3399153" y="1557355"/>
                  </a:lnTo>
                  <a:lnTo>
                    <a:pt x="3399153" y="0"/>
                  </a:lnTo>
                  <a:close/>
                </a:path>
              </a:pathLst>
            </a:custGeom>
            <a:solidFill>
              <a:srgbClr val="FCEDE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244250" y="5398027"/>
              <a:ext cx="2336306" cy="1557352"/>
            </a:xfrm>
            <a:prstGeom prst="rect">
              <a:avLst/>
            </a:prstGeom>
          </p:spPr>
        </p:pic>
      </p:grpSp>
      <p:grpSp>
        <p:nvGrpSpPr>
          <p:cNvPr id="36" name="object 36" descr=""/>
          <p:cNvGrpSpPr/>
          <p:nvPr/>
        </p:nvGrpSpPr>
        <p:grpSpPr>
          <a:xfrm>
            <a:off x="16181403" y="7051057"/>
            <a:ext cx="3399154" cy="1557655"/>
            <a:chOff x="16181403" y="7051057"/>
            <a:chExt cx="3399154" cy="1557655"/>
          </a:xfrm>
        </p:grpSpPr>
        <p:sp>
          <p:nvSpPr>
            <p:cNvPr id="37" name="object 37" descr=""/>
            <p:cNvSpPr/>
            <p:nvPr/>
          </p:nvSpPr>
          <p:spPr>
            <a:xfrm>
              <a:off x="16181403" y="7051062"/>
              <a:ext cx="3399154" cy="1557655"/>
            </a:xfrm>
            <a:custGeom>
              <a:avLst/>
              <a:gdLst/>
              <a:ahLst/>
              <a:cxnLst/>
              <a:rect l="l" t="t" r="r" b="b"/>
              <a:pathLst>
                <a:path w="3399155" h="1557654">
                  <a:moveTo>
                    <a:pt x="3399153" y="0"/>
                  </a:moveTo>
                  <a:lnTo>
                    <a:pt x="0" y="0"/>
                  </a:lnTo>
                  <a:lnTo>
                    <a:pt x="0" y="1557355"/>
                  </a:lnTo>
                  <a:lnTo>
                    <a:pt x="3399153" y="1557355"/>
                  </a:lnTo>
                  <a:lnTo>
                    <a:pt x="3399153" y="0"/>
                  </a:lnTo>
                  <a:close/>
                </a:path>
              </a:pathLst>
            </a:custGeom>
            <a:solidFill>
              <a:srgbClr val="C7FAD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244250" y="7051057"/>
              <a:ext cx="2336306" cy="1557361"/>
            </a:xfrm>
            <a:prstGeom prst="rect">
              <a:avLst/>
            </a:prstGeom>
          </p:spPr>
        </p:pic>
      </p:grpSp>
      <p:grpSp>
        <p:nvGrpSpPr>
          <p:cNvPr id="39" name="object 39" descr=""/>
          <p:cNvGrpSpPr/>
          <p:nvPr/>
        </p:nvGrpSpPr>
        <p:grpSpPr>
          <a:xfrm>
            <a:off x="16181403" y="8704112"/>
            <a:ext cx="3399154" cy="1557655"/>
            <a:chOff x="16181403" y="8704112"/>
            <a:chExt cx="3399154" cy="1557655"/>
          </a:xfrm>
        </p:grpSpPr>
        <p:sp>
          <p:nvSpPr>
            <p:cNvPr id="40" name="object 40" descr=""/>
            <p:cNvSpPr/>
            <p:nvPr/>
          </p:nvSpPr>
          <p:spPr>
            <a:xfrm>
              <a:off x="16181403" y="8704112"/>
              <a:ext cx="3399154" cy="1557655"/>
            </a:xfrm>
            <a:custGeom>
              <a:avLst/>
              <a:gdLst/>
              <a:ahLst/>
              <a:cxnLst/>
              <a:rect l="l" t="t" r="r" b="b"/>
              <a:pathLst>
                <a:path w="3399155" h="1557654">
                  <a:moveTo>
                    <a:pt x="3399153" y="0"/>
                  </a:moveTo>
                  <a:lnTo>
                    <a:pt x="0" y="0"/>
                  </a:lnTo>
                  <a:lnTo>
                    <a:pt x="0" y="1557355"/>
                  </a:lnTo>
                  <a:lnTo>
                    <a:pt x="3399153" y="1557355"/>
                  </a:lnTo>
                  <a:lnTo>
                    <a:pt x="3399153" y="0"/>
                  </a:lnTo>
                  <a:close/>
                </a:path>
              </a:pathLst>
            </a:custGeom>
            <a:solidFill>
              <a:srgbClr val="C5CED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7244250" y="8704112"/>
              <a:ext cx="2336306" cy="1557355"/>
            </a:xfrm>
            <a:prstGeom prst="rect">
              <a:avLst/>
            </a:prstGeom>
          </p:spPr>
        </p:pic>
      </p:grpSp>
      <p:pic>
        <p:nvPicPr>
          <p:cNvPr id="42" name="object 42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5951452" y="4850553"/>
            <a:ext cx="3978882" cy="2652311"/>
          </a:xfrm>
          <a:prstGeom prst="rect">
            <a:avLst/>
          </a:prstGeom>
        </p:spPr>
      </p:pic>
      <p:pic>
        <p:nvPicPr>
          <p:cNvPr id="43" name="object 43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5951451" y="7609150"/>
            <a:ext cx="3978884" cy="2652317"/>
          </a:xfrm>
          <a:prstGeom prst="rect">
            <a:avLst/>
          </a:prstGeom>
        </p:spPr>
      </p:pic>
      <p:pic>
        <p:nvPicPr>
          <p:cNvPr id="44" name="object 44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951451" y="2091945"/>
            <a:ext cx="3978882" cy="2652317"/>
          </a:xfrm>
          <a:prstGeom prst="rect">
            <a:avLst/>
          </a:prstGeom>
        </p:spPr>
      </p:pic>
      <p:sp>
        <p:nvSpPr>
          <p:cNvPr id="45" name="object 45" descr=""/>
          <p:cNvSpPr txBox="1"/>
          <p:nvPr/>
        </p:nvSpPr>
        <p:spPr>
          <a:xfrm>
            <a:off x="16168699" y="1577060"/>
            <a:ext cx="951865" cy="415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ts val="1520"/>
              </a:lnSpc>
              <a:spcBef>
                <a:spcPts val="120"/>
              </a:spcBef>
            </a:pPr>
            <a:r>
              <a:rPr dirty="0" sz="1300" spc="-10" b="1">
                <a:solidFill>
                  <a:srgbClr val="0099CC"/>
                </a:solidFill>
                <a:latin typeface="Arial"/>
                <a:cs typeface="Arial"/>
              </a:rPr>
              <a:t>Duotone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ts val="1520"/>
              </a:lnSpc>
            </a:pPr>
            <a:r>
              <a:rPr dirty="0" sz="1300" spc="-35">
                <a:solidFill>
                  <a:srgbClr val="0099CC"/>
                </a:solidFill>
                <a:latin typeface="Microsoft Sans Serif"/>
                <a:cs typeface="Microsoft Sans Serif"/>
              </a:rPr>
              <a:t>Tons</a:t>
            </a:r>
            <a:r>
              <a:rPr dirty="0" sz="1300" spc="-55">
                <a:solidFill>
                  <a:srgbClr val="0099CC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0099CC"/>
                </a:solidFill>
                <a:latin typeface="Microsoft Sans Serif"/>
                <a:cs typeface="Microsoft Sans Serif"/>
              </a:rPr>
              <a:t>Médios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52" name="object 5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920"/>
              </a:lnSpc>
            </a:pPr>
            <a:fld id="{81D60167-4931-47E6-BA6A-407CBD079E47}" type="slidenum">
              <a:rPr dirty="0" spc="65"/>
              <a:t>20</a:t>
            </a:fld>
          </a:p>
        </p:txBody>
      </p:sp>
      <p:sp>
        <p:nvSpPr>
          <p:cNvPr id="53" name="object 5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20"/>
              </a:lnSpc>
            </a:pPr>
            <a:r>
              <a:rPr dirty="0" b="0">
                <a:latin typeface="Microsoft Sans Serif"/>
                <a:cs typeface="Microsoft Sans Serif"/>
              </a:rPr>
              <a:t>Design</a:t>
            </a:r>
            <a:r>
              <a:rPr dirty="0" spc="-25" b="0">
                <a:latin typeface="Microsoft Sans Serif"/>
                <a:cs typeface="Microsoft Sans Serif"/>
              </a:rPr>
              <a:t> </a:t>
            </a:r>
            <a:r>
              <a:rPr dirty="0" b="0">
                <a:latin typeface="Microsoft Sans Serif"/>
                <a:cs typeface="Microsoft Sans Serif"/>
              </a:rPr>
              <a:t>System</a:t>
            </a:r>
            <a:r>
              <a:rPr dirty="0" spc="-20" b="0">
                <a:latin typeface="Microsoft Sans Serif"/>
                <a:cs typeface="Microsoft Sans Serif"/>
              </a:rPr>
              <a:t> </a:t>
            </a:r>
            <a:r>
              <a:rPr dirty="0"/>
              <a:t>Manual</a:t>
            </a:r>
            <a:r>
              <a:rPr dirty="0" spc="-45"/>
              <a:t> </a:t>
            </a:r>
            <a:r>
              <a:rPr dirty="0"/>
              <a:t>de</a:t>
            </a:r>
            <a:r>
              <a:rPr dirty="0" spc="-45"/>
              <a:t> </a:t>
            </a:r>
            <a:r>
              <a:rPr dirty="0" spc="-10"/>
              <a:t>Normas</a:t>
            </a:r>
          </a:p>
        </p:txBody>
      </p:sp>
      <p:sp>
        <p:nvSpPr>
          <p:cNvPr id="46" name="object 46" descr=""/>
          <p:cNvSpPr txBox="1"/>
          <p:nvPr/>
        </p:nvSpPr>
        <p:spPr>
          <a:xfrm>
            <a:off x="12670213" y="1577060"/>
            <a:ext cx="883285" cy="415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ts val="1520"/>
              </a:lnSpc>
              <a:spcBef>
                <a:spcPts val="120"/>
              </a:spcBef>
            </a:pPr>
            <a:r>
              <a:rPr dirty="0" sz="1300" spc="-10" b="1">
                <a:solidFill>
                  <a:srgbClr val="0099CC"/>
                </a:solidFill>
                <a:latin typeface="Arial"/>
                <a:cs typeface="Arial"/>
              </a:rPr>
              <a:t>Duotone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ts val="1520"/>
              </a:lnSpc>
            </a:pPr>
            <a:r>
              <a:rPr dirty="0" sz="1300" spc="-35">
                <a:solidFill>
                  <a:srgbClr val="0099CC"/>
                </a:solidFill>
                <a:latin typeface="Microsoft Sans Serif"/>
                <a:cs typeface="Microsoft Sans Serif"/>
              </a:rPr>
              <a:t>Tons</a:t>
            </a:r>
            <a:r>
              <a:rPr dirty="0" sz="1300" spc="-55">
                <a:solidFill>
                  <a:srgbClr val="0099CC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0099CC"/>
                </a:solidFill>
                <a:latin typeface="Microsoft Sans Serif"/>
                <a:cs typeface="Microsoft Sans Serif"/>
              </a:rPr>
              <a:t>Fortes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10234577" y="1577060"/>
            <a:ext cx="883285" cy="415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ts val="1520"/>
              </a:lnSpc>
              <a:spcBef>
                <a:spcPts val="120"/>
              </a:spcBef>
            </a:pPr>
            <a:r>
              <a:rPr dirty="0" sz="1300" spc="-10" b="1">
                <a:solidFill>
                  <a:srgbClr val="0099CC"/>
                </a:solidFill>
                <a:latin typeface="Arial"/>
                <a:cs typeface="Arial"/>
              </a:rPr>
              <a:t>Monotone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ts val="1520"/>
              </a:lnSpc>
            </a:pPr>
            <a:r>
              <a:rPr dirty="0" sz="1300" spc="-35">
                <a:solidFill>
                  <a:srgbClr val="0099CC"/>
                </a:solidFill>
                <a:latin typeface="Microsoft Sans Serif"/>
                <a:cs typeface="Microsoft Sans Serif"/>
              </a:rPr>
              <a:t>Tons</a:t>
            </a:r>
            <a:r>
              <a:rPr dirty="0" sz="1300" spc="-55">
                <a:solidFill>
                  <a:srgbClr val="0099CC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0099CC"/>
                </a:solidFill>
                <a:latin typeface="Microsoft Sans Serif"/>
                <a:cs typeface="Microsoft Sans Serif"/>
              </a:rPr>
              <a:t>Fortes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5929526" y="573669"/>
            <a:ext cx="5212715" cy="10414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700" spc="-80">
                <a:solidFill>
                  <a:srgbClr val="0099CC"/>
                </a:solidFill>
                <a:latin typeface="Microsoft Sans Serif"/>
                <a:cs typeface="Microsoft Sans Serif"/>
              </a:rPr>
              <a:t>Tratamentos</a:t>
            </a:r>
            <a:r>
              <a:rPr dirty="0" sz="3700" spc="-165">
                <a:solidFill>
                  <a:srgbClr val="0099CC"/>
                </a:solidFill>
                <a:latin typeface="Microsoft Sans Serif"/>
                <a:cs typeface="Microsoft Sans Serif"/>
              </a:rPr>
              <a:t> </a:t>
            </a:r>
            <a:r>
              <a:rPr dirty="0" sz="3700" spc="-30">
                <a:solidFill>
                  <a:srgbClr val="0099CC"/>
                </a:solidFill>
                <a:latin typeface="Microsoft Sans Serif"/>
                <a:cs typeface="Microsoft Sans Serif"/>
              </a:rPr>
              <a:t>Fotográficos</a:t>
            </a:r>
            <a:endParaRPr sz="3700">
              <a:latin typeface="Microsoft Sans Serif"/>
              <a:cs typeface="Microsoft Sans Serif"/>
            </a:endParaRPr>
          </a:p>
          <a:p>
            <a:pPr marL="21590">
              <a:lnSpc>
                <a:spcPct val="100000"/>
              </a:lnSpc>
              <a:spcBef>
                <a:spcPts val="1985"/>
              </a:spcBef>
            </a:pPr>
            <a:r>
              <a:rPr dirty="0" sz="1300">
                <a:solidFill>
                  <a:srgbClr val="0099CC"/>
                </a:solidFill>
                <a:latin typeface="Microsoft Sans Serif"/>
                <a:cs typeface="Microsoft Sans Serif"/>
              </a:rPr>
              <a:t>Foto</a:t>
            </a:r>
            <a:r>
              <a:rPr dirty="0" sz="1300" spc="-40">
                <a:solidFill>
                  <a:srgbClr val="0099CC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25" b="1">
                <a:solidFill>
                  <a:srgbClr val="0099CC"/>
                </a:solidFill>
                <a:latin typeface="Arial"/>
                <a:cs typeface="Arial"/>
              </a:rPr>
              <a:t>Cor</a:t>
            </a:r>
            <a:endParaRPr sz="1300">
              <a:latin typeface="Arial"/>
              <a:cs typeface="Arial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5938751" y="1577060"/>
            <a:ext cx="1170940" cy="415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ts val="1520"/>
              </a:lnSpc>
              <a:spcBef>
                <a:spcPts val="120"/>
              </a:spcBef>
            </a:pPr>
            <a:r>
              <a:rPr dirty="0" sz="1300">
                <a:solidFill>
                  <a:srgbClr val="0099CC"/>
                </a:solidFill>
                <a:latin typeface="Microsoft Sans Serif"/>
                <a:cs typeface="Microsoft Sans Serif"/>
              </a:rPr>
              <a:t>Foto</a:t>
            </a:r>
            <a:r>
              <a:rPr dirty="0" sz="1300" spc="-40">
                <a:solidFill>
                  <a:srgbClr val="0099CC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20" b="1">
                <a:solidFill>
                  <a:srgbClr val="0099CC"/>
                </a:solidFill>
                <a:latin typeface="Arial"/>
                <a:cs typeface="Arial"/>
              </a:rPr>
              <a:t>Monotone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ts val="1520"/>
              </a:lnSpc>
            </a:pPr>
            <a:r>
              <a:rPr dirty="0" sz="1300">
                <a:solidFill>
                  <a:srgbClr val="0099CC"/>
                </a:solidFill>
                <a:latin typeface="Microsoft Sans Serif"/>
                <a:cs typeface="Microsoft Sans Serif"/>
              </a:rPr>
              <a:t>Foto</a:t>
            </a:r>
            <a:r>
              <a:rPr dirty="0" sz="1300" spc="-40">
                <a:solidFill>
                  <a:srgbClr val="0099CC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 b="1">
                <a:solidFill>
                  <a:srgbClr val="0099CC"/>
                </a:solidFill>
                <a:latin typeface="Arial"/>
                <a:cs typeface="Arial"/>
              </a:rPr>
              <a:t>Duotone</a:t>
            </a:r>
            <a:endParaRPr sz="1300">
              <a:latin typeface="Arial"/>
              <a:cs typeface="Arial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6152137" y="3954335"/>
            <a:ext cx="1601470" cy="603885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12700" marR="5080">
              <a:lnSpc>
                <a:spcPts val="1480"/>
              </a:lnSpc>
              <a:spcBef>
                <a:spcPts val="235"/>
              </a:spcBef>
            </a:pPr>
            <a:r>
              <a:rPr dirty="0" sz="1300" spc="-30" b="1">
                <a:solidFill>
                  <a:srgbClr val="FFFFFF"/>
                </a:solidFill>
                <a:latin typeface="Arial"/>
                <a:cs typeface="Arial"/>
              </a:rPr>
              <a:t>Evitar</a:t>
            </a:r>
            <a:r>
              <a:rPr dirty="0" sz="13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10" b="1">
                <a:solidFill>
                  <a:srgbClr val="FFFFFF"/>
                </a:solidFill>
                <a:latin typeface="Arial"/>
                <a:cs typeface="Arial"/>
              </a:rPr>
              <a:t>utilizar </a:t>
            </a:r>
            <a:r>
              <a:rPr dirty="0" sz="1300" spc="-45" b="1">
                <a:solidFill>
                  <a:srgbClr val="FFFFFF"/>
                </a:solidFill>
                <a:latin typeface="Arial"/>
                <a:cs typeface="Arial"/>
              </a:rPr>
              <a:t>conteúdo</a:t>
            </a:r>
            <a:r>
              <a:rPr dirty="0" sz="13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30" b="1">
                <a:solidFill>
                  <a:srgbClr val="FFFFFF"/>
                </a:solidFill>
                <a:latin typeface="Arial"/>
                <a:cs typeface="Arial"/>
              </a:rPr>
              <a:t>tipográfico </a:t>
            </a:r>
            <a:r>
              <a:rPr dirty="0" sz="1300" spc="-50" b="1">
                <a:solidFill>
                  <a:srgbClr val="FFFFFF"/>
                </a:solidFill>
                <a:latin typeface="Arial"/>
                <a:cs typeface="Arial"/>
              </a:rPr>
              <a:t>sobre</a:t>
            </a:r>
            <a:r>
              <a:rPr dirty="0" sz="13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10" b="1">
                <a:solidFill>
                  <a:srgbClr val="FFFFFF"/>
                </a:solidFill>
                <a:latin typeface="Arial"/>
                <a:cs typeface="Arial"/>
              </a:rPr>
              <a:t>fotografia</a:t>
            </a:r>
            <a:endParaRPr sz="1300">
              <a:latin typeface="Arial"/>
              <a:cs typeface="Arial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6152137" y="9138056"/>
            <a:ext cx="1998345" cy="792480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12700" marR="154305">
              <a:lnSpc>
                <a:spcPts val="1480"/>
              </a:lnSpc>
              <a:spcBef>
                <a:spcPts val="235"/>
              </a:spcBef>
            </a:pPr>
            <a:r>
              <a:rPr dirty="0" sz="1300" spc="-25" b="1">
                <a:solidFill>
                  <a:srgbClr val="FFFFFF"/>
                </a:solidFill>
                <a:latin typeface="Arial"/>
                <a:cs typeface="Arial"/>
              </a:rPr>
              <a:t>Privilegiar</a:t>
            </a:r>
            <a:r>
              <a:rPr dirty="0" sz="13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300" spc="-10" b="1">
                <a:solidFill>
                  <a:srgbClr val="FFFFFF"/>
                </a:solidFill>
                <a:latin typeface="Arial"/>
                <a:cs typeface="Arial"/>
              </a:rPr>
              <a:t> utilização </a:t>
            </a:r>
            <a:r>
              <a:rPr dirty="0" sz="1300" b="1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z="1300" spc="-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10" b="1">
                <a:solidFill>
                  <a:srgbClr val="FFFFFF"/>
                </a:solidFill>
                <a:latin typeface="Arial"/>
                <a:cs typeface="Arial"/>
              </a:rPr>
              <a:t>tratamento</a:t>
            </a:r>
            <a:r>
              <a:rPr dirty="0" sz="130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25" b="1">
                <a:solidFill>
                  <a:srgbClr val="FFFFFF"/>
                </a:solidFill>
                <a:latin typeface="Arial"/>
                <a:cs typeface="Arial"/>
              </a:rPr>
              <a:t>Duotone,</a:t>
            </a:r>
            <a:endParaRPr sz="1300">
              <a:latin typeface="Arial"/>
              <a:cs typeface="Arial"/>
            </a:endParaRPr>
          </a:p>
          <a:p>
            <a:pPr marL="12700" marR="5080">
              <a:lnSpc>
                <a:spcPts val="1480"/>
              </a:lnSpc>
              <a:spcBef>
                <a:spcPts val="5"/>
              </a:spcBef>
            </a:pPr>
            <a:r>
              <a:rPr dirty="0" sz="1300" b="1">
                <a:solidFill>
                  <a:srgbClr val="FFFFFF"/>
                </a:solidFill>
                <a:latin typeface="Arial"/>
                <a:cs typeface="Arial"/>
              </a:rPr>
              <a:t>para</a:t>
            </a:r>
            <a:r>
              <a:rPr dirty="0" sz="13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45" b="1">
                <a:solidFill>
                  <a:srgbClr val="FFFFFF"/>
                </a:solidFill>
                <a:latin typeface="Arial"/>
                <a:cs typeface="Arial"/>
              </a:rPr>
              <a:t>conteúdo</a:t>
            </a:r>
            <a:r>
              <a:rPr dirty="0" sz="13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30" b="1">
                <a:solidFill>
                  <a:srgbClr val="FFFFFF"/>
                </a:solidFill>
                <a:latin typeface="Arial"/>
                <a:cs typeface="Arial"/>
              </a:rPr>
              <a:t>tipográfico </a:t>
            </a:r>
            <a:r>
              <a:rPr dirty="0" sz="1300" spc="-50" b="1">
                <a:solidFill>
                  <a:srgbClr val="FFFFFF"/>
                </a:solidFill>
                <a:latin typeface="Arial"/>
                <a:cs typeface="Arial"/>
              </a:rPr>
              <a:t>sobre</a:t>
            </a:r>
            <a:r>
              <a:rPr dirty="0" sz="13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10" b="1">
                <a:solidFill>
                  <a:srgbClr val="FFFFFF"/>
                </a:solidFill>
                <a:latin typeface="Arial"/>
                <a:cs typeface="Arial"/>
              </a:rPr>
              <a:t>fotografia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929526" y="573669"/>
            <a:ext cx="4595495" cy="5911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700" spc="-25">
                <a:solidFill>
                  <a:srgbClr val="0099CC"/>
                </a:solidFill>
                <a:latin typeface="Microsoft Sans Serif"/>
                <a:cs typeface="Microsoft Sans Serif"/>
              </a:rPr>
              <a:t>Hierarquia</a:t>
            </a:r>
            <a:r>
              <a:rPr dirty="0" sz="3700" spc="-170">
                <a:solidFill>
                  <a:srgbClr val="0099CC"/>
                </a:solidFill>
                <a:latin typeface="Microsoft Sans Serif"/>
                <a:cs typeface="Microsoft Sans Serif"/>
              </a:rPr>
              <a:t> </a:t>
            </a:r>
            <a:r>
              <a:rPr dirty="0" sz="3700" spc="-10">
                <a:solidFill>
                  <a:srgbClr val="0099CC"/>
                </a:solidFill>
                <a:latin typeface="Microsoft Sans Serif"/>
                <a:cs typeface="Microsoft Sans Serif"/>
              </a:rPr>
              <a:t>Tipográfica</a:t>
            </a:r>
            <a:endParaRPr sz="3700">
              <a:latin typeface="Microsoft Sans Serif"/>
              <a:cs typeface="Microsoft Sans Serif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920"/>
              </a:lnSpc>
            </a:pPr>
            <a:fld id="{81D60167-4931-47E6-BA6A-407CBD079E47}" type="slidenum">
              <a:rPr dirty="0" spc="65"/>
              <a:t>20</a:t>
            </a:fld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20"/>
              </a:lnSpc>
            </a:pPr>
            <a:r>
              <a:rPr dirty="0" b="0">
                <a:latin typeface="Microsoft Sans Serif"/>
                <a:cs typeface="Microsoft Sans Serif"/>
              </a:rPr>
              <a:t>Design</a:t>
            </a:r>
            <a:r>
              <a:rPr dirty="0" spc="-25" b="0">
                <a:latin typeface="Microsoft Sans Serif"/>
                <a:cs typeface="Microsoft Sans Serif"/>
              </a:rPr>
              <a:t> </a:t>
            </a:r>
            <a:r>
              <a:rPr dirty="0" b="0">
                <a:latin typeface="Microsoft Sans Serif"/>
                <a:cs typeface="Microsoft Sans Serif"/>
              </a:rPr>
              <a:t>System</a:t>
            </a:r>
            <a:r>
              <a:rPr dirty="0" spc="-20" b="0">
                <a:latin typeface="Microsoft Sans Serif"/>
                <a:cs typeface="Microsoft Sans Serif"/>
              </a:rPr>
              <a:t> </a:t>
            </a:r>
            <a:r>
              <a:rPr dirty="0"/>
              <a:t>Manual</a:t>
            </a:r>
            <a:r>
              <a:rPr dirty="0" spc="-45"/>
              <a:t> </a:t>
            </a:r>
            <a:r>
              <a:rPr dirty="0"/>
              <a:t>de</a:t>
            </a:r>
            <a:r>
              <a:rPr dirty="0" spc="-45"/>
              <a:t> </a:t>
            </a:r>
            <a:r>
              <a:rPr dirty="0" spc="-10"/>
              <a:t>Normas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10844" y="2027235"/>
            <a:ext cx="4149725" cy="147066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185420">
              <a:lnSpc>
                <a:spcPct val="109000"/>
              </a:lnSpc>
              <a:spcBef>
                <a:spcPts val="90"/>
              </a:spcBef>
            </a:pP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Toda</a:t>
            </a:r>
            <a:r>
              <a:rPr dirty="0" sz="1450" spc="13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a</a:t>
            </a:r>
            <a:r>
              <a:rPr dirty="0" sz="1450" spc="14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45">
                <a:solidFill>
                  <a:srgbClr val="5B646F"/>
                </a:solidFill>
                <a:latin typeface="Microsoft Sans Serif"/>
                <a:cs typeface="Microsoft Sans Serif"/>
              </a:rPr>
              <a:t>família</a:t>
            </a:r>
            <a:r>
              <a:rPr dirty="0" sz="1450" spc="13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tipográfica</a:t>
            </a:r>
            <a:r>
              <a:rPr dirty="0" sz="1450" spc="14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50">
                <a:solidFill>
                  <a:srgbClr val="5B646F"/>
                </a:solidFill>
                <a:latin typeface="Microsoft Sans Serif"/>
                <a:cs typeface="Microsoft Sans Serif"/>
              </a:rPr>
              <a:t>da</a:t>
            </a:r>
            <a:r>
              <a:rPr dirty="0" sz="1450" spc="13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fonte</a:t>
            </a:r>
            <a:r>
              <a:rPr dirty="0" sz="1450" spc="14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Proxima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Nova</a:t>
            </a:r>
            <a:r>
              <a:rPr dirty="0" sz="1450" spc="18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50">
                <a:solidFill>
                  <a:srgbClr val="5B646F"/>
                </a:solidFill>
                <a:latin typeface="Microsoft Sans Serif"/>
                <a:cs typeface="Microsoft Sans Serif"/>
              </a:rPr>
              <a:t>Alt</a:t>
            </a:r>
            <a:r>
              <a:rPr dirty="0" sz="1450" spc="18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pode</a:t>
            </a:r>
            <a:r>
              <a:rPr dirty="0" sz="1450" spc="18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ser</a:t>
            </a:r>
            <a:r>
              <a:rPr dirty="0" sz="1450" spc="18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utilizada</a:t>
            </a:r>
            <a:r>
              <a:rPr dirty="0" sz="1450" spc="18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na</a:t>
            </a:r>
            <a:r>
              <a:rPr dirty="0" sz="1450" spc="18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comunicação </a:t>
            </a:r>
            <a:r>
              <a:rPr dirty="0" sz="1450" spc="50">
                <a:solidFill>
                  <a:srgbClr val="5B646F"/>
                </a:solidFill>
                <a:latin typeface="Microsoft Sans Serif"/>
                <a:cs typeface="Microsoft Sans Serif"/>
              </a:rPr>
              <a:t>da</a:t>
            </a:r>
            <a:r>
              <a:rPr dirty="0" sz="1450" spc="18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marca</a:t>
            </a:r>
            <a:r>
              <a:rPr dirty="0" sz="1450" spc="18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0099CC"/>
                </a:solidFill>
                <a:latin typeface="Microsoft Sans Serif"/>
                <a:cs typeface="Microsoft Sans Serif"/>
              </a:rPr>
              <a:t>doutor</a:t>
            </a:r>
            <a:r>
              <a:rPr dirty="0" sz="1450" b="1">
                <a:solidFill>
                  <a:srgbClr val="0099CC"/>
                </a:solidFill>
                <a:latin typeface="Arial"/>
                <a:cs typeface="Arial"/>
              </a:rPr>
              <a:t>finanças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.</a:t>
            </a:r>
            <a:r>
              <a:rPr dirty="0" sz="1450" spc="18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No</a:t>
            </a:r>
            <a:r>
              <a:rPr dirty="0" sz="1450" spc="18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entanto,</a:t>
            </a:r>
            <a:r>
              <a:rPr dirty="0" sz="1450" spc="18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deverá</a:t>
            </a:r>
            <a:endParaRPr sz="1450">
              <a:latin typeface="Microsoft Sans Serif"/>
              <a:cs typeface="Microsoft Sans Serif"/>
            </a:endParaRPr>
          </a:p>
          <a:p>
            <a:pPr marL="12700" marR="5080">
              <a:lnSpc>
                <a:spcPct val="109000"/>
              </a:lnSpc>
            </a:pP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privilegiar‑se</a:t>
            </a:r>
            <a:r>
              <a:rPr dirty="0" sz="1450" spc="29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</a:t>
            </a:r>
            <a:r>
              <a:rPr dirty="0" sz="1450" spc="29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utilização</a:t>
            </a:r>
            <a:r>
              <a:rPr dirty="0" sz="1450" spc="29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das</a:t>
            </a:r>
            <a:r>
              <a:rPr dirty="0" sz="1450" spc="29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variantes</a:t>
            </a:r>
            <a:r>
              <a:rPr dirty="0" sz="1450" spc="29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 b="1">
                <a:solidFill>
                  <a:srgbClr val="5B646F"/>
                </a:solidFill>
                <a:latin typeface="Arial"/>
                <a:cs typeface="Arial"/>
              </a:rPr>
              <a:t>Regular </a:t>
            </a: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e</a:t>
            </a:r>
            <a:r>
              <a:rPr dirty="0" sz="1450" spc="14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10" b="1">
                <a:solidFill>
                  <a:srgbClr val="5B646F"/>
                </a:solidFill>
                <a:latin typeface="Arial"/>
                <a:cs typeface="Arial"/>
              </a:rPr>
              <a:t>Bold</a:t>
            </a:r>
            <a:r>
              <a:rPr dirty="0" sz="1450" spc="135" b="1">
                <a:solidFill>
                  <a:srgbClr val="5B646F"/>
                </a:solidFill>
                <a:latin typeface="Arial"/>
                <a:cs typeface="Arial"/>
              </a:rPr>
              <a:t> </a:t>
            </a: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como</a:t>
            </a:r>
            <a:r>
              <a:rPr dirty="0" sz="1450" spc="15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princípio</a:t>
            </a:r>
            <a:r>
              <a:rPr dirty="0" sz="1450" spc="15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50">
                <a:solidFill>
                  <a:srgbClr val="5B646F"/>
                </a:solidFill>
                <a:latin typeface="Microsoft Sans Serif"/>
                <a:cs typeface="Microsoft Sans Serif"/>
              </a:rPr>
              <a:t>da</a:t>
            </a:r>
            <a:r>
              <a:rPr dirty="0" sz="1450" spc="14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arquitectura</a:t>
            </a:r>
            <a:r>
              <a:rPr dirty="0" sz="1450" spc="15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25">
                <a:solidFill>
                  <a:srgbClr val="5B646F"/>
                </a:solidFill>
                <a:latin typeface="Microsoft Sans Serif"/>
                <a:cs typeface="Microsoft Sans Serif"/>
              </a:rPr>
              <a:t>de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informação.</a:t>
            </a:r>
            <a:endParaRPr sz="1450">
              <a:latin typeface="Microsoft Sans Serif"/>
              <a:cs typeface="Microsoft Sans Serif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10844" y="3660694"/>
            <a:ext cx="4184650" cy="19526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410845">
              <a:lnSpc>
                <a:spcPct val="109000"/>
              </a:lnSpc>
              <a:spcBef>
                <a:spcPts val="90"/>
              </a:spcBef>
            </a:pP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</a:t>
            </a:r>
            <a:r>
              <a:rPr dirty="0" sz="1450" spc="21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utilização</a:t>
            </a:r>
            <a:r>
              <a:rPr dirty="0" sz="1450" spc="21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de</a:t>
            </a:r>
            <a:r>
              <a:rPr dirty="0" sz="1450" spc="21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hierarquia</a:t>
            </a:r>
            <a:r>
              <a:rPr dirty="0" sz="1450" spc="21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de</a:t>
            </a:r>
            <a:r>
              <a:rPr dirty="0" sz="1450" spc="21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escalas</a:t>
            </a:r>
            <a:r>
              <a:rPr dirty="0" sz="1450" spc="21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e</a:t>
            </a:r>
            <a:r>
              <a:rPr dirty="0" sz="1450" spc="21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25">
                <a:solidFill>
                  <a:srgbClr val="5B646F"/>
                </a:solidFill>
                <a:latin typeface="Microsoft Sans Serif"/>
                <a:cs typeface="Microsoft Sans Serif"/>
              </a:rPr>
              <a:t>das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relações</a:t>
            </a:r>
            <a:r>
              <a:rPr dirty="0" sz="1450" spc="15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b="1">
                <a:solidFill>
                  <a:srgbClr val="5B646F"/>
                </a:solidFill>
                <a:latin typeface="Arial"/>
                <a:cs typeface="Arial"/>
              </a:rPr>
              <a:t>Regular</a:t>
            </a:r>
            <a:r>
              <a:rPr dirty="0" sz="1450" spc="135" b="1">
                <a:solidFill>
                  <a:srgbClr val="5B646F"/>
                </a:solidFill>
                <a:latin typeface="Arial"/>
                <a:cs typeface="Arial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/</a:t>
            </a:r>
            <a:r>
              <a:rPr dirty="0" sz="1450" spc="15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b="1">
                <a:solidFill>
                  <a:srgbClr val="5B646F"/>
                </a:solidFill>
                <a:latin typeface="Arial"/>
                <a:cs typeface="Arial"/>
              </a:rPr>
              <a:t>Bold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,</a:t>
            </a:r>
            <a:r>
              <a:rPr dirty="0" sz="1450" spc="15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permitem</a:t>
            </a:r>
            <a:r>
              <a:rPr dirty="0" sz="1450" spc="15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modelar</a:t>
            </a:r>
            <a:endParaRPr sz="1450">
              <a:latin typeface="Microsoft Sans Serif"/>
              <a:cs typeface="Microsoft Sans Serif"/>
            </a:endParaRPr>
          </a:p>
          <a:p>
            <a:pPr marL="12700" marR="5080">
              <a:lnSpc>
                <a:spcPct val="109000"/>
              </a:lnSpc>
            </a:pP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o</a:t>
            </a:r>
            <a:r>
              <a:rPr dirty="0" sz="1450" spc="21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texto,</a:t>
            </a:r>
            <a:r>
              <a:rPr dirty="0" sz="1450" spc="21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tornando</a:t>
            </a:r>
            <a:r>
              <a:rPr dirty="0" sz="1450" spc="21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a</a:t>
            </a:r>
            <a:r>
              <a:rPr dirty="0" sz="1450" spc="21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composição</a:t>
            </a:r>
            <a:r>
              <a:rPr dirty="0" sz="1450" spc="21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tipográfica</a:t>
            </a:r>
            <a:r>
              <a:rPr dirty="0" sz="1450" spc="21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20">
                <a:solidFill>
                  <a:srgbClr val="5B646F"/>
                </a:solidFill>
                <a:latin typeface="Microsoft Sans Serif"/>
                <a:cs typeface="Microsoft Sans Serif"/>
              </a:rPr>
              <a:t>mais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forte</a:t>
            </a:r>
            <a:r>
              <a:rPr dirty="0" sz="1450" spc="204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e</a:t>
            </a:r>
            <a:r>
              <a:rPr dirty="0" sz="1450" spc="21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com</a:t>
            </a:r>
            <a:r>
              <a:rPr dirty="0" sz="1450" spc="21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maior</a:t>
            </a:r>
            <a:r>
              <a:rPr dirty="0" sz="1450" spc="21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eficácia</a:t>
            </a:r>
            <a:r>
              <a:rPr dirty="0" sz="1450" spc="21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na</a:t>
            </a:r>
            <a:r>
              <a:rPr dirty="0" sz="1450" spc="21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comunicação</a:t>
            </a:r>
            <a:r>
              <a:rPr dirty="0" sz="1450" spc="204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25">
                <a:solidFill>
                  <a:srgbClr val="5B646F"/>
                </a:solidFill>
                <a:latin typeface="Microsoft Sans Serif"/>
                <a:cs typeface="Microsoft Sans Serif"/>
              </a:rPr>
              <a:t>da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mensagem.</a:t>
            </a:r>
            <a:r>
              <a:rPr dirty="0" sz="1450" spc="15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</a:t>
            </a:r>
            <a:r>
              <a:rPr dirty="0" sz="1450" spc="15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sua</a:t>
            </a:r>
            <a:r>
              <a:rPr dirty="0" sz="1450" spc="15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utilização,</a:t>
            </a:r>
            <a:r>
              <a:rPr dirty="0" sz="1450" spc="15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55">
                <a:solidFill>
                  <a:srgbClr val="5B646F"/>
                </a:solidFill>
                <a:latin typeface="Microsoft Sans Serif"/>
                <a:cs typeface="Microsoft Sans Serif"/>
              </a:rPr>
              <a:t>tal</a:t>
            </a:r>
            <a:r>
              <a:rPr dirty="0" sz="1450" spc="15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como</a:t>
            </a:r>
            <a:r>
              <a:rPr dirty="0" sz="1450" spc="15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</a:t>
            </a:r>
            <a:r>
              <a:rPr dirty="0" sz="1450" spc="15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cor</a:t>
            </a:r>
            <a:r>
              <a:rPr dirty="0" sz="1450" spc="15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25">
                <a:solidFill>
                  <a:srgbClr val="5B646F"/>
                </a:solidFill>
                <a:latin typeface="Microsoft Sans Serif"/>
                <a:cs typeface="Microsoft Sans Serif"/>
              </a:rPr>
              <a:t>da </a:t>
            </a:r>
            <a:r>
              <a:rPr dirty="0" sz="1450" spc="55">
                <a:solidFill>
                  <a:srgbClr val="5B646F"/>
                </a:solidFill>
                <a:latin typeface="Microsoft Sans Serif"/>
                <a:cs typeface="Microsoft Sans Serif"/>
              </a:rPr>
              <a:t>paleta</a:t>
            </a:r>
            <a:r>
              <a:rPr dirty="0" sz="1450" spc="19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complementar,</a:t>
            </a:r>
            <a:r>
              <a:rPr dirty="0" sz="1450" spc="19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50">
                <a:solidFill>
                  <a:srgbClr val="5B646F"/>
                </a:solidFill>
                <a:latin typeface="Microsoft Sans Serif"/>
                <a:cs typeface="Microsoft Sans Serif"/>
              </a:rPr>
              <a:t>pode</a:t>
            </a:r>
            <a:r>
              <a:rPr dirty="0" sz="1450" spc="19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ainda</a:t>
            </a:r>
            <a:r>
              <a:rPr dirty="0" sz="1450" spc="19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servir</a:t>
            </a:r>
            <a:r>
              <a:rPr dirty="0" sz="1450" spc="19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20">
                <a:solidFill>
                  <a:srgbClr val="5B646F"/>
                </a:solidFill>
                <a:latin typeface="Microsoft Sans Serif"/>
                <a:cs typeface="Microsoft Sans Serif"/>
              </a:rPr>
              <a:t>para</a:t>
            </a:r>
            <a:endParaRPr sz="1450">
              <a:latin typeface="Microsoft Sans Serif"/>
              <a:cs typeface="Microsoft Sans Serif"/>
            </a:endParaRPr>
          </a:p>
          <a:p>
            <a:pPr marL="12700" marR="342265">
              <a:lnSpc>
                <a:spcPct val="109000"/>
              </a:lnSpc>
            </a:pP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destacar</a:t>
            </a:r>
            <a:r>
              <a:rPr dirty="0" sz="1450" spc="23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partes</a:t>
            </a:r>
            <a:r>
              <a:rPr dirty="0" sz="1450" spc="229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do</a:t>
            </a:r>
            <a:r>
              <a:rPr dirty="0" sz="1450" spc="23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conteúdo</a:t>
            </a:r>
            <a:r>
              <a:rPr dirty="0" sz="1450" spc="23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50">
                <a:solidFill>
                  <a:srgbClr val="5B646F"/>
                </a:solidFill>
                <a:latin typeface="Microsoft Sans Serif"/>
                <a:cs typeface="Microsoft Sans Serif"/>
              </a:rPr>
              <a:t>da</a:t>
            </a:r>
            <a:r>
              <a:rPr dirty="0" sz="1450" spc="23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mensagem,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reforçando</a:t>
            </a:r>
            <a:r>
              <a:rPr dirty="0" sz="1450" spc="24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</a:t>
            </a:r>
            <a:r>
              <a:rPr dirty="0" sz="1450" spc="24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mesma.</a:t>
            </a:r>
            <a:endParaRPr sz="145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00660" rIns="0" bIns="0" rtlCol="0" vert="horz">
            <a:spAutoFit/>
          </a:bodyPr>
          <a:lstStyle/>
          <a:p>
            <a:pPr marL="12700" marR="5080">
              <a:lnSpc>
                <a:spcPct val="77100"/>
              </a:lnSpc>
              <a:spcBef>
                <a:spcPts val="1580"/>
              </a:spcBef>
            </a:pPr>
            <a:r>
              <a:rPr dirty="0" spc="175" b="0">
                <a:latin typeface="Microsoft Sans Serif"/>
                <a:cs typeface="Microsoft Sans Serif"/>
              </a:rPr>
              <a:t>9</a:t>
            </a:r>
            <a:r>
              <a:rPr dirty="0" spc="-45" b="0">
                <a:latin typeface="Microsoft Sans Serif"/>
                <a:cs typeface="Microsoft Sans Serif"/>
              </a:rPr>
              <a:t> </a:t>
            </a:r>
            <a:r>
              <a:rPr dirty="0" spc="-175"/>
              <a:t>Arquitectura </a:t>
            </a:r>
            <a:r>
              <a:rPr dirty="0" spc="-20"/>
              <a:t>de</a:t>
            </a:r>
            <a:r>
              <a:rPr dirty="0" spc="-350"/>
              <a:t> </a:t>
            </a:r>
            <a:r>
              <a:rPr dirty="0" spc="-190"/>
              <a:t>Informação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5855324" y="1835193"/>
            <a:ext cx="4869180" cy="7271384"/>
          </a:xfrm>
          <a:prstGeom prst="rect">
            <a:avLst/>
          </a:prstGeom>
        </p:spPr>
        <p:txBody>
          <a:bodyPr wrap="square" lIns="0" tIns="247650" rIns="0" bIns="0" rtlCol="0" vert="horz">
            <a:spAutoFit/>
          </a:bodyPr>
          <a:lstStyle/>
          <a:p>
            <a:pPr marL="12700" marR="5080">
              <a:lnSpc>
                <a:spcPts val="9230"/>
              </a:lnSpc>
              <a:spcBef>
                <a:spcPts val="1950"/>
              </a:spcBef>
            </a:pPr>
            <a:r>
              <a:rPr dirty="0" sz="9200" spc="-285" b="1">
                <a:solidFill>
                  <a:srgbClr val="0099CC"/>
                </a:solidFill>
                <a:latin typeface="Arial"/>
                <a:cs typeface="Arial"/>
              </a:rPr>
              <a:t>Dores</a:t>
            </a:r>
            <a:r>
              <a:rPr dirty="0" sz="9200" spc="185" b="1">
                <a:solidFill>
                  <a:srgbClr val="0099CC"/>
                </a:solidFill>
                <a:latin typeface="Arial"/>
                <a:cs typeface="Arial"/>
              </a:rPr>
              <a:t> </a:t>
            </a:r>
            <a:r>
              <a:rPr dirty="0" sz="9200" spc="-25" b="1">
                <a:solidFill>
                  <a:srgbClr val="0099CC"/>
                </a:solidFill>
                <a:latin typeface="Arial"/>
                <a:cs typeface="Arial"/>
              </a:rPr>
              <a:t>de </a:t>
            </a:r>
            <a:r>
              <a:rPr dirty="0" sz="9200" spc="-420" b="1">
                <a:solidFill>
                  <a:srgbClr val="0099CC"/>
                </a:solidFill>
                <a:latin typeface="Arial"/>
                <a:cs typeface="Arial"/>
              </a:rPr>
              <a:t>C</a:t>
            </a:r>
            <a:r>
              <a:rPr dirty="0" sz="9200" spc="-390" b="1">
                <a:solidFill>
                  <a:srgbClr val="0099CC"/>
                </a:solidFill>
                <a:latin typeface="Arial"/>
                <a:cs typeface="Arial"/>
              </a:rPr>
              <a:t>r</a:t>
            </a:r>
            <a:r>
              <a:rPr dirty="0" sz="9200" spc="-315" b="1">
                <a:solidFill>
                  <a:srgbClr val="0099CC"/>
                </a:solidFill>
                <a:latin typeface="Arial"/>
                <a:cs typeface="Arial"/>
              </a:rPr>
              <a:t>é</a:t>
            </a:r>
            <a:r>
              <a:rPr dirty="0" sz="9200" spc="-370" b="1">
                <a:solidFill>
                  <a:srgbClr val="0099CC"/>
                </a:solidFill>
                <a:latin typeface="Arial"/>
                <a:cs typeface="Arial"/>
              </a:rPr>
              <a:t>dit</a:t>
            </a:r>
            <a:r>
              <a:rPr dirty="0" sz="9200" spc="-844" b="1">
                <a:solidFill>
                  <a:srgbClr val="0099CC"/>
                </a:solidFill>
                <a:latin typeface="Arial"/>
                <a:cs typeface="Arial"/>
              </a:rPr>
              <a:t>o</a:t>
            </a:r>
            <a:r>
              <a:rPr dirty="0" sz="9200" spc="-370" b="1">
                <a:solidFill>
                  <a:srgbClr val="0099CC"/>
                </a:solidFill>
                <a:latin typeface="Arial"/>
                <a:cs typeface="Arial"/>
              </a:rPr>
              <a:t>?</a:t>
            </a:r>
            <a:endParaRPr sz="9200">
              <a:latin typeface="Arial"/>
              <a:cs typeface="Arial"/>
            </a:endParaRPr>
          </a:p>
          <a:p>
            <a:pPr marL="12700" marR="20320">
              <a:lnSpc>
                <a:spcPts val="9230"/>
              </a:lnSpc>
              <a:spcBef>
                <a:spcPts val="3470"/>
              </a:spcBef>
            </a:pPr>
            <a:r>
              <a:rPr dirty="0" sz="9200">
                <a:solidFill>
                  <a:srgbClr val="0099CC"/>
                </a:solidFill>
                <a:latin typeface="Microsoft Sans Serif"/>
                <a:cs typeface="Microsoft Sans Serif"/>
              </a:rPr>
              <a:t>Fale</a:t>
            </a:r>
            <a:r>
              <a:rPr dirty="0" sz="9200" spc="340">
                <a:solidFill>
                  <a:srgbClr val="0099CC"/>
                </a:solidFill>
                <a:latin typeface="Microsoft Sans Serif"/>
                <a:cs typeface="Microsoft Sans Serif"/>
              </a:rPr>
              <a:t> </a:t>
            </a:r>
            <a:r>
              <a:rPr dirty="0" sz="9200" spc="-55">
                <a:solidFill>
                  <a:srgbClr val="0099CC"/>
                </a:solidFill>
                <a:latin typeface="Microsoft Sans Serif"/>
                <a:cs typeface="Microsoft Sans Serif"/>
              </a:rPr>
              <a:t>com </a:t>
            </a:r>
            <a:r>
              <a:rPr dirty="0" sz="9200" spc="150">
                <a:solidFill>
                  <a:srgbClr val="0099CC"/>
                </a:solidFill>
                <a:latin typeface="Microsoft Sans Serif"/>
                <a:cs typeface="Microsoft Sans Serif"/>
              </a:rPr>
              <a:t>o</a:t>
            </a:r>
            <a:r>
              <a:rPr dirty="0" sz="9200" spc="315">
                <a:solidFill>
                  <a:srgbClr val="0099CC"/>
                </a:solidFill>
                <a:latin typeface="Microsoft Sans Serif"/>
                <a:cs typeface="Microsoft Sans Serif"/>
              </a:rPr>
              <a:t> </a:t>
            </a:r>
            <a:r>
              <a:rPr dirty="0" sz="9200" spc="55">
                <a:solidFill>
                  <a:srgbClr val="0099CC"/>
                </a:solidFill>
                <a:latin typeface="Microsoft Sans Serif"/>
                <a:cs typeface="Microsoft Sans Serif"/>
              </a:rPr>
              <a:t>D</a:t>
            </a:r>
            <a:r>
              <a:rPr dirty="0" sz="9200" spc="35">
                <a:solidFill>
                  <a:srgbClr val="0099CC"/>
                </a:solidFill>
                <a:latin typeface="Microsoft Sans Serif"/>
                <a:cs typeface="Microsoft Sans Serif"/>
              </a:rPr>
              <a:t>o</a:t>
            </a:r>
            <a:r>
              <a:rPr dirty="0" sz="9200" spc="110">
                <a:solidFill>
                  <a:srgbClr val="0099CC"/>
                </a:solidFill>
                <a:latin typeface="Microsoft Sans Serif"/>
                <a:cs typeface="Microsoft Sans Serif"/>
              </a:rPr>
              <a:t>u</a:t>
            </a:r>
            <a:r>
              <a:rPr dirty="0" sz="9200" spc="-55">
                <a:solidFill>
                  <a:srgbClr val="0099CC"/>
                </a:solidFill>
                <a:latin typeface="Microsoft Sans Serif"/>
                <a:cs typeface="Microsoft Sans Serif"/>
              </a:rPr>
              <a:t>t</a:t>
            </a:r>
            <a:r>
              <a:rPr dirty="0" sz="9200" spc="55">
                <a:solidFill>
                  <a:srgbClr val="0099CC"/>
                </a:solidFill>
                <a:latin typeface="Microsoft Sans Serif"/>
                <a:cs typeface="Microsoft Sans Serif"/>
              </a:rPr>
              <a:t>o</a:t>
            </a:r>
            <a:r>
              <a:rPr dirty="0" sz="9200" spc="-495">
                <a:solidFill>
                  <a:srgbClr val="0099CC"/>
                </a:solidFill>
                <a:latin typeface="Microsoft Sans Serif"/>
                <a:cs typeface="Microsoft Sans Serif"/>
              </a:rPr>
              <a:t>r</a:t>
            </a:r>
            <a:r>
              <a:rPr dirty="0" sz="9200" spc="50">
                <a:solidFill>
                  <a:srgbClr val="0099CC"/>
                </a:solidFill>
                <a:latin typeface="Microsoft Sans Serif"/>
                <a:cs typeface="Microsoft Sans Serif"/>
              </a:rPr>
              <a:t>.</a:t>
            </a:r>
            <a:endParaRPr sz="9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610"/>
              </a:spcBef>
            </a:pPr>
            <a:r>
              <a:rPr dirty="0" sz="4100" spc="-35" b="1">
                <a:solidFill>
                  <a:srgbClr val="0099CC"/>
                </a:solidFill>
                <a:latin typeface="Arial"/>
                <a:cs typeface="Arial"/>
              </a:rPr>
              <a:t>Títulos</a:t>
            </a:r>
            <a:r>
              <a:rPr dirty="0" sz="4100" spc="-250" b="1">
                <a:solidFill>
                  <a:srgbClr val="0099CC"/>
                </a:solidFill>
                <a:latin typeface="Arial"/>
                <a:cs typeface="Arial"/>
              </a:rPr>
              <a:t> </a:t>
            </a:r>
            <a:r>
              <a:rPr dirty="0" sz="4100" spc="-10" b="1">
                <a:solidFill>
                  <a:srgbClr val="0099CC"/>
                </a:solidFill>
                <a:latin typeface="Arial"/>
                <a:cs typeface="Arial"/>
              </a:rPr>
              <a:t>(Bold)</a:t>
            </a:r>
            <a:endParaRPr sz="4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dirty="0" sz="4100" spc="-320">
                <a:solidFill>
                  <a:srgbClr val="0099CC"/>
                </a:solidFill>
                <a:latin typeface="Microsoft Sans Serif"/>
                <a:cs typeface="Microsoft Sans Serif"/>
              </a:rPr>
              <a:t>T</a:t>
            </a:r>
            <a:r>
              <a:rPr dirty="0" sz="4100" spc="20">
                <a:solidFill>
                  <a:srgbClr val="0099CC"/>
                </a:solidFill>
                <a:latin typeface="Microsoft Sans Serif"/>
                <a:cs typeface="Microsoft Sans Serif"/>
              </a:rPr>
              <a:t>e</a:t>
            </a:r>
            <a:r>
              <a:rPr dirty="0" sz="4100" spc="215">
                <a:solidFill>
                  <a:srgbClr val="0099CC"/>
                </a:solidFill>
                <a:latin typeface="Microsoft Sans Serif"/>
                <a:cs typeface="Microsoft Sans Serif"/>
              </a:rPr>
              <a:t>x</a:t>
            </a:r>
            <a:r>
              <a:rPr dirty="0" sz="4100" spc="30">
                <a:solidFill>
                  <a:srgbClr val="0099CC"/>
                </a:solidFill>
                <a:latin typeface="Microsoft Sans Serif"/>
                <a:cs typeface="Microsoft Sans Serif"/>
              </a:rPr>
              <a:t>t</a:t>
            </a:r>
            <a:r>
              <a:rPr dirty="0" sz="4100" spc="50">
                <a:solidFill>
                  <a:srgbClr val="0099CC"/>
                </a:solidFill>
                <a:latin typeface="Microsoft Sans Serif"/>
                <a:cs typeface="Microsoft Sans Serif"/>
              </a:rPr>
              <a:t>o</a:t>
            </a:r>
            <a:r>
              <a:rPr dirty="0" sz="4100" spc="-135">
                <a:solidFill>
                  <a:srgbClr val="0099CC"/>
                </a:solidFill>
                <a:latin typeface="Microsoft Sans Serif"/>
                <a:cs typeface="Microsoft Sans Serif"/>
              </a:rPr>
              <a:t> </a:t>
            </a:r>
            <a:r>
              <a:rPr dirty="0" sz="4100" spc="-10">
                <a:solidFill>
                  <a:srgbClr val="0099CC"/>
                </a:solidFill>
                <a:latin typeface="Microsoft Sans Serif"/>
                <a:cs typeface="Microsoft Sans Serif"/>
              </a:rPr>
              <a:t>(Regular)</a:t>
            </a:r>
            <a:endParaRPr sz="4100">
              <a:latin typeface="Microsoft Sans Serif"/>
              <a:cs typeface="Microsoft Sans Serif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idx="3" sz="half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1294765">
              <a:lnSpc>
                <a:spcPct val="107100"/>
              </a:lnSpc>
              <a:spcBef>
                <a:spcPts val="95"/>
              </a:spcBef>
            </a:pPr>
            <a:r>
              <a:rPr dirty="0" spc="-45">
                <a:latin typeface="Trebuchet MS"/>
                <a:cs typeface="Trebuchet MS"/>
              </a:rPr>
              <a:t>Próxima</a:t>
            </a:r>
            <a:r>
              <a:rPr dirty="0" spc="-110">
                <a:latin typeface="Trebuchet MS"/>
                <a:cs typeface="Trebuchet MS"/>
              </a:rPr>
              <a:t> </a:t>
            </a:r>
            <a:r>
              <a:rPr dirty="0" spc="90">
                <a:latin typeface="Trebuchet MS"/>
                <a:cs typeface="Trebuchet MS"/>
              </a:rPr>
              <a:t>Nova</a:t>
            </a:r>
            <a:r>
              <a:rPr dirty="0" spc="-105">
                <a:latin typeface="Trebuchet MS"/>
                <a:cs typeface="Trebuchet MS"/>
              </a:rPr>
              <a:t> </a:t>
            </a:r>
            <a:r>
              <a:rPr dirty="0" spc="-60">
                <a:latin typeface="Trebuchet MS"/>
                <a:cs typeface="Trebuchet MS"/>
              </a:rPr>
              <a:t>Alt</a:t>
            </a:r>
            <a:r>
              <a:rPr dirty="0" spc="-105">
                <a:latin typeface="Trebuchet MS"/>
                <a:cs typeface="Trebuchet MS"/>
              </a:rPr>
              <a:t> </a:t>
            </a:r>
            <a:r>
              <a:rPr dirty="0" spc="-20">
                <a:latin typeface="Trebuchet MS"/>
                <a:cs typeface="Trebuchet MS"/>
              </a:rPr>
              <a:t>Thin </a:t>
            </a:r>
            <a:r>
              <a:rPr dirty="0" spc="-95" i="1"/>
              <a:t>Próxima</a:t>
            </a:r>
            <a:r>
              <a:rPr dirty="0" spc="-100" i="1"/>
              <a:t> </a:t>
            </a:r>
            <a:r>
              <a:rPr dirty="0" spc="55" i="1"/>
              <a:t>Nova</a:t>
            </a:r>
            <a:r>
              <a:rPr dirty="0" spc="-60" i="1"/>
              <a:t> </a:t>
            </a:r>
            <a:r>
              <a:rPr dirty="0" spc="-200" i="1"/>
              <a:t>Alt</a:t>
            </a:r>
            <a:r>
              <a:rPr dirty="0" spc="-20" i="1"/>
              <a:t> </a:t>
            </a:r>
            <a:r>
              <a:rPr dirty="0" spc="-75" i="1"/>
              <a:t>Thin</a:t>
            </a:r>
            <a:r>
              <a:rPr dirty="0" spc="-65" i="1"/>
              <a:t> </a:t>
            </a:r>
            <a:r>
              <a:rPr dirty="0" spc="-10" i="1"/>
              <a:t>Italic </a:t>
            </a:r>
            <a:r>
              <a:rPr dirty="0" spc="-10">
                <a:latin typeface="Trebuchet MS"/>
                <a:cs typeface="Trebuchet MS"/>
              </a:rPr>
              <a:t>Próxima</a:t>
            </a:r>
            <a:r>
              <a:rPr dirty="0" spc="-125">
                <a:latin typeface="Trebuchet MS"/>
                <a:cs typeface="Trebuchet MS"/>
              </a:rPr>
              <a:t> </a:t>
            </a:r>
            <a:r>
              <a:rPr dirty="0" spc="105">
                <a:latin typeface="Trebuchet MS"/>
                <a:cs typeface="Trebuchet MS"/>
              </a:rPr>
              <a:t>Nova</a:t>
            </a:r>
            <a:r>
              <a:rPr dirty="0" spc="-120">
                <a:latin typeface="Trebuchet MS"/>
                <a:cs typeface="Trebuchet MS"/>
              </a:rPr>
              <a:t> </a:t>
            </a:r>
            <a:r>
              <a:rPr dirty="0" spc="-20">
                <a:latin typeface="Trebuchet MS"/>
                <a:cs typeface="Trebuchet MS"/>
              </a:rPr>
              <a:t>Alt</a:t>
            </a:r>
            <a:r>
              <a:rPr dirty="0" spc="-120">
                <a:latin typeface="Trebuchet MS"/>
                <a:cs typeface="Trebuchet MS"/>
              </a:rPr>
              <a:t> </a:t>
            </a:r>
            <a:r>
              <a:rPr dirty="0" spc="-10">
                <a:latin typeface="Trebuchet MS"/>
                <a:cs typeface="Trebuchet MS"/>
              </a:rPr>
              <a:t>Light </a:t>
            </a:r>
            <a:r>
              <a:rPr dirty="0" spc="-65" i="1"/>
              <a:t>Próxima</a:t>
            </a:r>
            <a:r>
              <a:rPr dirty="0" spc="-80" i="1"/>
              <a:t> </a:t>
            </a:r>
            <a:r>
              <a:rPr dirty="0" spc="65" i="1"/>
              <a:t>Nova</a:t>
            </a:r>
            <a:r>
              <a:rPr dirty="0" spc="-65" i="1"/>
              <a:t> </a:t>
            </a:r>
            <a:r>
              <a:rPr dirty="0" spc="-155" i="1"/>
              <a:t>Alt</a:t>
            </a:r>
            <a:r>
              <a:rPr dirty="0" spc="-65" i="1"/>
              <a:t> </a:t>
            </a:r>
            <a:r>
              <a:rPr dirty="0" spc="-85" i="1"/>
              <a:t>Light</a:t>
            </a:r>
            <a:r>
              <a:rPr dirty="0" spc="-65" i="1"/>
              <a:t> </a:t>
            </a:r>
            <a:r>
              <a:rPr dirty="0" spc="-100" i="1"/>
              <a:t>Italic </a:t>
            </a:r>
            <a:r>
              <a:rPr dirty="0">
                <a:solidFill>
                  <a:srgbClr val="0099CC"/>
                </a:solidFill>
                <a:latin typeface="Microsoft Sans Serif"/>
                <a:cs typeface="Microsoft Sans Serif"/>
              </a:rPr>
              <a:t>Próxima</a:t>
            </a:r>
            <a:r>
              <a:rPr dirty="0" spc="85">
                <a:solidFill>
                  <a:srgbClr val="0099CC"/>
                </a:solidFill>
                <a:latin typeface="Microsoft Sans Serif"/>
                <a:cs typeface="Microsoft Sans Serif"/>
              </a:rPr>
              <a:t> </a:t>
            </a:r>
            <a:r>
              <a:rPr dirty="0">
                <a:solidFill>
                  <a:srgbClr val="0099CC"/>
                </a:solidFill>
                <a:latin typeface="Microsoft Sans Serif"/>
                <a:cs typeface="Microsoft Sans Serif"/>
              </a:rPr>
              <a:t>Nova</a:t>
            </a:r>
            <a:r>
              <a:rPr dirty="0" spc="85">
                <a:solidFill>
                  <a:srgbClr val="0099CC"/>
                </a:solidFill>
                <a:latin typeface="Microsoft Sans Serif"/>
                <a:cs typeface="Microsoft Sans Serif"/>
              </a:rPr>
              <a:t> </a:t>
            </a:r>
            <a:r>
              <a:rPr dirty="0" spc="60">
                <a:solidFill>
                  <a:srgbClr val="0099CC"/>
                </a:solidFill>
                <a:latin typeface="Microsoft Sans Serif"/>
                <a:cs typeface="Microsoft Sans Serif"/>
              </a:rPr>
              <a:t>Alt</a:t>
            </a:r>
            <a:r>
              <a:rPr dirty="0" spc="85">
                <a:solidFill>
                  <a:srgbClr val="0099CC"/>
                </a:solidFill>
                <a:latin typeface="Microsoft Sans Serif"/>
                <a:cs typeface="Microsoft Sans Serif"/>
              </a:rPr>
              <a:t> </a:t>
            </a:r>
            <a:r>
              <a:rPr dirty="0" spc="-10">
                <a:solidFill>
                  <a:srgbClr val="0099CC"/>
                </a:solidFill>
                <a:latin typeface="Microsoft Sans Serif"/>
                <a:cs typeface="Microsoft Sans Serif"/>
              </a:rPr>
              <a:t>Regular</a:t>
            </a:r>
          </a:p>
          <a:p>
            <a:pPr marL="12700" marR="285115">
              <a:lnSpc>
                <a:spcPct val="107100"/>
              </a:lnSpc>
            </a:pPr>
            <a:r>
              <a:rPr dirty="0">
                <a:latin typeface="Microsoft Sans Serif"/>
                <a:cs typeface="Microsoft Sans Serif"/>
              </a:rPr>
              <a:t>Próxima</a:t>
            </a:r>
            <a:r>
              <a:rPr dirty="0" spc="10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Nova</a:t>
            </a:r>
            <a:r>
              <a:rPr dirty="0" spc="105">
                <a:latin typeface="Microsoft Sans Serif"/>
                <a:cs typeface="Microsoft Sans Serif"/>
              </a:rPr>
              <a:t> </a:t>
            </a:r>
            <a:r>
              <a:rPr dirty="0" spc="60">
                <a:latin typeface="Microsoft Sans Serif"/>
                <a:cs typeface="Microsoft Sans Serif"/>
              </a:rPr>
              <a:t>Alt</a:t>
            </a:r>
            <a:r>
              <a:rPr dirty="0" spc="11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Regular</a:t>
            </a:r>
            <a:r>
              <a:rPr dirty="0" spc="110">
                <a:latin typeface="Microsoft Sans Serif"/>
                <a:cs typeface="Microsoft Sans Serif"/>
              </a:rPr>
              <a:t> </a:t>
            </a:r>
            <a:r>
              <a:rPr dirty="0" spc="-10">
                <a:latin typeface="Microsoft Sans Serif"/>
                <a:cs typeface="Microsoft Sans Serif"/>
              </a:rPr>
              <a:t>Italic </a:t>
            </a:r>
            <a:r>
              <a:rPr dirty="0" spc="-70" b="1">
                <a:latin typeface="Arial"/>
                <a:cs typeface="Arial"/>
              </a:rPr>
              <a:t>Próxima</a:t>
            </a:r>
            <a:r>
              <a:rPr dirty="0" spc="-75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Nova</a:t>
            </a:r>
            <a:r>
              <a:rPr dirty="0" spc="-75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Alt</a:t>
            </a:r>
            <a:r>
              <a:rPr dirty="0" spc="-70" b="1">
                <a:latin typeface="Arial"/>
                <a:cs typeface="Arial"/>
              </a:rPr>
              <a:t> </a:t>
            </a:r>
            <a:r>
              <a:rPr dirty="0" spc="-10" b="1">
                <a:latin typeface="Arial"/>
                <a:cs typeface="Arial"/>
              </a:rPr>
              <a:t>Semibold </a:t>
            </a:r>
            <a:r>
              <a:rPr dirty="0" spc="-95" b="1" i="1">
                <a:latin typeface="Arial"/>
                <a:cs typeface="Arial"/>
              </a:rPr>
              <a:t>Próxima</a:t>
            </a:r>
            <a:r>
              <a:rPr dirty="0" spc="-114" b="1" i="1">
                <a:latin typeface="Arial"/>
                <a:cs typeface="Arial"/>
              </a:rPr>
              <a:t> </a:t>
            </a:r>
            <a:r>
              <a:rPr dirty="0" b="1" i="1">
                <a:latin typeface="Arial"/>
                <a:cs typeface="Arial"/>
              </a:rPr>
              <a:t>Nova</a:t>
            </a:r>
            <a:r>
              <a:rPr dirty="0" spc="-135" b="1" i="1">
                <a:latin typeface="Arial"/>
                <a:cs typeface="Arial"/>
              </a:rPr>
              <a:t> </a:t>
            </a:r>
            <a:r>
              <a:rPr dirty="0" b="1" i="1">
                <a:latin typeface="Arial"/>
                <a:cs typeface="Arial"/>
              </a:rPr>
              <a:t>Alt</a:t>
            </a:r>
            <a:r>
              <a:rPr dirty="0" spc="-125" b="1" i="1">
                <a:latin typeface="Arial"/>
                <a:cs typeface="Arial"/>
              </a:rPr>
              <a:t> </a:t>
            </a:r>
            <a:r>
              <a:rPr dirty="0" spc="-55" b="1" i="1">
                <a:latin typeface="Arial"/>
                <a:cs typeface="Arial"/>
              </a:rPr>
              <a:t>Semibold</a:t>
            </a:r>
            <a:r>
              <a:rPr dirty="0" spc="-125" b="1" i="1">
                <a:latin typeface="Arial"/>
                <a:cs typeface="Arial"/>
              </a:rPr>
              <a:t> </a:t>
            </a:r>
            <a:r>
              <a:rPr dirty="0" spc="-20" b="1" i="1">
                <a:latin typeface="Arial"/>
                <a:cs typeface="Arial"/>
              </a:rPr>
              <a:t>Italic </a:t>
            </a:r>
            <a:r>
              <a:rPr dirty="0" spc="-30" b="1">
                <a:solidFill>
                  <a:srgbClr val="0099CC"/>
                </a:solidFill>
                <a:latin typeface="Arial"/>
                <a:cs typeface="Arial"/>
              </a:rPr>
              <a:t>Próxima</a:t>
            </a:r>
            <a:r>
              <a:rPr dirty="0" spc="-45" b="1">
                <a:solidFill>
                  <a:srgbClr val="0099CC"/>
                </a:solidFill>
                <a:latin typeface="Arial"/>
                <a:cs typeface="Arial"/>
              </a:rPr>
              <a:t> </a:t>
            </a:r>
            <a:r>
              <a:rPr dirty="0" b="1">
                <a:solidFill>
                  <a:srgbClr val="0099CC"/>
                </a:solidFill>
                <a:latin typeface="Arial"/>
                <a:cs typeface="Arial"/>
              </a:rPr>
              <a:t>Nova</a:t>
            </a:r>
            <a:r>
              <a:rPr dirty="0" spc="-45" b="1">
                <a:solidFill>
                  <a:srgbClr val="0099CC"/>
                </a:solidFill>
                <a:latin typeface="Arial"/>
                <a:cs typeface="Arial"/>
              </a:rPr>
              <a:t> </a:t>
            </a:r>
            <a:r>
              <a:rPr dirty="0" b="1">
                <a:solidFill>
                  <a:srgbClr val="0099CC"/>
                </a:solidFill>
                <a:latin typeface="Arial"/>
                <a:cs typeface="Arial"/>
              </a:rPr>
              <a:t>Alt</a:t>
            </a:r>
            <a:r>
              <a:rPr dirty="0" spc="-45" b="1">
                <a:solidFill>
                  <a:srgbClr val="0099CC"/>
                </a:solidFill>
                <a:latin typeface="Arial"/>
                <a:cs typeface="Arial"/>
              </a:rPr>
              <a:t> </a:t>
            </a:r>
            <a:r>
              <a:rPr dirty="0" spc="-20" b="1">
                <a:solidFill>
                  <a:srgbClr val="0099CC"/>
                </a:solidFill>
                <a:latin typeface="Arial"/>
                <a:cs typeface="Arial"/>
              </a:rPr>
              <a:t>Bold</a:t>
            </a: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pc="-50" b="1" i="1">
                <a:latin typeface="Trebuchet MS"/>
                <a:cs typeface="Trebuchet MS"/>
              </a:rPr>
              <a:t>Próxima</a:t>
            </a:r>
            <a:r>
              <a:rPr dirty="0" spc="-75" b="1" i="1">
                <a:latin typeface="Trebuchet MS"/>
                <a:cs typeface="Trebuchet MS"/>
              </a:rPr>
              <a:t> </a:t>
            </a:r>
            <a:r>
              <a:rPr dirty="0" b="1" i="1">
                <a:latin typeface="Trebuchet MS"/>
                <a:cs typeface="Trebuchet MS"/>
              </a:rPr>
              <a:t>Nova</a:t>
            </a:r>
            <a:r>
              <a:rPr dirty="0" spc="-75" b="1" i="1">
                <a:latin typeface="Trebuchet MS"/>
                <a:cs typeface="Trebuchet MS"/>
              </a:rPr>
              <a:t> </a:t>
            </a:r>
            <a:r>
              <a:rPr dirty="0" b="1" i="1">
                <a:latin typeface="Trebuchet MS"/>
                <a:cs typeface="Trebuchet MS"/>
              </a:rPr>
              <a:t>Alt</a:t>
            </a:r>
            <a:r>
              <a:rPr dirty="0" spc="-75" b="1" i="1">
                <a:latin typeface="Trebuchet MS"/>
                <a:cs typeface="Trebuchet MS"/>
              </a:rPr>
              <a:t> </a:t>
            </a:r>
            <a:r>
              <a:rPr dirty="0" spc="55" b="1" i="1">
                <a:latin typeface="Trebuchet MS"/>
                <a:cs typeface="Trebuchet MS"/>
              </a:rPr>
              <a:t>Bold</a:t>
            </a:r>
            <a:r>
              <a:rPr dirty="0" spc="-70" b="1" i="1">
                <a:latin typeface="Trebuchet MS"/>
                <a:cs typeface="Trebuchet MS"/>
              </a:rPr>
              <a:t> </a:t>
            </a:r>
            <a:r>
              <a:rPr dirty="0" spc="-10" b="1" i="1">
                <a:latin typeface="Trebuchet MS"/>
                <a:cs typeface="Trebuchet MS"/>
              </a:rPr>
              <a:t>Italic</a:t>
            </a:r>
          </a:p>
          <a:p>
            <a:pPr marL="12700" marR="5080">
              <a:lnSpc>
                <a:spcPct val="107100"/>
              </a:lnSpc>
            </a:pPr>
            <a:r>
              <a:rPr dirty="0" b="1">
                <a:latin typeface="Arial"/>
                <a:cs typeface="Arial"/>
              </a:rPr>
              <a:t>Próxima</a:t>
            </a:r>
            <a:r>
              <a:rPr dirty="0" spc="45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Nova</a:t>
            </a:r>
            <a:r>
              <a:rPr dirty="0" spc="55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Alt</a:t>
            </a:r>
            <a:r>
              <a:rPr dirty="0" spc="55" b="1">
                <a:latin typeface="Arial"/>
                <a:cs typeface="Arial"/>
              </a:rPr>
              <a:t> </a:t>
            </a:r>
            <a:r>
              <a:rPr dirty="0" spc="-10" b="1">
                <a:latin typeface="Arial"/>
                <a:cs typeface="Arial"/>
              </a:rPr>
              <a:t>Extrabold </a:t>
            </a:r>
            <a:r>
              <a:rPr dirty="0" spc="-10" b="1" i="1">
                <a:latin typeface="Trebuchet MS"/>
                <a:cs typeface="Trebuchet MS"/>
              </a:rPr>
              <a:t>Próxima</a:t>
            </a:r>
            <a:r>
              <a:rPr dirty="0" spc="-60" b="1" i="1">
                <a:latin typeface="Trebuchet MS"/>
                <a:cs typeface="Trebuchet MS"/>
              </a:rPr>
              <a:t> </a:t>
            </a:r>
            <a:r>
              <a:rPr dirty="0" b="1" i="1">
                <a:latin typeface="Trebuchet MS"/>
                <a:cs typeface="Trebuchet MS"/>
              </a:rPr>
              <a:t>Nova</a:t>
            </a:r>
            <a:r>
              <a:rPr dirty="0" spc="-60" b="1" i="1">
                <a:latin typeface="Trebuchet MS"/>
                <a:cs typeface="Trebuchet MS"/>
              </a:rPr>
              <a:t> </a:t>
            </a:r>
            <a:r>
              <a:rPr dirty="0" b="1" i="1">
                <a:latin typeface="Trebuchet MS"/>
                <a:cs typeface="Trebuchet MS"/>
              </a:rPr>
              <a:t>Alt</a:t>
            </a:r>
            <a:r>
              <a:rPr dirty="0" spc="-60" b="1" i="1">
                <a:latin typeface="Trebuchet MS"/>
                <a:cs typeface="Trebuchet MS"/>
              </a:rPr>
              <a:t> </a:t>
            </a:r>
            <a:r>
              <a:rPr dirty="0" spc="-30" b="1" i="1">
                <a:latin typeface="Trebuchet MS"/>
                <a:cs typeface="Trebuchet MS"/>
              </a:rPr>
              <a:t>Extrabold</a:t>
            </a:r>
            <a:r>
              <a:rPr dirty="0" spc="-60" b="1" i="1">
                <a:latin typeface="Trebuchet MS"/>
                <a:cs typeface="Trebuchet MS"/>
              </a:rPr>
              <a:t> </a:t>
            </a:r>
            <a:r>
              <a:rPr dirty="0" spc="-20" b="1" i="1">
                <a:latin typeface="Trebuchet MS"/>
                <a:cs typeface="Trebuchet MS"/>
              </a:rPr>
              <a:t>Italic </a:t>
            </a:r>
            <a:r>
              <a:rPr dirty="0">
                <a:latin typeface="Microsoft Sans Serif"/>
                <a:cs typeface="Microsoft Sans Serif"/>
              </a:rPr>
              <a:t>Próxima</a:t>
            </a:r>
            <a:r>
              <a:rPr dirty="0" spc="8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Nova</a:t>
            </a:r>
            <a:r>
              <a:rPr dirty="0" spc="85">
                <a:latin typeface="Microsoft Sans Serif"/>
                <a:cs typeface="Microsoft Sans Serif"/>
              </a:rPr>
              <a:t> </a:t>
            </a:r>
            <a:r>
              <a:rPr dirty="0" spc="60">
                <a:latin typeface="Microsoft Sans Serif"/>
                <a:cs typeface="Microsoft Sans Serif"/>
              </a:rPr>
              <a:t>Alt</a:t>
            </a:r>
            <a:r>
              <a:rPr dirty="0" spc="90">
                <a:latin typeface="Microsoft Sans Serif"/>
                <a:cs typeface="Microsoft Sans Serif"/>
              </a:rPr>
              <a:t> </a:t>
            </a:r>
            <a:r>
              <a:rPr dirty="0" spc="-10">
                <a:latin typeface="Microsoft Sans Serif"/>
                <a:cs typeface="Microsoft Sans Serif"/>
              </a:rPr>
              <a:t>Black</a:t>
            </a: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b="1" i="1">
                <a:latin typeface="Trebuchet MS"/>
                <a:cs typeface="Trebuchet MS"/>
              </a:rPr>
              <a:t>Próxima</a:t>
            </a:r>
            <a:r>
              <a:rPr dirty="0" spc="45" b="1" i="1">
                <a:latin typeface="Trebuchet MS"/>
                <a:cs typeface="Trebuchet MS"/>
              </a:rPr>
              <a:t> </a:t>
            </a:r>
            <a:r>
              <a:rPr dirty="0" b="1" i="1">
                <a:latin typeface="Trebuchet MS"/>
                <a:cs typeface="Trebuchet MS"/>
              </a:rPr>
              <a:t>Nova</a:t>
            </a:r>
            <a:r>
              <a:rPr dirty="0" spc="40" b="1" i="1">
                <a:latin typeface="Trebuchet MS"/>
                <a:cs typeface="Trebuchet MS"/>
              </a:rPr>
              <a:t> </a:t>
            </a:r>
            <a:r>
              <a:rPr dirty="0" spc="50" b="1" i="1">
                <a:latin typeface="Trebuchet MS"/>
                <a:cs typeface="Trebuchet MS"/>
              </a:rPr>
              <a:t>Alt</a:t>
            </a:r>
            <a:r>
              <a:rPr dirty="0" spc="45" b="1" i="1">
                <a:latin typeface="Trebuchet MS"/>
                <a:cs typeface="Trebuchet MS"/>
              </a:rPr>
              <a:t> </a:t>
            </a:r>
            <a:r>
              <a:rPr dirty="0" spc="85" b="1" i="1">
                <a:latin typeface="Trebuchet MS"/>
                <a:cs typeface="Trebuchet MS"/>
              </a:rPr>
              <a:t>Black</a:t>
            </a:r>
            <a:r>
              <a:rPr dirty="0" spc="45" b="1" i="1">
                <a:latin typeface="Trebuchet MS"/>
                <a:cs typeface="Trebuchet MS"/>
              </a:rPr>
              <a:t> </a:t>
            </a:r>
            <a:r>
              <a:rPr dirty="0" spc="-10" b="1" i="1">
                <a:latin typeface="Trebuchet MS"/>
                <a:cs typeface="Trebuchet MS"/>
              </a:rPr>
              <a:t>Italic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10844" y="2027235"/>
            <a:ext cx="4020820" cy="19526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224790">
              <a:lnSpc>
                <a:spcPct val="109000"/>
              </a:lnSpc>
              <a:spcBef>
                <a:spcPts val="90"/>
              </a:spcBef>
            </a:pP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Para</a:t>
            </a:r>
            <a:r>
              <a:rPr dirty="0" sz="1450" spc="114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uma</a:t>
            </a:r>
            <a:r>
              <a:rPr dirty="0" sz="1450" spc="114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maior</a:t>
            </a:r>
            <a:r>
              <a:rPr dirty="0" sz="1450" spc="12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50">
                <a:solidFill>
                  <a:srgbClr val="5B646F"/>
                </a:solidFill>
                <a:latin typeface="Microsoft Sans Serif"/>
                <a:cs typeface="Microsoft Sans Serif"/>
              </a:rPr>
              <a:t>facilidade</a:t>
            </a:r>
            <a:r>
              <a:rPr dirty="0" sz="1450" spc="114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na</a:t>
            </a:r>
            <a:r>
              <a:rPr dirty="0" sz="1450" spc="12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compreensão </a:t>
            </a: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e</a:t>
            </a:r>
            <a:r>
              <a:rPr dirty="0" sz="1450" spc="15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descodificação</a:t>
            </a:r>
            <a:r>
              <a:rPr dirty="0" sz="1450" spc="15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50">
                <a:solidFill>
                  <a:srgbClr val="5B646F"/>
                </a:solidFill>
                <a:latin typeface="Microsoft Sans Serif"/>
                <a:cs typeface="Microsoft Sans Serif"/>
              </a:rPr>
              <a:t>da</a:t>
            </a:r>
            <a:r>
              <a:rPr dirty="0" sz="1450" spc="16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mensagem,</a:t>
            </a:r>
            <a:r>
              <a:rPr dirty="0" sz="1450" spc="15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25">
                <a:solidFill>
                  <a:srgbClr val="5B646F"/>
                </a:solidFill>
                <a:latin typeface="Microsoft Sans Serif"/>
                <a:cs typeface="Microsoft Sans Serif"/>
              </a:rPr>
              <a:t>nos</a:t>
            </a:r>
            <a:endParaRPr sz="1450">
              <a:latin typeface="Microsoft Sans Serif"/>
              <a:cs typeface="Microsoft Sans Serif"/>
            </a:endParaRPr>
          </a:p>
          <a:p>
            <a:pPr marL="12700" marR="5080">
              <a:lnSpc>
                <a:spcPct val="109000"/>
              </a:lnSpc>
            </a:pP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diferentes</a:t>
            </a:r>
            <a:r>
              <a:rPr dirty="0" sz="1450" spc="23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suportes</a:t>
            </a:r>
            <a:r>
              <a:rPr dirty="0" sz="1450" spc="23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de</a:t>
            </a:r>
            <a:r>
              <a:rPr dirty="0" sz="1450" spc="23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comunicação</a:t>
            </a:r>
            <a:r>
              <a:rPr dirty="0" sz="1450" spc="23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50">
                <a:solidFill>
                  <a:srgbClr val="5B646F"/>
                </a:solidFill>
                <a:latin typeface="Microsoft Sans Serif"/>
                <a:cs typeface="Microsoft Sans Serif"/>
              </a:rPr>
              <a:t>da</a:t>
            </a:r>
            <a:r>
              <a:rPr dirty="0" sz="1450" spc="23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marca </a:t>
            </a:r>
            <a:r>
              <a:rPr dirty="0" sz="1450">
                <a:solidFill>
                  <a:srgbClr val="0099CC"/>
                </a:solidFill>
                <a:latin typeface="Microsoft Sans Serif"/>
                <a:cs typeface="Microsoft Sans Serif"/>
              </a:rPr>
              <a:t>doutor</a:t>
            </a:r>
            <a:r>
              <a:rPr dirty="0" sz="1450" b="1">
                <a:solidFill>
                  <a:srgbClr val="0099CC"/>
                </a:solidFill>
                <a:latin typeface="Arial"/>
                <a:cs typeface="Arial"/>
              </a:rPr>
              <a:t>finanças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,</a:t>
            </a:r>
            <a:r>
              <a:rPr dirty="0" sz="1450" spc="23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foi</a:t>
            </a:r>
            <a:r>
              <a:rPr dirty="0" sz="1450" spc="24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desenvolvido</a:t>
            </a:r>
            <a:r>
              <a:rPr dirty="0" sz="1450" spc="23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um</a:t>
            </a:r>
            <a:r>
              <a:rPr dirty="0" sz="1450" spc="24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 b="1">
                <a:solidFill>
                  <a:srgbClr val="5B646F"/>
                </a:solidFill>
                <a:latin typeface="Arial"/>
                <a:cs typeface="Arial"/>
              </a:rPr>
              <a:t>sistema </a:t>
            </a:r>
            <a:r>
              <a:rPr dirty="0" sz="1450" b="1">
                <a:solidFill>
                  <a:srgbClr val="5B646F"/>
                </a:solidFill>
                <a:latin typeface="Arial"/>
                <a:cs typeface="Arial"/>
              </a:rPr>
              <a:t>de</a:t>
            </a:r>
            <a:r>
              <a:rPr dirty="0" sz="1450" spc="105" b="1">
                <a:solidFill>
                  <a:srgbClr val="5B646F"/>
                </a:solidFill>
                <a:latin typeface="Arial"/>
                <a:cs typeface="Arial"/>
              </a:rPr>
              <a:t> </a:t>
            </a:r>
            <a:r>
              <a:rPr dirty="0" sz="1450" b="1">
                <a:solidFill>
                  <a:srgbClr val="5B646F"/>
                </a:solidFill>
                <a:latin typeface="Arial"/>
                <a:cs typeface="Arial"/>
              </a:rPr>
              <a:t>etiquetas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,</a:t>
            </a:r>
            <a:r>
              <a:rPr dirty="0" sz="1450" spc="13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que</a:t>
            </a:r>
            <a:r>
              <a:rPr dirty="0" sz="1450" spc="13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deverá</a:t>
            </a:r>
            <a:r>
              <a:rPr dirty="0" sz="1450" spc="13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ser</a:t>
            </a:r>
            <a:r>
              <a:rPr dirty="0" sz="1450" spc="13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sempre</a:t>
            </a:r>
            <a:r>
              <a:rPr dirty="0" sz="1450" spc="13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utilizado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quando</a:t>
            </a:r>
            <a:r>
              <a:rPr dirty="0" sz="1450" spc="229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</a:t>
            </a:r>
            <a:r>
              <a:rPr dirty="0" sz="1450" spc="23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mensagem</a:t>
            </a:r>
            <a:r>
              <a:rPr dirty="0" sz="1450" spc="229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principal</a:t>
            </a:r>
            <a:r>
              <a:rPr dirty="0" sz="1450" spc="229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não</a:t>
            </a:r>
            <a:r>
              <a:rPr dirty="0" sz="1450" spc="23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seja</a:t>
            </a:r>
            <a:r>
              <a:rPr dirty="0" sz="1450" spc="229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clara</a:t>
            </a:r>
            <a:r>
              <a:rPr dirty="0" sz="1450" spc="50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o</a:t>
            </a:r>
            <a:r>
              <a:rPr dirty="0" sz="1450" spc="17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suficiente</a:t>
            </a:r>
            <a:r>
              <a:rPr dirty="0" sz="1450" spc="18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para</a:t>
            </a:r>
            <a:r>
              <a:rPr dirty="0" sz="1450" spc="17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permitir</a:t>
            </a:r>
            <a:r>
              <a:rPr dirty="0" sz="1450" spc="18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o</a:t>
            </a:r>
            <a:r>
              <a:rPr dirty="0" sz="1450" spc="18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seu</a:t>
            </a:r>
            <a:r>
              <a:rPr dirty="0" sz="1450" spc="17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imediato</a:t>
            </a:r>
            <a:endParaRPr sz="14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e</a:t>
            </a:r>
            <a:r>
              <a:rPr dirty="0" sz="1450" spc="24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inequívoco</a:t>
            </a:r>
            <a:r>
              <a:rPr dirty="0" sz="1450" spc="24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enquadramento</a:t>
            </a:r>
            <a:r>
              <a:rPr dirty="0" sz="1450" spc="24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temático.</a:t>
            </a:r>
            <a:endParaRPr sz="1450">
              <a:latin typeface="Microsoft Sans Serif"/>
              <a:cs typeface="Microsoft Sans Serif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10844" y="4142354"/>
            <a:ext cx="4323715" cy="12299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9000"/>
              </a:lnSpc>
              <a:spcBef>
                <a:spcPts val="90"/>
              </a:spcBef>
            </a:pP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</a:t>
            </a:r>
            <a:r>
              <a:rPr dirty="0" sz="1450" spc="229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construção</a:t>
            </a:r>
            <a:r>
              <a:rPr dirty="0" sz="1450" spc="229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destas</a:t>
            </a:r>
            <a:r>
              <a:rPr dirty="0" sz="1450" spc="229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etiquetas,</a:t>
            </a:r>
            <a:r>
              <a:rPr dirty="0" sz="1450" spc="229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surge</a:t>
            </a:r>
            <a:r>
              <a:rPr dirty="0" sz="1450" spc="229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</a:t>
            </a:r>
            <a:r>
              <a:rPr dirty="0" sz="1450" spc="229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partir</a:t>
            </a:r>
            <a:r>
              <a:rPr dirty="0" sz="1450" spc="23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25">
                <a:solidFill>
                  <a:srgbClr val="5B646F"/>
                </a:solidFill>
                <a:latin typeface="Microsoft Sans Serif"/>
                <a:cs typeface="Microsoft Sans Serif"/>
              </a:rPr>
              <a:t>da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forma</a:t>
            </a:r>
            <a:r>
              <a:rPr dirty="0" sz="1450" spc="15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do</a:t>
            </a:r>
            <a:r>
              <a:rPr dirty="0" sz="1450" spc="16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b="1">
                <a:solidFill>
                  <a:srgbClr val="5B646F"/>
                </a:solidFill>
                <a:latin typeface="Arial"/>
                <a:cs typeface="Arial"/>
              </a:rPr>
              <a:t>Balão</a:t>
            </a:r>
            <a:r>
              <a:rPr dirty="0" sz="1450" spc="135" b="1">
                <a:solidFill>
                  <a:srgbClr val="5B646F"/>
                </a:solidFill>
                <a:latin typeface="Arial"/>
                <a:cs typeface="Arial"/>
              </a:rPr>
              <a:t> </a:t>
            </a:r>
            <a:r>
              <a:rPr dirty="0" sz="1450" b="1">
                <a:solidFill>
                  <a:srgbClr val="5B646F"/>
                </a:solidFill>
                <a:latin typeface="Arial"/>
                <a:cs typeface="Arial"/>
              </a:rPr>
              <a:t>de</a:t>
            </a:r>
            <a:r>
              <a:rPr dirty="0" sz="1450" spc="135" b="1">
                <a:solidFill>
                  <a:srgbClr val="5B646F"/>
                </a:solidFill>
                <a:latin typeface="Arial"/>
                <a:cs typeface="Arial"/>
              </a:rPr>
              <a:t> </a:t>
            </a:r>
            <a:r>
              <a:rPr dirty="0" sz="1450" b="1">
                <a:solidFill>
                  <a:srgbClr val="5B646F"/>
                </a:solidFill>
                <a:latin typeface="Arial"/>
                <a:cs typeface="Arial"/>
              </a:rPr>
              <a:t>Diálogo</a:t>
            </a:r>
            <a:r>
              <a:rPr dirty="0" sz="1450" spc="145" b="1">
                <a:solidFill>
                  <a:srgbClr val="5B646F"/>
                </a:solidFill>
                <a:latin typeface="Arial"/>
                <a:cs typeface="Arial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do</a:t>
            </a:r>
            <a:r>
              <a:rPr dirty="0" sz="1450" spc="16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símbolo</a:t>
            </a:r>
            <a:r>
              <a:rPr dirty="0" sz="1450" spc="15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50">
                <a:solidFill>
                  <a:srgbClr val="5B646F"/>
                </a:solidFill>
                <a:latin typeface="Microsoft Sans Serif"/>
                <a:cs typeface="Microsoft Sans Serif"/>
              </a:rPr>
              <a:t>da</a:t>
            </a:r>
            <a:r>
              <a:rPr dirty="0" sz="1450" spc="16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marca.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Este</a:t>
            </a:r>
            <a:r>
              <a:rPr dirty="0" sz="1450" spc="19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sistema</a:t>
            </a:r>
            <a:r>
              <a:rPr dirty="0" sz="1450" spc="19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utiliza</a:t>
            </a:r>
            <a:r>
              <a:rPr dirty="0" sz="1450" spc="19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um</a:t>
            </a:r>
            <a:r>
              <a:rPr dirty="0" sz="1450" spc="20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princípio</a:t>
            </a:r>
            <a:r>
              <a:rPr dirty="0" sz="1450" spc="19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de</a:t>
            </a:r>
            <a:r>
              <a:rPr dirty="0" sz="1450" spc="19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extensão</a:t>
            </a:r>
            <a:r>
              <a:rPr dirty="0" sz="1450" spc="19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25">
                <a:solidFill>
                  <a:srgbClr val="5B646F"/>
                </a:solidFill>
                <a:latin typeface="Microsoft Sans Serif"/>
                <a:cs typeface="Microsoft Sans Serif"/>
              </a:rPr>
              <a:t>da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forma,</a:t>
            </a:r>
            <a:r>
              <a:rPr dirty="0" sz="1450" spc="16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que</a:t>
            </a:r>
            <a:r>
              <a:rPr dirty="0" sz="1450" spc="16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irá</a:t>
            </a:r>
            <a:r>
              <a:rPr dirty="0" sz="1450" spc="16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ajustar‑se</a:t>
            </a:r>
            <a:r>
              <a:rPr dirty="0" sz="1450" spc="16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à</a:t>
            </a:r>
            <a:r>
              <a:rPr dirty="0" sz="1450" spc="16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dimensão</a:t>
            </a:r>
            <a:r>
              <a:rPr dirty="0" sz="1450" spc="16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50">
                <a:solidFill>
                  <a:srgbClr val="5B646F"/>
                </a:solidFill>
                <a:latin typeface="Microsoft Sans Serif"/>
                <a:cs typeface="Microsoft Sans Serif"/>
              </a:rPr>
              <a:t>da</a:t>
            </a:r>
            <a:r>
              <a:rPr dirty="0" sz="1450" spc="16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45">
                <a:solidFill>
                  <a:srgbClr val="5B646F"/>
                </a:solidFill>
                <a:latin typeface="Microsoft Sans Serif"/>
                <a:cs typeface="Microsoft Sans Serif"/>
              </a:rPr>
              <a:t>palavra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que</a:t>
            </a:r>
            <a:r>
              <a:rPr dirty="0" sz="1450" spc="15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lhe</a:t>
            </a:r>
            <a:r>
              <a:rPr dirty="0" sz="1450" spc="16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será</a:t>
            </a:r>
            <a:r>
              <a:rPr dirty="0" sz="1450" spc="15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inscrita.</a:t>
            </a:r>
            <a:endParaRPr sz="1450">
              <a:latin typeface="Microsoft Sans Serif"/>
              <a:cs typeface="Microsoft Sans Serif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10844" y="5534981"/>
            <a:ext cx="4258310" cy="9893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09000"/>
              </a:lnSpc>
              <a:spcBef>
                <a:spcPts val="90"/>
              </a:spcBef>
            </a:pP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Para</a:t>
            </a:r>
            <a:r>
              <a:rPr dirty="0" sz="1450" spc="10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uma</a:t>
            </a:r>
            <a:r>
              <a:rPr dirty="0" sz="1450" spc="10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correcta</a:t>
            </a:r>
            <a:r>
              <a:rPr dirty="0" sz="1450" spc="10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construção</a:t>
            </a:r>
            <a:r>
              <a:rPr dirty="0" sz="1450" spc="11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do</a:t>
            </a:r>
            <a:r>
              <a:rPr dirty="0" sz="1450" spc="10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sistema,</a:t>
            </a:r>
            <a:r>
              <a:rPr dirty="0" sz="1450" spc="10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deverá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ser</a:t>
            </a:r>
            <a:r>
              <a:rPr dirty="0" sz="1450" spc="15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definido</a:t>
            </a:r>
            <a:r>
              <a:rPr dirty="0" sz="1450" spc="15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</a:t>
            </a:r>
            <a:r>
              <a:rPr dirty="0" sz="1450" spc="16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altura</a:t>
            </a:r>
            <a:r>
              <a:rPr dirty="0" sz="1450" spc="15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desejável</a:t>
            </a:r>
            <a:r>
              <a:rPr dirty="0" sz="1450" spc="16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da</a:t>
            </a:r>
            <a:r>
              <a:rPr dirty="0" sz="1450" spc="15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etiqueta,</a:t>
            </a:r>
            <a:r>
              <a:rPr dirty="0" sz="1450" spc="16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sendo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que, sempre</a:t>
            </a:r>
            <a:r>
              <a:rPr dirty="0" sz="1450" spc="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que possível,</a:t>
            </a:r>
            <a:r>
              <a:rPr dirty="0" sz="1450" spc="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deverá</a:t>
            </a:r>
            <a:r>
              <a:rPr dirty="0" sz="1450" spc="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ser mantida</a:t>
            </a:r>
            <a:r>
              <a:rPr dirty="0" sz="1450" spc="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25">
                <a:solidFill>
                  <a:srgbClr val="5B646F"/>
                </a:solidFill>
                <a:latin typeface="Microsoft Sans Serif"/>
                <a:cs typeface="Microsoft Sans Serif"/>
              </a:rPr>
              <a:t>uma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relação</a:t>
            </a:r>
            <a:r>
              <a:rPr dirty="0" sz="1450" spc="12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directa</a:t>
            </a:r>
            <a:r>
              <a:rPr dirty="0" sz="1450" spc="12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com</a:t>
            </a:r>
            <a:r>
              <a:rPr dirty="0" sz="1450" spc="13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</a:t>
            </a:r>
            <a:r>
              <a:rPr dirty="0" sz="1450" spc="12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marca</a:t>
            </a:r>
            <a:r>
              <a:rPr dirty="0" sz="1450" spc="12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presente</a:t>
            </a:r>
            <a:r>
              <a:rPr dirty="0" sz="1450" spc="13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no</a:t>
            </a:r>
            <a:r>
              <a:rPr dirty="0" sz="1450" spc="12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suporte.</a:t>
            </a:r>
            <a:endParaRPr sz="1450">
              <a:latin typeface="Microsoft Sans Serif"/>
              <a:cs typeface="Microsoft Sans Serif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10844" y="6686780"/>
            <a:ext cx="4271645" cy="19526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9000"/>
              </a:lnSpc>
              <a:spcBef>
                <a:spcPts val="90"/>
              </a:spcBef>
            </a:pP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Para</a:t>
            </a:r>
            <a:r>
              <a:rPr dirty="0" sz="1450" spc="12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definição</a:t>
            </a:r>
            <a:r>
              <a:rPr dirty="0" sz="1450" spc="12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da</a:t>
            </a:r>
            <a:r>
              <a:rPr dirty="0" sz="1450" spc="12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zona</a:t>
            </a:r>
            <a:r>
              <a:rPr dirty="0" sz="1450" spc="12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de</a:t>
            </a:r>
            <a:r>
              <a:rPr dirty="0" sz="1450" spc="12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colocação</a:t>
            </a:r>
            <a:r>
              <a:rPr dirty="0" sz="1450" spc="12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e</a:t>
            </a:r>
            <a:r>
              <a:rPr dirty="0" sz="1450" spc="12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dimensão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da</a:t>
            </a:r>
            <a:r>
              <a:rPr dirty="0" sz="1450" spc="14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tipografia,</a:t>
            </a:r>
            <a:r>
              <a:rPr dirty="0" sz="1450" spc="14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deverá</a:t>
            </a:r>
            <a:r>
              <a:rPr dirty="0" sz="1450" spc="14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ser</a:t>
            </a:r>
            <a:r>
              <a:rPr dirty="0" sz="1450" spc="14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definida</a:t>
            </a:r>
            <a:r>
              <a:rPr dirty="0" sz="1450" spc="14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uma</a:t>
            </a:r>
            <a:r>
              <a:rPr dirty="0" sz="1450" spc="14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margem</a:t>
            </a:r>
            <a:r>
              <a:rPr dirty="0" sz="1450" spc="14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25">
                <a:solidFill>
                  <a:srgbClr val="5B646F"/>
                </a:solidFill>
                <a:latin typeface="Microsoft Sans Serif"/>
                <a:cs typeface="Microsoft Sans Serif"/>
              </a:rPr>
              <a:t>de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segurança</a:t>
            </a:r>
            <a:r>
              <a:rPr dirty="0" sz="1450" spc="14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dos</a:t>
            </a:r>
            <a:r>
              <a:rPr dirty="0" sz="1450" spc="15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limites</a:t>
            </a:r>
            <a:r>
              <a:rPr dirty="0" sz="1450" spc="14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da</a:t>
            </a:r>
            <a:r>
              <a:rPr dirty="0" sz="1450" spc="15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etiqueta</a:t>
            </a:r>
            <a:r>
              <a:rPr dirty="0" sz="1450" spc="15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correspondente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</a:t>
            </a:r>
            <a:r>
              <a:rPr dirty="0" sz="1450" spc="7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25%</a:t>
            </a:r>
            <a:r>
              <a:rPr dirty="0" sz="1450" spc="7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da</a:t>
            </a:r>
            <a:r>
              <a:rPr dirty="0" sz="1450" spc="7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sua</a:t>
            </a:r>
            <a:r>
              <a:rPr dirty="0" sz="1450" spc="7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altura.</a:t>
            </a:r>
            <a:r>
              <a:rPr dirty="0" sz="1450" spc="7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Deste</a:t>
            </a:r>
            <a:r>
              <a:rPr dirty="0" sz="1450" spc="7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modo,</a:t>
            </a:r>
            <a:r>
              <a:rPr dirty="0" sz="1450" spc="7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</a:t>
            </a:r>
            <a:r>
              <a:rPr dirty="0" sz="1450" spc="7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área</a:t>
            </a:r>
            <a:r>
              <a:rPr dirty="0" sz="1450" spc="7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25">
                <a:solidFill>
                  <a:srgbClr val="5B646F"/>
                </a:solidFill>
                <a:latin typeface="Microsoft Sans Serif"/>
                <a:cs typeface="Microsoft Sans Serif"/>
              </a:rPr>
              <a:t>de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inserção</a:t>
            </a:r>
            <a:r>
              <a:rPr dirty="0" sz="1450" spc="14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da</a:t>
            </a:r>
            <a:r>
              <a:rPr dirty="0" sz="1450" spc="15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tipografia</a:t>
            </a:r>
            <a:r>
              <a:rPr dirty="0" sz="1450" spc="15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corresponderá</a:t>
            </a:r>
            <a:r>
              <a:rPr dirty="0" sz="1450" spc="15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</a:t>
            </a:r>
            <a:r>
              <a:rPr dirty="0" sz="1450" spc="15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50%</a:t>
            </a:r>
            <a:r>
              <a:rPr dirty="0" sz="1450" spc="15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25">
                <a:solidFill>
                  <a:srgbClr val="5B646F"/>
                </a:solidFill>
                <a:latin typeface="Microsoft Sans Serif"/>
                <a:cs typeface="Microsoft Sans Serif"/>
              </a:rPr>
              <a:t>da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altura</a:t>
            </a:r>
            <a:r>
              <a:rPr dirty="0" sz="1450" spc="114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da</a:t>
            </a:r>
            <a:r>
              <a:rPr dirty="0" sz="1450" spc="114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etiqueta.</a:t>
            </a:r>
            <a:r>
              <a:rPr dirty="0" sz="1450" spc="114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Por</a:t>
            </a:r>
            <a:r>
              <a:rPr dirty="0" sz="1450" spc="114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fim,</a:t>
            </a:r>
            <a:r>
              <a:rPr dirty="0" sz="1450" spc="114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o</a:t>
            </a:r>
            <a:r>
              <a:rPr dirty="0" sz="1450" spc="114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cálculo</a:t>
            </a:r>
            <a:r>
              <a:rPr dirty="0" sz="1450" spc="114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da</a:t>
            </a:r>
            <a:r>
              <a:rPr dirty="0" sz="1450" spc="114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dimensão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da</a:t>
            </a:r>
            <a:r>
              <a:rPr dirty="0" sz="1450" spc="21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unidade</a:t>
            </a:r>
            <a:r>
              <a:rPr dirty="0" sz="1450" spc="21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da</a:t>
            </a:r>
            <a:r>
              <a:rPr dirty="0" sz="1450" spc="21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tipográfica</a:t>
            </a:r>
            <a:r>
              <a:rPr dirty="0" sz="1450" spc="22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editável,</a:t>
            </a:r>
            <a:r>
              <a:rPr dirty="0" sz="1450" spc="21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corresponde</a:t>
            </a:r>
            <a:r>
              <a:rPr dirty="0" sz="1450" spc="21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50">
                <a:solidFill>
                  <a:srgbClr val="5B646F"/>
                </a:solidFill>
                <a:latin typeface="Microsoft Sans Serif"/>
                <a:cs typeface="Microsoft Sans Serif"/>
              </a:rPr>
              <a:t>a </a:t>
            </a:r>
            <a:r>
              <a:rPr dirty="0" sz="1450" spc="-60">
                <a:solidFill>
                  <a:srgbClr val="5B646F"/>
                </a:solidFill>
                <a:latin typeface="Microsoft Sans Serif"/>
                <a:cs typeface="Microsoft Sans Serif"/>
              </a:rPr>
              <a:t>75%</a:t>
            </a:r>
            <a:r>
              <a:rPr dirty="0" sz="1450" spc="11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da</a:t>
            </a:r>
            <a:r>
              <a:rPr dirty="0" sz="1450" spc="11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altura</a:t>
            </a:r>
            <a:r>
              <a:rPr dirty="0" sz="1450" spc="11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da</a:t>
            </a:r>
            <a:r>
              <a:rPr dirty="0" sz="1450" spc="11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etiqueta.</a:t>
            </a:r>
            <a:endParaRPr sz="1450">
              <a:latin typeface="Microsoft Sans Serif"/>
              <a:cs typeface="Microsoft Sans Serif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929526" y="573669"/>
            <a:ext cx="4904740" cy="5911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700" spc="-55">
                <a:solidFill>
                  <a:srgbClr val="0099CC"/>
                </a:solidFill>
                <a:latin typeface="Microsoft Sans Serif"/>
                <a:cs typeface="Microsoft Sans Serif"/>
              </a:rPr>
              <a:t>Etiquetas</a:t>
            </a:r>
            <a:r>
              <a:rPr dirty="0" sz="3700" spc="-100">
                <a:solidFill>
                  <a:srgbClr val="0099CC"/>
                </a:solidFill>
                <a:latin typeface="Microsoft Sans Serif"/>
                <a:cs typeface="Microsoft Sans Serif"/>
              </a:rPr>
              <a:t> </a:t>
            </a:r>
            <a:r>
              <a:rPr dirty="0" sz="3700" spc="905">
                <a:solidFill>
                  <a:srgbClr val="0099CC"/>
                </a:solidFill>
                <a:latin typeface="Microsoft Sans Serif"/>
                <a:cs typeface="Microsoft Sans Serif"/>
              </a:rPr>
              <a:t>—</a:t>
            </a:r>
            <a:r>
              <a:rPr dirty="0" sz="3700" spc="-95">
                <a:solidFill>
                  <a:srgbClr val="0099CC"/>
                </a:solidFill>
                <a:latin typeface="Microsoft Sans Serif"/>
                <a:cs typeface="Microsoft Sans Serif"/>
              </a:rPr>
              <a:t> </a:t>
            </a:r>
            <a:r>
              <a:rPr dirty="0" sz="3700" spc="-35">
                <a:solidFill>
                  <a:srgbClr val="0099CC"/>
                </a:solidFill>
                <a:latin typeface="Microsoft Sans Serif"/>
                <a:cs typeface="Microsoft Sans Serif"/>
              </a:rPr>
              <a:t>Construção</a:t>
            </a:r>
            <a:endParaRPr sz="37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00660" rIns="0" bIns="0" rtlCol="0" vert="horz">
            <a:spAutoFit/>
          </a:bodyPr>
          <a:lstStyle/>
          <a:p>
            <a:pPr marL="12700" marR="5080">
              <a:lnSpc>
                <a:spcPct val="77100"/>
              </a:lnSpc>
              <a:spcBef>
                <a:spcPts val="1580"/>
              </a:spcBef>
            </a:pPr>
            <a:r>
              <a:rPr dirty="0" spc="175" b="0">
                <a:latin typeface="Microsoft Sans Serif"/>
                <a:cs typeface="Microsoft Sans Serif"/>
              </a:rPr>
              <a:t>9</a:t>
            </a:r>
            <a:r>
              <a:rPr dirty="0" spc="-45" b="0">
                <a:latin typeface="Microsoft Sans Serif"/>
                <a:cs typeface="Microsoft Sans Serif"/>
              </a:rPr>
              <a:t> </a:t>
            </a:r>
            <a:r>
              <a:rPr dirty="0" spc="-175"/>
              <a:t>Arquitectura </a:t>
            </a:r>
            <a:r>
              <a:rPr dirty="0" spc="-20"/>
              <a:t>de</a:t>
            </a:r>
            <a:r>
              <a:rPr dirty="0" spc="-350"/>
              <a:t> </a:t>
            </a:r>
            <a:r>
              <a:rPr dirty="0" spc="-190"/>
              <a:t>Informação</a:t>
            </a:r>
          </a:p>
        </p:txBody>
      </p:sp>
      <p:grpSp>
        <p:nvGrpSpPr>
          <p:cNvPr id="8" name="object 8" descr=""/>
          <p:cNvGrpSpPr/>
          <p:nvPr/>
        </p:nvGrpSpPr>
        <p:grpSpPr>
          <a:xfrm>
            <a:off x="5963742" y="8701306"/>
            <a:ext cx="8143875" cy="708025"/>
            <a:chOff x="5963742" y="8701306"/>
            <a:chExt cx="8143875" cy="708025"/>
          </a:xfrm>
        </p:grpSpPr>
        <p:sp>
          <p:nvSpPr>
            <p:cNvPr id="9" name="object 9" descr=""/>
            <p:cNvSpPr/>
            <p:nvPr/>
          </p:nvSpPr>
          <p:spPr>
            <a:xfrm>
              <a:off x="9065539" y="8701306"/>
              <a:ext cx="5041900" cy="628650"/>
            </a:xfrm>
            <a:custGeom>
              <a:avLst/>
              <a:gdLst/>
              <a:ahLst/>
              <a:cxnLst/>
              <a:rect l="l" t="t" r="r" b="b"/>
              <a:pathLst>
                <a:path w="5041900" h="628650">
                  <a:moveTo>
                    <a:pt x="4921117" y="0"/>
                  </a:moveTo>
                  <a:lnTo>
                    <a:pt x="0" y="0"/>
                  </a:lnTo>
                  <a:lnTo>
                    <a:pt x="0" y="628253"/>
                  </a:lnTo>
                  <a:lnTo>
                    <a:pt x="4921117" y="628253"/>
                  </a:lnTo>
                  <a:lnTo>
                    <a:pt x="4967986" y="618789"/>
                  </a:lnTo>
                  <a:lnTo>
                    <a:pt x="5006262" y="592983"/>
                  </a:lnTo>
                  <a:lnTo>
                    <a:pt x="5032069" y="554707"/>
                  </a:lnTo>
                  <a:lnTo>
                    <a:pt x="5041532" y="507837"/>
                  </a:lnTo>
                  <a:lnTo>
                    <a:pt x="5041532" y="120415"/>
                  </a:lnTo>
                  <a:lnTo>
                    <a:pt x="5032069" y="73545"/>
                  </a:lnTo>
                  <a:lnTo>
                    <a:pt x="5006262" y="35269"/>
                  </a:lnTo>
                  <a:lnTo>
                    <a:pt x="4967986" y="9463"/>
                  </a:lnTo>
                  <a:lnTo>
                    <a:pt x="4921117" y="0"/>
                  </a:lnTo>
                  <a:close/>
                </a:path>
              </a:pathLst>
            </a:custGeom>
            <a:solidFill>
              <a:srgbClr val="5B646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48655" y="9325361"/>
              <a:ext cx="180015" cy="83777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7149045" y="8701306"/>
              <a:ext cx="2055495" cy="628650"/>
            </a:xfrm>
            <a:custGeom>
              <a:avLst/>
              <a:gdLst/>
              <a:ahLst/>
              <a:cxnLst/>
              <a:rect l="l" t="t" r="r" b="b"/>
              <a:pathLst>
                <a:path w="2055495" h="628650">
                  <a:moveTo>
                    <a:pt x="1934590" y="0"/>
                  </a:moveTo>
                  <a:lnTo>
                    <a:pt x="0" y="0"/>
                  </a:lnTo>
                  <a:lnTo>
                    <a:pt x="0" y="628253"/>
                  </a:lnTo>
                  <a:lnTo>
                    <a:pt x="1934590" y="628253"/>
                  </a:lnTo>
                  <a:lnTo>
                    <a:pt x="1981460" y="618789"/>
                  </a:lnTo>
                  <a:lnTo>
                    <a:pt x="2019735" y="592983"/>
                  </a:lnTo>
                  <a:lnTo>
                    <a:pt x="2045542" y="554707"/>
                  </a:lnTo>
                  <a:lnTo>
                    <a:pt x="2055005" y="507837"/>
                  </a:lnTo>
                  <a:lnTo>
                    <a:pt x="2055005" y="120415"/>
                  </a:lnTo>
                  <a:lnTo>
                    <a:pt x="2045542" y="73545"/>
                  </a:lnTo>
                  <a:lnTo>
                    <a:pt x="2019735" y="35269"/>
                  </a:lnTo>
                  <a:lnTo>
                    <a:pt x="1981460" y="9463"/>
                  </a:lnTo>
                  <a:lnTo>
                    <a:pt x="1934590" y="0"/>
                  </a:lnTo>
                  <a:close/>
                </a:path>
              </a:pathLst>
            </a:custGeom>
            <a:solidFill>
              <a:srgbClr val="7FCC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5963742" y="8701306"/>
              <a:ext cx="1318260" cy="628650"/>
            </a:xfrm>
            <a:custGeom>
              <a:avLst/>
              <a:gdLst/>
              <a:ahLst/>
              <a:cxnLst/>
              <a:rect l="l" t="t" r="r" b="b"/>
              <a:pathLst>
                <a:path w="1318259" h="628650">
                  <a:moveTo>
                    <a:pt x="1202633" y="0"/>
                  </a:moveTo>
                  <a:lnTo>
                    <a:pt x="115179" y="0"/>
                  </a:lnTo>
                  <a:lnTo>
                    <a:pt x="70347" y="9051"/>
                  </a:lnTo>
                  <a:lnTo>
                    <a:pt x="33735" y="33735"/>
                  </a:lnTo>
                  <a:lnTo>
                    <a:pt x="9051" y="70347"/>
                  </a:lnTo>
                  <a:lnTo>
                    <a:pt x="0" y="115179"/>
                  </a:lnTo>
                  <a:lnTo>
                    <a:pt x="0" y="513073"/>
                  </a:lnTo>
                  <a:lnTo>
                    <a:pt x="9051" y="557905"/>
                  </a:lnTo>
                  <a:lnTo>
                    <a:pt x="33735" y="594517"/>
                  </a:lnTo>
                  <a:lnTo>
                    <a:pt x="70347" y="619201"/>
                  </a:lnTo>
                  <a:lnTo>
                    <a:pt x="115179" y="628253"/>
                  </a:lnTo>
                  <a:lnTo>
                    <a:pt x="1202633" y="628253"/>
                  </a:lnTo>
                  <a:lnTo>
                    <a:pt x="1247466" y="619201"/>
                  </a:lnTo>
                  <a:lnTo>
                    <a:pt x="1284077" y="594517"/>
                  </a:lnTo>
                  <a:lnTo>
                    <a:pt x="1308761" y="557905"/>
                  </a:lnTo>
                  <a:lnTo>
                    <a:pt x="1317813" y="513073"/>
                  </a:lnTo>
                  <a:lnTo>
                    <a:pt x="1317813" y="115179"/>
                  </a:lnTo>
                  <a:lnTo>
                    <a:pt x="1308761" y="70347"/>
                  </a:lnTo>
                  <a:lnTo>
                    <a:pt x="1284077" y="33735"/>
                  </a:lnTo>
                  <a:lnTo>
                    <a:pt x="1247466" y="9051"/>
                  </a:lnTo>
                  <a:lnTo>
                    <a:pt x="1202633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6087163" y="8726297"/>
            <a:ext cx="7898130" cy="528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33500" algn="l"/>
                <a:tab pos="3249930" algn="l"/>
              </a:tabLst>
            </a:pPr>
            <a:r>
              <a:rPr dirty="0" sz="3300" spc="-20" b="1">
                <a:solidFill>
                  <a:srgbClr val="FFFFFF"/>
                </a:solidFill>
                <a:latin typeface="Arial"/>
                <a:cs typeface="Arial"/>
              </a:rPr>
              <a:t>Tema</a:t>
            </a:r>
            <a:r>
              <a:rPr dirty="0" sz="3300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3300" spc="-10">
                <a:solidFill>
                  <a:srgbClr val="FFFFFF"/>
                </a:solidFill>
                <a:latin typeface="Microsoft Sans Serif"/>
                <a:cs typeface="Microsoft Sans Serif"/>
              </a:rPr>
              <a:t>Subtema</a:t>
            </a:r>
            <a:r>
              <a:rPr dirty="0" sz="3300">
                <a:solidFill>
                  <a:srgbClr val="FFFFFF"/>
                </a:solidFill>
                <a:latin typeface="Microsoft Sans Serif"/>
                <a:cs typeface="Microsoft Sans Serif"/>
              </a:rPr>
              <a:t>	Categoria</a:t>
            </a:r>
            <a:r>
              <a:rPr dirty="0" sz="3300" spc="7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300">
                <a:solidFill>
                  <a:srgbClr val="FFFFFF"/>
                </a:solidFill>
                <a:latin typeface="Microsoft Sans Serif"/>
                <a:cs typeface="Microsoft Sans Serif"/>
              </a:rPr>
              <a:t>de</a:t>
            </a:r>
            <a:r>
              <a:rPr dirty="0" sz="3300" spc="8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3300" spc="-10">
                <a:solidFill>
                  <a:srgbClr val="FFFFFF"/>
                </a:solidFill>
                <a:latin typeface="Microsoft Sans Serif"/>
                <a:cs typeface="Microsoft Sans Serif"/>
              </a:rPr>
              <a:t>Informação</a:t>
            </a:r>
            <a:endParaRPr sz="3300">
              <a:latin typeface="Microsoft Sans Serif"/>
              <a:cs typeface="Microsoft Sans Serif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5939531" y="3928050"/>
            <a:ext cx="3022600" cy="627380"/>
            <a:chOff x="5939531" y="3928050"/>
            <a:chExt cx="3022600" cy="627380"/>
          </a:xfrm>
        </p:grpSpPr>
        <p:sp>
          <p:nvSpPr>
            <p:cNvPr id="15" name="object 15" descr=""/>
            <p:cNvSpPr/>
            <p:nvPr/>
          </p:nvSpPr>
          <p:spPr>
            <a:xfrm>
              <a:off x="8898687" y="4474603"/>
              <a:ext cx="50800" cy="59690"/>
            </a:xfrm>
            <a:custGeom>
              <a:avLst/>
              <a:gdLst/>
              <a:ahLst/>
              <a:cxnLst/>
              <a:rect l="l" t="t" r="r" b="b"/>
              <a:pathLst>
                <a:path w="50800" h="59689">
                  <a:moveTo>
                    <a:pt x="0" y="59170"/>
                  </a:moveTo>
                  <a:lnTo>
                    <a:pt x="15995" y="47571"/>
                  </a:lnTo>
                  <a:lnTo>
                    <a:pt x="29963" y="33657"/>
                  </a:lnTo>
                  <a:lnTo>
                    <a:pt x="41625" y="17707"/>
                  </a:lnTo>
                  <a:lnTo>
                    <a:pt x="50700" y="0"/>
                  </a:lnTo>
                </a:path>
              </a:pathLst>
            </a:custGeom>
            <a:ln w="5392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8958943" y="4102599"/>
              <a:ext cx="0" cy="260350"/>
            </a:xfrm>
            <a:custGeom>
              <a:avLst/>
              <a:gdLst/>
              <a:ahLst/>
              <a:cxnLst/>
              <a:rect l="l" t="t" r="r" b="b"/>
              <a:pathLst>
                <a:path w="0" h="260350">
                  <a:moveTo>
                    <a:pt x="0" y="259772"/>
                  </a:moveTo>
                  <a:lnTo>
                    <a:pt x="0" y="0"/>
                  </a:lnTo>
                </a:path>
              </a:pathLst>
            </a:custGeom>
            <a:ln w="5392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8881397" y="3940300"/>
              <a:ext cx="59690" cy="50800"/>
            </a:xfrm>
            <a:custGeom>
              <a:avLst/>
              <a:gdLst/>
              <a:ahLst/>
              <a:cxnLst/>
              <a:rect l="l" t="t" r="r" b="b"/>
              <a:pathLst>
                <a:path w="59690" h="50800">
                  <a:moveTo>
                    <a:pt x="59170" y="50689"/>
                  </a:moveTo>
                  <a:lnTo>
                    <a:pt x="47571" y="34695"/>
                  </a:lnTo>
                  <a:lnTo>
                    <a:pt x="33657" y="20731"/>
                  </a:lnTo>
                  <a:lnTo>
                    <a:pt x="17707" y="9073"/>
                  </a:lnTo>
                  <a:lnTo>
                    <a:pt x="0" y="0"/>
                  </a:lnTo>
                </a:path>
              </a:pathLst>
            </a:custGeom>
            <a:ln w="5392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6109715" y="3930747"/>
              <a:ext cx="2666365" cy="0"/>
            </a:xfrm>
            <a:custGeom>
              <a:avLst/>
              <a:gdLst/>
              <a:ahLst/>
              <a:cxnLst/>
              <a:rect l="l" t="t" r="r" b="b"/>
              <a:pathLst>
                <a:path w="2666365" h="0">
                  <a:moveTo>
                    <a:pt x="2666013" y="0"/>
                  </a:moveTo>
                  <a:lnTo>
                    <a:pt x="0" y="0"/>
                  </a:lnTo>
                </a:path>
              </a:pathLst>
            </a:custGeom>
            <a:ln w="5392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5951780" y="3949115"/>
              <a:ext cx="50800" cy="59690"/>
            </a:xfrm>
            <a:custGeom>
              <a:avLst/>
              <a:gdLst/>
              <a:ahLst/>
              <a:cxnLst/>
              <a:rect l="l" t="t" r="r" b="b"/>
              <a:pathLst>
                <a:path w="50800" h="59689">
                  <a:moveTo>
                    <a:pt x="50700" y="0"/>
                  </a:moveTo>
                  <a:lnTo>
                    <a:pt x="34704" y="11599"/>
                  </a:lnTo>
                  <a:lnTo>
                    <a:pt x="20736" y="25512"/>
                  </a:lnTo>
                  <a:lnTo>
                    <a:pt x="9074" y="41458"/>
                  </a:lnTo>
                  <a:lnTo>
                    <a:pt x="0" y="59160"/>
                  </a:lnTo>
                </a:path>
              </a:pathLst>
            </a:custGeom>
            <a:ln w="5392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5942227" y="4120506"/>
              <a:ext cx="0" cy="260350"/>
            </a:xfrm>
            <a:custGeom>
              <a:avLst/>
              <a:gdLst/>
              <a:ahLst/>
              <a:cxnLst/>
              <a:rect l="l" t="t" r="r" b="b"/>
              <a:pathLst>
                <a:path w="0" h="260350">
                  <a:moveTo>
                    <a:pt x="0" y="0"/>
                  </a:moveTo>
                  <a:lnTo>
                    <a:pt x="0" y="259772"/>
                  </a:lnTo>
                </a:path>
              </a:pathLst>
            </a:custGeom>
            <a:ln w="5392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5960594" y="4491892"/>
              <a:ext cx="59690" cy="50800"/>
            </a:xfrm>
            <a:custGeom>
              <a:avLst/>
              <a:gdLst/>
              <a:ahLst/>
              <a:cxnLst/>
              <a:rect l="l" t="t" r="r" b="b"/>
              <a:pathLst>
                <a:path w="59689" h="50800">
                  <a:moveTo>
                    <a:pt x="0" y="0"/>
                  </a:moveTo>
                  <a:lnTo>
                    <a:pt x="11599" y="15995"/>
                  </a:lnTo>
                  <a:lnTo>
                    <a:pt x="25513" y="29963"/>
                  </a:lnTo>
                  <a:lnTo>
                    <a:pt x="41463" y="41625"/>
                  </a:lnTo>
                  <a:lnTo>
                    <a:pt x="59170" y="50700"/>
                  </a:lnTo>
                </a:path>
              </a:pathLst>
            </a:custGeom>
            <a:ln w="5392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6125432" y="4552142"/>
              <a:ext cx="2666365" cy="0"/>
            </a:xfrm>
            <a:custGeom>
              <a:avLst/>
              <a:gdLst/>
              <a:ahLst/>
              <a:cxnLst/>
              <a:rect l="l" t="t" r="r" b="b"/>
              <a:pathLst>
                <a:path w="2666365" h="0">
                  <a:moveTo>
                    <a:pt x="0" y="0"/>
                  </a:moveTo>
                  <a:lnTo>
                    <a:pt x="2666013" y="0"/>
                  </a:lnTo>
                </a:path>
              </a:pathLst>
            </a:custGeom>
            <a:ln w="5392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5942231" y="3930749"/>
              <a:ext cx="3016885" cy="621665"/>
            </a:xfrm>
            <a:custGeom>
              <a:avLst/>
              <a:gdLst/>
              <a:ahLst/>
              <a:cxnLst/>
              <a:rect l="l" t="t" r="r" b="b"/>
              <a:pathLst>
                <a:path w="3016884" h="621664">
                  <a:moveTo>
                    <a:pt x="3013185" y="525418"/>
                  </a:moveTo>
                  <a:lnTo>
                    <a:pt x="3014708" y="518219"/>
                  </a:lnTo>
                  <a:lnTo>
                    <a:pt x="3015813" y="510875"/>
                  </a:lnTo>
                  <a:lnTo>
                    <a:pt x="3016487" y="503400"/>
                  </a:lnTo>
                  <a:lnTo>
                    <a:pt x="3016714" y="495806"/>
                  </a:lnTo>
                  <a:lnTo>
                    <a:pt x="3016714" y="467430"/>
                  </a:lnTo>
                </a:path>
                <a:path w="3016884" h="621664">
                  <a:moveTo>
                    <a:pt x="3016714" y="153953"/>
                  </a:moveTo>
                  <a:lnTo>
                    <a:pt x="3016714" y="125577"/>
                  </a:lnTo>
                  <a:lnTo>
                    <a:pt x="3016487" y="117983"/>
                  </a:lnTo>
                  <a:lnTo>
                    <a:pt x="3015813" y="110508"/>
                  </a:lnTo>
                  <a:lnTo>
                    <a:pt x="3014708" y="103164"/>
                  </a:lnTo>
                  <a:lnTo>
                    <a:pt x="3013185" y="95965"/>
                  </a:lnTo>
                </a:path>
                <a:path w="3016884" h="621664">
                  <a:moveTo>
                    <a:pt x="2920727" y="3518"/>
                  </a:moveTo>
                  <a:lnTo>
                    <a:pt x="2913528" y="1996"/>
                  </a:lnTo>
                  <a:lnTo>
                    <a:pt x="2906185" y="895"/>
                  </a:lnTo>
                  <a:lnTo>
                    <a:pt x="2898710" y="225"/>
                  </a:lnTo>
                  <a:lnTo>
                    <a:pt x="2891116" y="0"/>
                  </a:lnTo>
                  <a:lnTo>
                    <a:pt x="2864928" y="0"/>
                  </a:lnTo>
                </a:path>
                <a:path w="3016884" h="621664">
                  <a:moveTo>
                    <a:pt x="151775" y="0"/>
                  </a:moveTo>
                  <a:lnTo>
                    <a:pt x="125587" y="0"/>
                  </a:lnTo>
                  <a:lnTo>
                    <a:pt x="117993" y="225"/>
                  </a:lnTo>
                  <a:lnTo>
                    <a:pt x="110518" y="895"/>
                  </a:lnTo>
                  <a:lnTo>
                    <a:pt x="103175" y="1996"/>
                  </a:lnTo>
                  <a:lnTo>
                    <a:pt x="95976" y="3518"/>
                  </a:lnTo>
                </a:path>
                <a:path w="3016884" h="621664">
                  <a:moveTo>
                    <a:pt x="3518" y="95965"/>
                  </a:moveTo>
                  <a:lnTo>
                    <a:pt x="1996" y="103164"/>
                  </a:lnTo>
                  <a:lnTo>
                    <a:pt x="895" y="110508"/>
                  </a:lnTo>
                  <a:lnTo>
                    <a:pt x="225" y="117983"/>
                  </a:lnTo>
                  <a:lnTo>
                    <a:pt x="0" y="125577"/>
                  </a:lnTo>
                  <a:lnTo>
                    <a:pt x="0" y="153953"/>
                  </a:lnTo>
                </a:path>
                <a:path w="3016884" h="621664">
                  <a:moveTo>
                    <a:pt x="0" y="467430"/>
                  </a:moveTo>
                  <a:lnTo>
                    <a:pt x="0" y="495806"/>
                  </a:lnTo>
                  <a:lnTo>
                    <a:pt x="225" y="503400"/>
                  </a:lnTo>
                  <a:lnTo>
                    <a:pt x="895" y="510875"/>
                  </a:lnTo>
                  <a:lnTo>
                    <a:pt x="1996" y="518219"/>
                  </a:lnTo>
                  <a:lnTo>
                    <a:pt x="3518" y="525418"/>
                  </a:lnTo>
                </a:path>
                <a:path w="3016884" h="621664">
                  <a:moveTo>
                    <a:pt x="95965" y="617866"/>
                  </a:moveTo>
                  <a:lnTo>
                    <a:pt x="103170" y="619389"/>
                  </a:lnTo>
                  <a:lnTo>
                    <a:pt x="110517" y="620494"/>
                  </a:lnTo>
                  <a:lnTo>
                    <a:pt x="117993" y="621167"/>
                  </a:lnTo>
                  <a:lnTo>
                    <a:pt x="125587" y="621394"/>
                  </a:lnTo>
                  <a:lnTo>
                    <a:pt x="151775" y="621394"/>
                  </a:lnTo>
                </a:path>
                <a:path w="3016884" h="621664">
                  <a:moveTo>
                    <a:pt x="2864928" y="621394"/>
                  </a:moveTo>
                  <a:lnTo>
                    <a:pt x="2891116" y="621394"/>
                  </a:lnTo>
                  <a:lnTo>
                    <a:pt x="2898710" y="621167"/>
                  </a:lnTo>
                  <a:lnTo>
                    <a:pt x="2906185" y="620494"/>
                  </a:lnTo>
                  <a:lnTo>
                    <a:pt x="2913528" y="619389"/>
                  </a:lnTo>
                  <a:lnTo>
                    <a:pt x="2920727" y="617866"/>
                  </a:lnTo>
                </a:path>
              </a:pathLst>
            </a:custGeom>
            <a:ln w="53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9327329" y="4186129"/>
            <a:ext cx="2341880" cy="415290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12700" marR="5080">
              <a:lnSpc>
                <a:spcPts val="1480"/>
              </a:lnSpc>
              <a:spcBef>
                <a:spcPts val="235"/>
              </a:spcBef>
            </a:pPr>
            <a:r>
              <a:rPr dirty="0" sz="1300">
                <a:solidFill>
                  <a:srgbClr val="0099CC"/>
                </a:solidFill>
                <a:latin typeface="Microsoft Sans Serif"/>
                <a:cs typeface="Microsoft Sans Serif"/>
              </a:rPr>
              <a:t>Definição</a:t>
            </a:r>
            <a:r>
              <a:rPr dirty="0" sz="1300" spc="40">
                <a:solidFill>
                  <a:srgbClr val="0099CC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0099CC"/>
                </a:solidFill>
                <a:latin typeface="Microsoft Sans Serif"/>
                <a:cs typeface="Microsoft Sans Serif"/>
              </a:rPr>
              <a:t>da</a:t>
            </a:r>
            <a:r>
              <a:rPr dirty="0" sz="1300" spc="40">
                <a:solidFill>
                  <a:srgbClr val="0099CC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0099CC"/>
                </a:solidFill>
                <a:latin typeface="Microsoft Sans Serif"/>
                <a:cs typeface="Microsoft Sans Serif"/>
              </a:rPr>
              <a:t>altura</a:t>
            </a:r>
            <a:r>
              <a:rPr dirty="0" sz="1300" spc="45">
                <a:solidFill>
                  <a:srgbClr val="0099CC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0099CC"/>
                </a:solidFill>
                <a:latin typeface="Microsoft Sans Serif"/>
                <a:cs typeface="Microsoft Sans Serif"/>
              </a:rPr>
              <a:t>da</a:t>
            </a:r>
            <a:r>
              <a:rPr dirty="0" sz="1300" spc="40">
                <a:solidFill>
                  <a:srgbClr val="0099CC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0099CC"/>
                </a:solidFill>
                <a:latin typeface="Microsoft Sans Serif"/>
                <a:cs typeface="Microsoft Sans Serif"/>
              </a:rPr>
              <a:t>etiqueta </a:t>
            </a:r>
            <a:r>
              <a:rPr dirty="0" sz="1300">
                <a:solidFill>
                  <a:srgbClr val="0099CC"/>
                </a:solidFill>
                <a:latin typeface="Microsoft Sans Serif"/>
                <a:cs typeface="Microsoft Sans Serif"/>
              </a:rPr>
              <a:t>com</a:t>
            </a:r>
            <a:r>
              <a:rPr dirty="0" sz="1300" spc="15">
                <a:solidFill>
                  <a:srgbClr val="0099CC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0099CC"/>
                </a:solidFill>
                <a:latin typeface="Microsoft Sans Serif"/>
                <a:cs typeface="Microsoft Sans Serif"/>
              </a:rPr>
              <a:t>base</a:t>
            </a:r>
            <a:r>
              <a:rPr dirty="0" sz="1300" spc="20">
                <a:solidFill>
                  <a:srgbClr val="0099CC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0099CC"/>
                </a:solidFill>
                <a:latin typeface="Microsoft Sans Serif"/>
                <a:cs typeface="Microsoft Sans Serif"/>
              </a:rPr>
              <a:t>no</a:t>
            </a:r>
            <a:r>
              <a:rPr dirty="0" sz="1300" spc="20">
                <a:solidFill>
                  <a:srgbClr val="0099CC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0099CC"/>
                </a:solidFill>
                <a:latin typeface="Microsoft Sans Serif"/>
                <a:cs typeface="Microsoft Sans Serif"/>
              </a:rPr>
              <a:t>símbolo</a:t>
            </a:r>
            <a:r>
              <a:rPr dirty="0" sz="1300" spc="15">
                <a:solidFill>
                  <a:srgbClr val="0099CC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0099CC"/>
                </a:solidFill>
                <a:latin typeface="Microsoft Sans Serif"/>
                <a:cs typeface="Microsoft Sans Serif"/>
              </a:rPr>
              <a:t>da</a:t>
            </a:r>
            <a:r>
              <a:rPr dirty="0" sz="1300" spc="20">
                <a:solidFill>
                  <a:srgbClr val="0099CC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20">
                <a:solidFill>
                  <a:srgbClr val="0099CC"/>
                </a:solidFill>
                <a:latin typeface="Microsoft Sans Serif"/>
                <a:cs typeface="Microsoft Sans Serif"/>
              </a:rPr>
              <a:t>marca</a:t>
            </a:r>
            <a:endParaRPr sz="1300">
              <a:latin typeface="Microsoft Sans Serif"/>
              <a:cs typeface="Microsoft Sans Serif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5939531" y="7016970"/>
            <a:ext cx="3022600" cy="627380"/>
            <a:chOff x="5939531" y="7016970"/>
            <a:chExt cx="3022600" cy="627380"/>
          </a:xfrm>
        </p:grpSpPr>
        <p:sp>
          <p:nvSpPr>
            <p:cNvPr id="26" name="object 26" descr=""/>
            <p:cNvSpPr/>
            <p:nvPr/>
          </p:nvSpPr>
          <p:spPr>
            <a:xfrm>
              <a:off x="8898687" y="7563523"/>
              <a:ext cx="50800" cy="59690"/>
            </a:xfrm>
            <a:custGeom>
              <a:avLst/>
              <a:gdLst/>
              <a:ahLst/>
              <a:cxnLst/>
              <a:rect l="l" t="t" r="r" b="b"/>
              <a:pathLst>
                <a:path w="50800" h="59690">
                  <a:moveTo>
                    <a:pt x="0" y="59170"/>
                  </a:moveTo>
                  <a:lnTo>
                    <a:pt x="15995" y="47571"/>
                  </a:lnTo>
                  <a:lnTo>
                    <a:pt x="29963" y="33657"/>
                  </a:lnTo>
                  <a:lnTo>
                    <a:pt x="41625" y="17707"/>
                  </a:lnTo>
                  <a:lnTo>
                    <a:pt x="50700" y="0"/>
                  </a:lnTo>
                </a:path>
              </a:pathLst>
            </a:custGeom>
            <a:ln w="5392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8958943" y="7191519"/>
              <a:ext cx="0" cy="260350"/>
            </a:xfrm>
            <a:custGeom>
              <a:avLst/>
              <a:gdLst/>
              <a:ahLst/>
              <a:cxnLst/>
              <a:rect l="l" t="t" r="r" b="b"/>
              <a:pathLst>
                <a:path w="0" h="260350">
                  <a:moveTo>
                    <a:pt x="0" y="259772"/>
                  </a:moveTo>
                  <a:lnTo>
                    <a:pt x="0" y="0"/>
                  </a:lnTo>
                </a:path>
              </a:pathLst>
            </a:custGeom>
            <a:ln w="5392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8881397" y="7029220"/>
              <a:ext cx="59690" cy="50800"/>
            </a:xfrm>
            <a:custGeom>
              <a:avLst/>
              <a:gdLst/>
              <a:ahLst/>
              <a:cxnLst/>
              <a:rect l="l" t="t" r="r" b="b"/>
              <a:pathLst>
                <a:path w="59690" h="50800">
                  <a:moveTo>
                    <a:pt x="59170" y="50689"/>
                  </a:moveTo>
                  <a:lnTo>
                    <a:pt x="47571" y="34695"/>
                  </a:lnTo>
                  <a:lnTo>
                    <a:pt x="33657" y="20731"/>
                  </a:lnTo>
                  <a:lnTo>
                    <a:pt x="17707" y="9073"/>
                  </a:lnTo>
                  <a:lnTo>
                    <a:pt x="0" y="0"/>
                  </a:lnTo>
                </a:path>
              </a:pathLst>
            </a:custGeom>
            <a:ln w="5392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6109715" y="7019667"/>
              <a:ext cx="2666365" cy="0"/>
            </a:xfrm>
            <a:custGeom>
              <a:avLst/>
              <a:gdLst/>
              <a:ahLst/>
              <a:cxnLst/>
              <a:rect l="l" t="t" r="r" b="b"/>
              <a:pathLst>
                <a:path w="2666365" h="0">
                  <a:moveTo>
                    <a:pt x="2666013" y="0"/>
                  </a:moveTo>
                  <a:lnTo>
                    <a:pt x="0" y="0"/>
                  </a:lnTo>
                </a:path>
              </a:pathLst>
            </a:custGeom>
            <a:ln w="5392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5951780" y="7038034"/>
              <a:ext cx="50800" cy="59690"/>
            </a:xfrm>
            <a:custGeom>
              <a:avLst/>
              <a:gdLst/>
              <a:ahLst/>
              <a:cxnLst/>
              <a:rect l="l" t="t" r="r" b="b"/>
              <a:pathLst>
                <a:path w="50800" h="59690">
                  <a:moveTo>
                    <a:pt x="50700" y="0"/>
                  </a:moveTo>
                  <a:lnTo>
                    <a:pt x="34704" y="11599"/>
                  </a:lnTo>
                  <a:lnTo>
                    <a:pt x="20736" y="25512"/>
                  </a:lnTo>
                  <a:lnTo>
                    <a:pt x="9074" y="41458"/>
                  </a:lnTo>
                  <a:lnTo>
                    <a:pt x="0" y="59160"/>
                  </a:lnTo>
                </a:path>
              </a:pathLst>
            </a:custGeom>
            <a:ln w="5392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5942227" y="7209426"/>
              <a:ext cx="0" cy="260350"/>
            </a:xfrm>
            <a:custGeom>
              <a:avLst/>
              <a:gdLst/>
              <a:ahLst/>
              <a:cxnLst/>
              <a:rect l="l" t="t" r="r" b="b"/>
              <a:pathLst>
                <a:path w="0" h="260350">
                  <a:moveTo>
                    <a:pt x="0" y="0"/>
                  </a:moveTo>
                  <a:lnTo>
                    <a:pt x="0" y="259772"/>
                  </a:lnTo>
                </a:path>
              </a:pathLst>
            </a:custGeom>
            <a:ln w="5392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5960594" y="7580812"/>
              <a:ext cx="59690" cy="50800"/>
            </a:xfrm>
            <a:custGeom>
              <a:avLst/>
              <a:gdLst/>
              <a:ahLst/>
              <a:cxnLst/>
              <a:rect l="l" t="t" r="r" b="b"/>
              <a:pathLst>
                <a:path w="59689" h="50800">
                  <a:moveTo>
                    <a:pt x="0" y="0"/>
                  </a:moveTo>
                  <a:lnTo>
                    <a:pt x="11599" y="15995"/>
                  </a:lnTo>
                  <a:lnTo>
                    <a:pt x="25513" y="29963"/>
                  </a:lnTo>
                  <a:lnTo>
                    <a:pt x="41463" y="41625"/>
                  </a:lnTo>
                  <a:lnTo>
                    <a:pt x="59170" y="50700"/>
                  </a:lnTo>
                </a:path>
              </a:pathLst>
            </a:custGeom>
            <a:ln w="5392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6125432" y="7641062"/>
              <a:ext cx="2666365" cy="0"/>
            </a:xfrm>
            <a:custGeom>
              <a:avLst/>
              <a:gdLst/>
              <a:ahLst/>
              <a:cxnLst/>
              <a:rect l="l" t="t" r="r" b="b"/>
              <a:pathLst>
                <a:path w="2666365" h="0">
                  <a:moveTo>
                    <a:pt x="0" y="0"/>
                  </a:moveTo>
                  <a:lnTo>
                    <a:pt x="2666013" y="0"/>
                  </a:lnTo>
                </a:path>
              </a:pathLst>
            </a:custGeom>
            <a:ln w="5392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5942231" y="7019669"/>
              <a:ext cx="3016885" cy="621665"/>
            </a:xfrm>
            <a:custGeom>
              <a:avLst/>
              <a:gdLst/>
              <a:ahLst/>
              <a:cxnLst/>
              <a:rect l="l" t="t" r="r" b="b"/>
              <a:pathLst>
                <a:path w="3016884" h="621665">
                  <a:moveTo>
                    <a:pt x="3013185" y="525418"/>
                  </a:moveTo>
                  <a:lnTo>
                    <a:pt x="3014708" y="518219"/>
                  </a:lnTo>
                  <a:lnTo>
                    <a:pt x="3015813" y="510875"/>
                  </a:lnTo>
                  <a:lnTo>
                    <a:pt x="3016487" y="503400"/>
                  </a:lnTo>
                  <a:lnTo>
                    <a:pt x="3016714" y="495806"/>
                  </a:lnTo>
                  <a:lnTo>
                    <a:pt x="3016714" y="467430"/>
                  </a:lnTo>
                </a:path>
                <a:path w="3016884" h="621665">
                  <a:moveTo>
                    <a:pt x="3016714" y="153953"/>
                  </a:moveTo>
                  <a:lnTo>
                    <a:pt x="3016714" y="125577"/>
                  </a:lnTo>
                  <a:lnTo>
                    <a:pt x="3016487" y="117983"/>
                  </a:lnTo>
                  <a:lnTo>
                    <a:pt x="3015813" y="110508"/>
                  </a:lnTo>
                  <a:lnTo>
                    <a:pt x="3014708" y="103164"/>
                  </a:lnTo>
                  <a:lnTo>
                    <a:pt x="3013185" y="95965"/>
                  </a:lnTo>
                </a:path>
                <a:path w="3016884" h="621665">
                  <a:moveTo>
                    <a:pt x="2920727" y="3528"/>
                  </a:moveTo>
                  <a:lnTo>
                    <a:pt x="2913528" y="2001"/>
                  </a:lnTo>
                  <a:lnTo>
                    <a:pt x="2906185" y="896"/>
                  </a:lnTo>
                  <a:lnTo>
                    <a:pt x="2898710" y="225"/>
                  </a:lnTo>
                  <a:lnTo>
                    <a:pt x="2891116" y="0"/>
                  </a:lnTo>
                  <a:lnTo>
                    <a:pt x="2864928" y="0"/>
                  </a:lnTo>
                </a:path>
                <a:path w="3016884" h="621665">
                  <a:moveTo>
                    <a:pt x="151775" y="0"/>
                  </a:moveTo>
                  <a:lnTo>
                    <a:pt x="125587" y="0"/>
                  </a:lnTo>
                  <a:lnTo>
                    <a:pt x="117993" y="225"/>
                  </a:lnTo>
                  <a:lnTo>
                    <a:pt x="110518" y="896"/>
                  </a:lnTo>
                  <a:lnTo>
                    <a:pt x="103175" y="2001"/>
                  </a:lnTo>
                  <a:lnTo>
                    <a:pt x="95976" y="3528"/>
                  </a:lnTo>
                </a:path>
                <a:path w="3016884" h="621665">
                  <a:moveTo>
                    <a:pt x="3518" y="95965"/>
                  </a:moveTo>
                  <a:lnTo>
                    <a:pt x="1996" y="103164"/>
                  </a:lnTo>
                  <a:lnTo>
                    <a:pt x="895" y="110508"/>
                  </a:lnTo>
                  <a:lnTo>
                    <a:pt x="225" y="117983"/>
                  </a:lnTo>
                  <a:lnTo>
                    <a:pt x="0" y="125577"/>
                  </a:lnTo>
                  <a:lnTo>
                    <a:pt x="0" y="153953"/>
                  </a:lnTo>
                </a:path>
                <a:path w="3016884" h="621665">
                  <a:moveTo>
                    <a:pt x="0" y="467430"/>
                  </a:moveTo>
                  <a:lnTo>
                    <a:pt x="0" y="495806"/>
                  </a:lnTo>
                  <a:lnTo>
                    <a:pt x="225" y="503400"/>
                  </a:lnTo>
                  <a:lnTo>
                    <a:pt x="895" y="510875"/>
                  </a:lnTo>
                  <a:lnTo>
                    <a:pt x="1996" y="518219"/>
                  </a:lnTo>
                  <a:lnTo>
                    <a:pt x="3518" y="525418"/>
                  </a:lnTo>
                </a:path>
                <a:path w="3016884" h="621665">
                  <a:moveTo>
                    <a:pt x="95965" y="617866"/>
                  </a:moveTo>
                  <a:lnTo>
                    <a:pt x="103170" y="619389"/>
                  </a:lnTo>
                  <a:lnTo>
                    <a:pt x="110517" y="620494"/>
                  </a:lnTo>
                  <a:lnTo>
                    <a:pt x="117993" y="621167"/>
                  </a:lnTo>
                  <a:lnTo>
                    <a:pt x="125587" y="621394"/>
                  </a:lnTo>
                  <a:lnTo>
                    <a:pt x="151775" y="621394"/>
                  </a:lnTo>
                </a:path>
                <a:path w="3016884" h="621665">
                  <a:moveTo>
                    <a:pt x="2864928" y="621394"/>
                  </a:moveTo>
                  <a:lnTo>
                    <a:pt x="2891116" y="621394"/>
                  </a:lnTo>
                  <a:lnTo>
                    <a:pt x="2898710" y="621167"/>
                  </a:lnTo>
                  <a:lnTo>
                    <a:pt x="2906185" y="620494"/>
                  </a:lnTo>
                  <a:lnTo>
                    <a:pt x="2913528" y="619389"/>
                  </a:lnTo>
                  <a:lnTo>
                    <a:pt x="2920727" y="617866"/>
                  </a:lnTo>
                </a:path>
              </a:pathLst>
            </a:custGeom>
            <a:ln w="53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6114997" y="7176294"/>
              <a:ext cx="2680970" cy="308610"/>
            </a:xfrm>
            <a:custGeom>
              <a:avLst/>
              <a:gdLst/>
              <a:ahLst/>
              <a:cxnLst/>
              <a:rect l="l" t="t" r="r" b="b"/>
              <a:pathLst>
                <a:path w="2680970" h="308609">
                  <a:moveTo>
                    <a:pt x="2680546" y="0"/>
                  </a:moveTo>
                  <a:lnTo>
                    <a:pt x="0" y="0"/>
                  </a:lnTo>
                  <a:lnTo>
                    <a:pt x="0" y="308158"/>
                  </a:lnTo>
                  <a:lnTo>
                    <a:pt x="2680546" y="308158"/>
                  </a:lnTo>
                  <a:lnTo>
                    <a:pt x="2680546" y="0"/>
                  </a:lnTo>
                  <a:close/>
                </a:path>
              </a:pathLst>
            </a:custGeom>
            <a:solidFill>
              <a:srgbClr val="E2E5E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 descr=""/>
          <p:cNvSpPr txBox="1"/>
          <p:nvPr/>
        </p:nvSpPr>
        <p:spPr>
          <a:xfrm>
            <a:off x="9327329" y="7027829"/>
            <a:ext cx="2328545" cy="603885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12700" marR="5080">
              <a:lnSpc>
                <a:spcPts val="1480"/>
              </a:lnSpc>
              <a:spcBef>
                <a:spcPts val="235"/>
              </a:spcBef>
            </a:pPr>
            <a:r>
              <a:rPr dirty="0" sz="1300">
                <a:solidFill>
                  <a:srgbClr val="0099CC"/>
                </a:solidFill>
                <a:latin typeface="Microsoft Sans Serif"/>
                <a:cs typeface="Microsoft Sans Serif"/>
              </a:rPr>
              <a:t>Definição</a:t>
            </a:r>
            <a:r>
              <a:rPr dirty="0" sz="1300" spc="30">
                <a:solidFill>
                  <a:srgbClr val="0099CC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0099CC"/>
                </a:solidFill>
                <a:latin typeface="Microsoft Sans Serif"/>
                <a:cs typeface="Microsoft Sans Serif"/>
              </a:rPr>
              <a:t>da</a:t>
            </a:r>
            <a:r>
              <a:rPr dirty="0" sz="1300" spc="30">
                <a:solidFill>
                  <a:srgbClr val="0099CC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0099CC"/>
                </a:solidFill>
                <a:latin typeface="Microsoft Sans Serif"/>
                <a:cs typeface="Microsoft Sans Serif"/>
              </a:rPr>
              <a:t>área</a:t>
            </a:r>
            <a:r>
              <a:rPr dirty="0" sz="1300" spc="30">
                <a:solidFill>
                  <a:srgbClr val="0099CC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0099CC"/>
                </a:solidFill>
                <a:latin typeface="Microsoft Sans Serif"/>
                <a:cs typeface="Microsoft Sans Serif"/>
              </a:rPr>
              <a:t>da</a:t>
            </a:r>
            <a:r>
              <a:rPr dirty="0" sz="1300" spc="30">
                <a:solidFill>
                  <a:srgbClr val="0099CC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0099CC"/>
                </a:solidFill>
                <a:latin typeface="Microsoft Sans Serif"/>
                <a:cs typeface="Microsoft Sans Serif"/>
              </a:rPr>
              <a:t>tipografia </a:t>
            </a:r>
            <a:r>
              <a:rPr dirty="0" sz="1300" spc="-50">
                <a:solidFill>
                  <a:srgbClr val="0099CC"/>
                </a:solidFill>
                <a:latin typeface="Microsoft Sans Serif"/>
                <a:cs typeface="Microsoft Sans Serif"/>
              </a:rPr>
              <a:t>(50%</a:t>
            </a:r>
            <a:r>
              <a:rPr dirty="0" sz="1300" spc="40">
                <a:solidFill>
                  <a:srgbClr val="0099CC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0099CC"/>
                </a:solidFill>
                <a:latin typeface="Microsoft Sans Serif"/>
                <a:cs typeface="Microsoft Sans Serif"/>
              </a:rPr>
              <a:t>da</a:t>
            </a:r>
            <a:r>
              <a:rPr dirty="0" sz="1300" spc="45">
                <a:solidFill>
                  <a:srgbClr val="0099CC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0099CC"/>
                </a:solidFill>
                <a:latin typeface="Microsoft Sans Serif"/>
                <a:cs typeface="Microsoft Sans Serif"/>
              </a:rPr>
              <a:t>altura</a:t>
            </a:r>
            <a:r>
              <a:rPr dirty="0" sz="1300" spc="45">
                <a:solidFill>
                  <a:srgbClr val="0099CC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0099CC"/>
                </a:solidFill>
                <a:latin typeface="Microsoft Sans Serif"/>
                <a:cs typeface="Microsoft Sans Serif"/>
              </a:rPr>
              <a:t>da</a:t>
            </a:r>
            <a:r>
              <a:rPr dirty="0" sz="1300" spc="45">
                <a:solidFill>
                  <a:srgbClr val="0099CC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0099CC"/>
                </a:solidFill>
                <a:latin typeface="Microsoft Sans Serif"/>
                <a:cs typeface="Microsoft Sans Serif"/>
              </a:rPr>
              <a:t>etiqueta</a:t>
            </a:r>
            <a:r>
              <a:rPr dirty="0" sz="1300" spc="500">
                <a:solidFill>
                  <a:srgbClr val="0099CC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0099CC"/>
                </a:solidFill>
                <a:latin typeface="Microsoft Sans Serif"/>
                <a:cs typeface="Microsoft Sans Serif"/>
              </a:rPr>
              <a:t>com</a:t>
            </a:r>
            <a:r>
              <a:rPr dirty="0" sz="1300" spc="25">
                <a:solidFill>
                  <a:srgbClr val="0099CC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0099CC"/>
                </a:solidFill>
                <a:latin typeface="Microsoft Sans Serif"/>
                <a:cs typeface="Microsoft Sans Serif"/>
              </a:rPr>
              <a:t>alinhamento</a:t>
            </a:r>
            <a:r>
              <a:rPr dirty="0" sz="1300" spc="30">
                <a:solidFill>
                  <a:srgbClr val="0099CC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0099CC"/>
                </a:solidFill>
                <a:latin typeface="Microsoft Sans Serif"/>
                <a:cs typeface="Microsoft Sans Serif"/>
              </a:rPr>
              <a:t>baseline)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15196261" y="5424626"/>
            <a:ext cx="4342130" cy="721360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12700" marR="1031240">
              <a:lnSpc>
                <a:spcPts val="1480"/>
              </a:lnSpc>
              <a:spcBef>
                <a:spcPts val="235"/>
              </a:spcBef>
            </a:pPr>
            <a:r>
              <a:rPr dirty="0" sz="1300">
                <a:solidFill>
                  <a:srgbClr val="0099CC"/>
                </a:solidFill>
                <a:latin typeface="Microsoft Sans Serif"/>
                <a:cs typeface="Microsoft Sans Serif"/>
              </a:rPr>
              <a:t>A</a:t>
            </a:r>
            <a:r>
              <a:rPr dirty="0" sz="1300" spc="40">
                <a:solidFill>
                  <a:srgbClr val="0099CC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0099CC"/>
                </a:solidFill>
                <a:latin typeface="Microsoft Sans Serif"/>
                <a:cs typeface="Microsoft Sans Serif"/>
              </a:rPr>
              <a:t>dimensão</a:t>
            </a:r>
            <a:r>
              <a:rPr dirty="0" sz="1300" spc="45">
                <a:solidFill>
                  <a:srgbClr val="0099CC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0099CC"/>
                </a:solidFill>
                <a:latin typeface="Microsoft Sans Serif"/>
                <a:cs typeface="Microsoft Sans Serif"/>
              </a:rPr>
              <a:t>da</a:t>
            </a:r>
            <a:r>
              <a:rPr dirty="0" sz="1300" spc="40">
                <a:solidFill>
                  <a:srgbClr val="0099CC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0099CC"/>
                </a:solidFill>
                <a:latin typeface="Microsoft Sans Serif"/>
                <a:cs typeface="Microsoft Sans Serif"/>
              </a:rPr>
              <a:t>unidade</a:t>
            </a:r>
            <a:r>
              <a:rPr dirty="0" sz="1300" spc="45">
                <a:solidFill>
                  <a:srgbClr val="0099CC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0099CC"/>
                </a:solidFill>
                <a:latin typeface="Microsoft Sans Serif"/>
                <a:cs typeface="Microsoft Sans Serif"/>
              </a:rPr>
              <a:t>tipográfica</a:t>
            </a:r>
            <a:r>
              <a:rPr dirty="0" sz="1300" spc="40">
                <a:solidFill>
                  <a:srgbClr val="0099CC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 b="1">
                <a:solidFill>
                  <a:srgbClr val="0099CC"/>
                </a:solidFill>
                <a:latin typeface="Arial"/>
                <a:cs typeface="Arial"/>
              </a:rPr>
              <a:t>editável</a:t>
            </a:r>
            <a:r>
              <a:rPr dirty="0" sz="1300" spc="-10">
                <a:solidFill>
                  <a:srgbClr val="0099CC"/>
                </a:solidFill>
                <a:latin typeface="Microsoft Sans Serif"/>
                <a:cs typeface="Microsoft Sans Serif"/>
              </a:rPr>
              <a:t>, </a:t>
            </a:r>
            <a:r>
              <a:rPr dirty="0" sz="1300">
                <a:solidFill>
                  <a:srgbClr val="0099CC"/>
                </a:solidFill>
                <a:latin typeface="Microsoft Sans Serif"/>
                <a:cs typeface="Microsoft Sans Serif"/>
              </a:rPr>
              <a:t>corresponde</a:t>
            </a:r>
            <a:r>
              <a:rPr dirty="0" sz="1300" spc="40">
                <a:solidFill>
                  <a:srgbClr val="0099CC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85">
                <a:solidFill>
                  <a:srgbClr val="0099CC"/>
                </a:solidFill>
                <a:latin typeface="Microsoft Sans Serif"/>
                <a:cs typeface="Microsoft Sans Serif"/>
              </a:rPr>
              <a:t>75%</a:t>
            </a:r>
            <a:r>
              <a:rPr dirty="0" sz="1300" spc="40">
                <a:solidFill>
                  <a:srgbClr val="0099CC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0099CC"/>
                </a:solidFill>
                <a:latin typeface="Microsoft Sans Serif"/>
                <a:cs typeface="Microsoft Sans Serif"/>
              </a:rPr>
              <a:t>da</a:t>
            </a:r>
            <a:r>
              <a:rPr dirty="0" sz="1300" spc="40">
                <a:solidFill>
                  <a:srgbClr val="0099CC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0099CC"/>
                </a:solidFill>
                <a:latin typeface="Microsoft Sans Serif"/>
                <a:cs typeface="Microsoft Sans Serif"/>
              </a:rPr>
              <a:t>altura</a:t>
            </a:r>
            <a:r>
              <a:rPr dirty="0" sz="1300" spc="45">
                <a:solidFill>
                  <a:srgbClr val="0099CC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0099CC"/>
                </a:solidFill>
                <a:latin typeface="Microsoft Sans Serif"/>
                <a:cs typeface="Microsoft Sans Serif"/>
              </a:rPr>
              <a:t>da</a:t>
            </a:r>
            <a:r>
              <a:rPr dirty="0" sz="1300" spc="40">
                <a:solidFill>
                  <a:srgbClr val="0099CC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0099CC"/>
                </a:solidFill>
                <a:latin typeface="Microsoft Sans Serif"/>
                <a:cs typeface="Microsoft Sans Serif"/>
              </a:rPr>
              <a:t>etiqueta.</a:t>
            </a:r>
            <a:endParaRPr sz="13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1300">
                <a:solidFill>
                  <a:srgbClr val="777777"/>
                </a:solidFill>
                <a:latin typeface="Microsoft Sans Serif"/>
                <a:cs typeface="Microsoft Sans Serif"/>
              </a:rPr>
              <a:t>Dimensão</a:t>
            </a:r>
            <a:r>
              <a:rPr dirty="0" sz="1300" spc="40">
                <a:solidFill>
                  <a:srgbClr val="777777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777777"/>
                </a:solidFill>
                <a:latin typeface="Microsoft Sans Serif"/>
                <a:cs typeface="Microsoft Sans Serif"/>
              </a:rPr>
              <a:t>editável</a:t>
            </a:r>
            <a:r>
              <a:rPr dirty="0" sz="1300" spc="40">
                <a:solidFill>
                  <a:srgbClr val="777777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777777"/>
                </a:solidFill>
                <a:latin typeface="Microsoft Sans Serif"/>
                <a:cs typeface="Microsoft Sans Serif"/>
              </a:rPr>
              <a:t>da</a:t>
            </a:r>
            <a:r>
              <a:rPr dirty="0" sz="1300" spc="45">
                <a:solidFill>
                  <a:srgbClr val="777777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777777"/>
                </a:solidFill>
                <a:latin typeface="Microsoft Sans Serif"/>
                <a:cs typeface="Microsoft Sans Serif"/>
              </a:rPr>
              <a:t>tipografia</a:t>
            </a:r>
            <a:r>
              <a:rPr dirty="0" sz="1300" spc="40">
                <a:solidFill>
                  <a:srgbClr val="777777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10">
                <a:solidFill>
                  <a:srgbClr val="777777"/>
                </a:solidFill>
                <a:latin typeface="Microsoft Sans Serif"/>
                <a:cs typeface="Microsoft Sans Serif"/>
              </a:rPr>
              <a:t>=</a:t>
            </a:r>
            <a:r>
              <a:rPr dirty="0" sz="1300" spc="45">
                <a:solidFill>
                  <a:srgbClr val="777777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777777"/>
                </a:solidFill>
                <a:latin typeface="Microsoft Sans Serif"/>
                <a:cs typeface="Microsoft Sans Serif"/>
              </a:rPr>
              <a:t>altura</a:t>
            </a:r>
            <a:r>
              <a:rPr dirty="0" sz="1300" spc="40">
                <a:solidFill>
                  <a:srgbClr val="777777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777777"/>
                </a:solidFill>
                <a:latin typeface="Microsoft Sans Serif"/>
                <a:cs typeface="Microsoft Sans Serif"/>
              </a:rPr>
              <a:t>da</a:t>
            </a:r>
            <a:r>
              <a:rPr dirty="0" sz="1300" spc="45">
                <a:solidFill>
                  <a:srgbClr val="777777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777777"/>
                </a:solidFill>
                <a:latin typeface="Microsoft Sans Serif"/>
                <a:cs typeface="Microsoft Sans Serif"/>
              </a:rPr>
              <a:t>etiqueta</a:t>
            </a:r>
            <a:r>
              <a:rPr dirty="0" sz="1300" spc="40">
                <a:solidFill>
                  <a:srgbClr val="777777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777777"/>
                </a:solidFill>
                <a:latin typeface="Microsoft Sans Serif"/>
                <a:cs typeface="Microsoft Sans Serif"/>
              </a:rPr>
              <a:t>x</a:t>
            </a:r>
            <a:r>
              <a:rPr dirty="0" sz="1300" spc="45">
                <a:solidFill>
                  <a:srgbClr val="777777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25">
                <a:solidFill>
                  <a:srgbClr val="777777"/>
                </a:solidFill>
                <a:latin typeface="Microsoft Sans Serif"/>
                <a:cs typeface="Microsoft Sans Serif"/>
              </a:rPr>
              <a:t>75%</a:t>
            </a:r>
            <a:endParaRPr sz="1300">
              <a:latin typeface="Microsoft Sans Serif"/>
              <a:cs typeface="Microsoft Sans Serif"/>
            </a:endParaRPr>
          </a:p>
        </p:txBody>
      </p:sp>
      <p:grpSp>
        <p:nvGrpSpPr>
          <p:cNvPr id="38" name="object 38" descr=""/>
          <p:cNvGrpSpPr/>
          <p:nvPr/>
        </p:nvGrpSpPr>
        <p:grpSpPr>
          <a:xfrm>
            <a:off x="5939531" y="5472510"/>
            <a:ext cx="3191510" cy="817244"/>
            <a:chOff x="5939531" y="5472510"/>
            <a:chExt cx="3191510" cy="817244"/>
          </a:xfrm>
        </p:grpSpPr>
        <p:sp>
          <p:nvSpPr>
            <p:cNvPr id="39" name="object 39" descr=""/>
            <p:cNvSpPr/>
            <p:nvPr/>
          </p:nvSpPr>
          <p:spPr>
            <a:xfrm>
              <a:off x="5942229" y="5475208"/>
              <a:ext cx="3016885" cy="621665"/>
            </a:xfrm>
            <a:custGeom>
              <a:avLst/>
              <a:gdLst/>
              <a:ahLst/>
              <a:cxnLst/>
              <a:rect l="l" t="t" r="r" b="b"/>
              <a:pathLst>
                <a:path w="3016884" h="621664">
                  <a:moveTo>
                    <a:pt x="2891116" y="0"/>
                  </a:moveTo>
                  <a:lnTo>
                    <a:pt x="125587" y="0"/>
                  </a:lnTo>
                  <a:lnTo>
                    <a:pt x="76747" y="9885"/>
                  </a:lnTo>
                  <a:lnTo>
                    <a:pt x="36823" y="36826"/>
                  </a:lnTo>
                  <a:lnTo>
                    <a:pt x="9884" y="76747"/>
                  </a:lnTo>
                  <a:lnTo>
                    <a:pt x="0" y="125577"/>
                  </a:lnTo>
                  <a:lnTo>
                    <a:pt x="0" y="495806"/>
                  </a:lnTo>
                  <a:lnTo>
                    <a:pt x="9884" y="544646"/>
                  </a:lnTo>
                  <a:lnTo>
                    <a:pt x="36823" y="584571"/>
                  </a:lnTo>
                  <a:lnTo>
                    <a:pt x="76747" y="611510"/>
                  </a:lnTo>
                  <a:lnTo>
                    <a:pt x="125587" y="621394"/>
                  </a:lnTo>
                  <a:lnTo>
                    <a:pt x="2891116" y="621394"/>
                  </a:lnTo>
                  <a:lnTo>
                    <a:pt x="2939957" y="611510"/>
                  </a:lnTo>
                  <a:lnTo>
                    <a:pt x="2979885" y="584571"/>
                  </a:lnTo>
                  <a:lnTo>
                    <a:pt x="3006828" y="544646"/>
                  </a:lnTo>
                  <a:lnTo>
                    <a:pt x="3016714" y="495806"/>
                  </a:lnTo>
                  <a:lnTo>
                    <a:pt x="3016714" y="125577"/>
                  </a:lnTo>
                  <a:lnTo>
                    <a:pt x="3006828" y="76747"/>
                  </a:lnTo>
                  <a:lnTo>
                    <a:pt x="2979885" y="36826"/>
                  </a:lnTo>
                  <a:lnTo>
                    <a:pt x="2939957" y="9885"/>
                  </a:lnTo>
                  <a:lnTo>
                    <a:pt x="2891116" y="0"/>
                  </a:lnTo>
                  <a:close/>
                </a:path>
              </a:pathLst>
            </a:custGeom>
            <a:solidFill>
              <a:srgbClr val="E2E5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8898687" y="6019063"/>
              <a:ext cx="50800" cy="59690"/>
            </a:xfrm>
            <a:custGeom>
              <a:avLst/>
              <a:gdLst/>
              <a:ahLst/>
              <a:cxnLst/>
              <a:rect l="l" t="t" r="r" b="b"/>
              <a:pathLst>
                <a:path w="50800" h="59689">
                  <a:moveTo>
                    <a:pt x="0" y="59170"/>
                  </a:moveTo>
                  <a:lnTo>
                    <a:pt x="15995" y="47571"/>
                  </a:lnTo>
                  <a:lnTo>
                    <a:pt x="29963" y="33657"/>
                  </a:lnTo>
                  <a:lnTo>
                    <a:pt x="41625" y="17707"/>
                  </a:lnTo>
                  <a:lnTo>
                    <a:pt x="50700" y="0"/>
                  </a:lnTo>
                </a:path>
              </a:pathLst>
            </a:custGeom>
            <a:ln w="5392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8958943" y="5647059"/>
              <a:ext cx="0" cy="260350"/>
            </a:xfrm>
            <a:custGeom>
              <a:avLst/>
              <a:gdLst/>
              <a:ahLst/>
              <a:cxnLst/>
              <a:rect l="l" t="t" r="r" b="b"/>
              <a:pathLst>
                <a:path w="0" h="260350">
                  <a:moveTo>
                    <a:pt x="0" y="259772"/>
                  </a:moveTo>
                  <a:lnTo>
                    <a:pt x="0" y="0"/>
                  </a:lnTo>
                </a:path>
              </a:pathLst>
            </a:custGeom>
            <a:ln w="5392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8881397" y="5484760"/>
              <a:ext cx="59690" cy="50800"/>
            </a:xfrm>
            <a:custGeom>
              <a:avLst/>
              <a:gdLst/>
              <a:ahLst/>
              <a:cxnLst/>
              <a:rect l="l" t="t" r="r" b="b"/>
              <a:pathLst>
                <a:path w="59690" h="50800">
                  <a:moveTo>
                    <a:pt x="59170" y="50689"/>
                  </a:moveTo>
                  <a:lnTo>
                    <a:pt x="47571" y="34695"/>
                  </a:lnTo>
                  <a:lnTo>
                    <a:pt x="33657" y="20731"/>
                  </a:lnTo>
                  <a:lnTo>
                    <a:pt x="17707" y="9073"/>
                  </a:lnTo>
                  <a:lnTo>
                    <a:pt x="0" y="0"/>
                  </a:lnTo>
                </a:path>
              </a:pathLst>
            </a:custGeom>
            <a:ln w="5392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6109715" y="5475207"/>
              <a:ext cx="2666365" cy="0"/>
            </a:xfrm>
            <a:custGeom>
              <a:avLst/>
              <a:gdLst/>
              <a:ahLst/>
              <a:cxnLst/>
              <a:rect l="l" t="t" r="r" b="b"/>
              <a:pathLst>
                <a:path w="2666365" h="0">
                  <a:moveTo>
                    <a:pt x="2666013" y="0"/>
                  </a:moveTo>
                  <a:lnTo>
                    <a:pt x="0" y="0"/>
                  </a:lnTo>
                </a:path>
              </a:pathLst>
            </a:custGeom>
            <a:ln w="5392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5951780" y="5493574"/>
              <a:ext cx="50800" cy="59690"/>
            </a:xfrm>
            <a:custGeom>
              <a:avLst/>
              <a:gdLst/>
              <a:ahLst/>
              <a:cxnLst/>
              <a:rect l="l" t="t" r="r" b="b"/>
              <a:pathLst>
                <a:path w="50800" h="59689">
                  <a:moveTo>
                    <a:pt x="50700" y="0"/>
                  </a:moveTo>
                  <a:lnTo>
                    <a:pt x="34704" y="11599"/>
                  </a:lnTo>
                  <a:lnTo>
                    <a:pt x="20736" y="25512"/>
                  </a:lnTo>
                  <a:lnTo>
                    <a:pt x="9074" y="41458"/>
                  </a:lnTo>
                  <a:lnTo>
                    <a:pt x="0" y="59160"/>
                  </a:lnTo>
                </a:path>
              </a:pathLst>
            </a:custGeom>
            <a:ln w="5392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5942227" y="5664967"/>
              <a:ext cx="0" cy="260350"/>
            </a:xfrm>
            <a:custGeom>
              <a:avLst/>
              <a:gdLst/>
              <a:ahLst/>
              <a:cxnLst/>
              <a:rect l="l" t="t" r="r" b="b"/>
              <a:pathLst>
                <a:path w="0" h="260350">
                  <a:moveTo>
                    <a:pt x="0" y="0"/>
                  </a:moveTo>
                  <a:lnTo>
                    <a:pt x="0" y="259772"/>
                  </a:lnTo>
                </a:path>
              </a:pathLst>
            </a:custGeom>
            <a:ln w="5392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5960594" y="6036352"/>
              <a:ext cx="59690" cy="50800"/>
            </a:xfrm>
            <a:custGeom>
              <a:avLst/>
              <a:gdLst/>
              <a:ahLst/>
              <a:cxnLst/>
              <a:rect l="l" t="t" r="r" b="b"/>
              <a:pathLst>
                <a:path w="59689" h="50800">
                  <a:moveTo>
                    <a:pt x="0" y="0"/>
                  </a:moveTo>
                  <a:lnTo>
                    <a:pt x="11599" y="15995"/>
                  </a:lnTo>
                  <a:lnTo>
                    <a:pt x="25513" y="29963"/>
                  </a:lnTo>
                  <a:lnTo>
                    <a:pt x="41463" y="41625"/>
                  </a:lnTo>
                  <a:lnTo>
                    <a:pt x="59170" y="50700"/>
                  </a:lnTo>
                </a:path>
              </a:pathLst>
            </a:custGeom>
            <a:ln w="5392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6125432" y="6096602"/>
              <a:ext cx="2666365" cy="0"/>
            </a:xfrm>
            <a:custGeom>
              <a:avLst/>
              <a:gdLst/>
              <a:ahLst/>
              <a:cxnLst/>
              <a:rect l="l" t="t" r="r" b="b"/>
              <a:pathLst>
                <a:path w="2666365" h="0">
                  <a:moveTo>
                    <a:pt x="0" y="0"/>
                  </a:moveTo>
                  <a:lnTo>
                    <a:pt x="2666013" y="0"/>
                  </a:lnTo>
                </a:path>
              </a:pathLst>
            </a:custGeom>
            <a:ln w="5392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5942231" y="5475209"/>
              <a:ext cx="3016885" cy="621665"/>
            </a:xfrm>
            <a:custGeom>
              <a:avLst/>
              <a:gdLst/>
              <a:ahLst/>
              <a:cxnLst/>
              <a:rect l="l" t="t" r="r" b="b"/>
              <a:pathLst>
                <a:path w="3016884" h="621664">
                  <a:moveTo>
                    <a:pt x="3013185" y="525418"/>
                  </a:moveTo>
                  <a:lnTo>
                    <a:pt x="3014708" y="518219"/>
                  </a:lnTo>
                  <a:lnTo>
                    <a:pt x="3015813" y="510875"/>
                  </a:lnTo>
                  <a:lnTo>
                    <a:pt x="3016487" y="503400"/>
                  </a:lnTo>
                  <a:lnTo>
                    <a:pt x="3016714" y="495806"/>
                  </a:lnTo>
                  <a:lnTo>
                    <a:pt x="3016714" y="467430"/>
                  </a:lnTo>
                </a:path>
                <a:path w="3016884" h="621664">
                  <a:moveTo>
                    <a:pt x="3016714" y="153953"/>
                  </a:moveTo>
                  <a:lnTo>
                    <a:pt x="3016714" y="125577"/>
                  </a:lnTo>
                  <a:lnTo>
                    <a:pt x="3016487" y="117983"/>
                  </a:lnTo>
                  <a:lnTo>
                    <a:pt x="3015813" y="110508"/>
                  </a:lnTo>
                  <a:lnTo>
                    <a:pt x="3014708" y="103164"/>
                  </a:lnTo>
                  <a:lnTo>
                    <a:pt x="3013185" y="95965"/>
                  </a:lnTo>
                </a:path>
                <a:path w="3016884" h="621664">
                  <a:moveTo>
                    <a:pt x="2920727" y="3528"/>
                  </a:moveTo>
                  <a:lnTo>
                    <a:pt x="2913528" y="2001"/>
                  </a:lnTo>
                  <a:lnTo>
                    <a:pt x="2906185" y="896"/>
                  </a:lnTo>
                  <a:lnTo>
                    <a:pt x="2898710" y="225"/>
                  </a:lnTo>
                  <a:lnTo>
                    <a:pt x="2891116" y="0"/>
                  </a:lnTo>
                  <a:lnTo>
                    <a:pt x="2864928" y="0"/>
                  </a:lnTo>
                </a:path>
                <a:path w="3016884" h="621664">
                  <a:moveTo>
                    <a:pt x="151775" y="0"/>
                  </a:moveTo>
                  <a:lnTo>
                    <a:pt x="125587" y="0"/>
                  </a:lnTo>
                  <a:lnTo>
                    <a:pt x="117993" y="225"/>
                  </a:lnTo>
                  <a:lnTo>
                    <a:pt x="110518" y="896"/>
                  </a:lnTo>
                  <a:lnTo>
                    <a:pt x="103175" y="2001"/>
                  </a:lnTo>
                  <a:lnTo>
                    <a:pt x="95976" y="3528"/>
                  </a:lnTo>
                </a:path>
                <a:path w="3016884" h="621664">
                  <a:moveTo>
                    <a:pt x="3518" y="95965"/>
                  </a:moveTo>
                  <a:lnTo>
                    <a:pt x="1996" y="103164"/>
                  </a:lnTo>
                  <a:lnTo>
                    <a:pt x="895" y="110508"/>
                  </a:lnTo>
                  <a:lnTo>
                    <a:pt x="225" y="117983"/>
                  </a:lnTo>
                  <a:lnTo>
                    <a:pt x="0" y="125577"/>
                  </a:lnTo>
                  <a:lnTo>
                    <a:pt x="0" y="153953"/>
                  </a:lnTo>
                </a:path>
                <a:path w="3016884" h="621664">
                  <a:moveTo>
                    <a:pt x="0" y="467430"/>
                  </a:moveTo>
                  <a:lnTo>
                    <a:pt x="0" y="495806"/>
                  </a:lnTo>
                  <a:lnTo>
                    <a:pt x="225" y="503400"/>
                  </a:lnTo>
                  <a:lnTo>
                    <a:pt x="895" y="510875"/>
                  </a:lnTo>
                  <a:lnTo>
                    <a:pt x="1996" y="518219"/>
                  </a:lnTo>
                  <a:lnTo>
                    <a:pt x="3518" y="525418"/>
                  </a:lnTo>
                </a:path>
                <a:path w="3016884" h="621664">
                  <a:moveTo>
                    <a:pt x="95965" y="617866"/>
                  </a:moveTo>
                  <a:lnTo>
                    <a:pt x="103170" y="619389"/>
                  </a:lnTo>
                  <a:lnTo>
                    <a:pt x="110517" y="620494"/>
                  </a:lnTo>
                  <a:lnTo>
                    <a:pt x="117993" y="621167"/>
                  </a:lnTo>
                  <a:lnTo>
                    <a:pt x="125587" y="621394"/>
                  </a:lnTo>
                  <a:lnTo>
                    <a:pt x="151775" y="621394"/>
                  </a:lnTo>
                </a:path>
                <a:path w="3016884" h="621664">
                  <a:moveTo>
                    <a:pt x="2864928" y="621394"/>
                  </a:moveTo>
                  <a:lnTo>
                    <a:pt x="2891116" y="621394"/>
                  </a:lnTo>
                  <a:lnTo>
                    <a:pt x="2898710" y="621167"/>
                  </a:lnTo>
                  <a:lnTo>
                    <a:pt x="2906185" y="620494"/>
                  </a:lnTo>
                  <a:lnTo>
                    <a:pt x="2913528" y="619389"/>
                  </a:lnTo>
                  <a:lnTo>
                    <a:pt x="2920727" y="617866"/>
                  </a:lnTo>
                </a:path>
              </a:pathLst>
            </a:custGeom>
            <a:ln w="53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6120232" y="5632268"/>
              <a:ext cx="2680970" cy="308610"/>
            </a:xfrm>
            <a:custGeom>
              <a:avLst/>
              <a:gdLst/>
              <a:ahLst/>
              <a:cxnLst/>
              <a:rect l="l" t="t" r="r" b="b"/>
              <a:pathLst>
                <a:path w="2680970" h="308610">
                  <a:moveTo>
                    <a:pt x="2680546" y="0"/>
                  </a:moveTo>
                  <a:lnTo>
                    <a:pt x="0" y="0"/>
                  </a:lnTo>
                  <a:lnTo>
                    <a:pt x="0" y="308158"/>
                  </a:lnTo>
                  <a:lnTo>
                    <a:pt x="2680546" y="308158"/>
                  </a:lnTo>
                  <a:lnTo>
                    <a:pt x="26805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6162116" y="5632272"/>
              <a:ext cx="2581275" cy="0"/>
            </a:xfrm>
            <a:custGeom>
              <a:avLst/>
              <a:gdLst/>
              <a:ahLst/>
              <a:cxnLst/>
              <a:rect l="l" t="t" r="r" b="b"/>
              <a:pathLst>
                <a:path w="2581275" h="0">
                  <a:moveTo>
                    <a:pt x="2581073" y="0"/>
                  </a:moveTo>
                  <a:lnTo>
                    <a:pt x="0" y="0"/>
                  </a:lnTo>
                </a:path>
              </a:pathLst>
            </a:custGeom>
            <a:ln w="5392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6120232" y="5684811"/>
              <a:ext cx="0" cy="217170"/>
            </a:xfrm>
            <a:custGeom>
              <a:avLst/>
              <a:gdLst/>
              <a:ahLst/>
              <a:cxnLst/>
              <a:rect l="l" t="t" r="r" b="b"/>
              <a:pathLst>
                <a:path w="0" h="217170">
                  <a:moveTo>
                    <a:pt x="0" y="0"/>
                  </a:moveTo>
                  <a:lnTo>
                    <a:pt x="0" y="217082"/>
                  </a:lnTo>
                </a:path>
              </a:pathLst>
            </a:custGeom>
            <a:ln w="5392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6177822" y="5940427"/>
              <a:ext cx="2581275" cy="0"/>
            </a:xfrm>
            <a:custGeom>
              <a:avLst/>
              <a:gdLst/>
              <a:ahLst/>
              <a:cxnLst/>
              <a:rect l="l" t="t" r="r" b="b"/>
              <a:pathLst>
                <a:path w="2581275" h="0">
                  <a:moveTo>
                    <a:pt x="0" y="0"/>
                  </a:moveTo>
                  <a:lnTo>
                    <a:pt x="2581073" y="0"/>
                  </a:lnTo>
                </a:path>
              </a:pathLst>
            </a:custGeom>
            <a:ln w="5392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8800779" y="5670785"/>
              <a:ext cx="0" cy="217170"/>
            </a:xfrm>
            <a:custGeom>
              <a:avLst/>
              <a:gdLst/>
              <a:ahLst/>
              <a:cxnLst/>
              <a:rect l="l" t="t" r="r" b="b"/>
              <a:pathLst>
                <a:path w="0" h="217170">
                  <a:moveTo>
                    <a:pt x="0" y="217103"/>
                  </a:moveTo>
                  <a:lnTo>
                    <a:pt x="0" y="0"/>
                  </a:lnTo>
                </a:path>
              </a:pathLst>
            </a:custGeom>
            <a:ln w="5392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6120232" y="5632272"/>
              <a:ext cx="2680970" cy="308610"/>
            </a:xfrm>
            <a:custGeom>
              <a:avLst/>
              <a:gdLst/>
              <a:ahLst/>
              <a:cxnLst/>
              <a:rect l="l" t="t" r="r" b="b"/>
              <a:pathLst>
                <a:path w="2680970" h="308610">
                  <a:moveTo>
                    <a:pt x="26177" y="0"/>
                  </a:moveTo>
                  <a:lnTo>
                    <a:pt x="0" y="0"/>
                  </a:lnTo>
                  <a:lnTo>
                    <a:pt x="0" y="24501"/>
                  </a:lnTo>
                </a:path>
                <a:path w="2680970" h="308610">
                  <a:moveTo>
                    <a:pt x="0" y="283656"/>
                  </a:moveTo>
                  <a:lnTo>
                    <a:pt x="0" y="308158"/>
                  </a:lnTo>
                  <a:lnTo>
                    <a:pt x="26177" y="308158"/>
                  </a:lnTo>
                </a:path>
                <a:path w="2680970" h="308610">
                  <a:moveTo>
                    <a:pt x="2654369" y="308158"/>
                  </a:moveTo>
                  <a:lnTo>
                    <a:pt x="2680546" y="308158"/>
                  </a:lnTo>
                  <a:lnTo>
                    <a:pt x="2680546" y="283656"/>
                  </a:lnTo>
                </a:path>
                <a:path w="2680970" h="308610">
                  <a:moveTo>
                    <a:pt x="2680546" y="24501"/>
                  </a:moveTo>
                  <a:lnTo>
                    <a:pt x="2680546" y="0"/>
                  </a:lnTo>
                  <a:lnTo>
                    <a:pt x="2654369" y="0"/>
                  </a:lnTo>
                </a:path>
              </a:pathLst>
            </a:custGeom>
            <a:ln w="53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8439533" y="6094055"/>
              <a:ext cx="691515" cy="0"/>
            </a:xfrm>
            <a:custGeom>
              <a:avLst/>
              <a:gdLst/>
              <a:ahLst/>
              <a:cxnLst/>
              <a:rect l="l" t="t" r="r" b="b"/>
              <a:pathLst>
                <a:path w="691515" h="0">
                  <a:moveTo>
                    <a:pt x="0" y="0"/>
                  </a:moveTo>
                  <a:lnTo>
                    <a:pt x="691078" y="0"/>
                  </a:lnTo>
                </a:path>
              </a:pathLst>
            </a:custGeom>
            <a:ln w="10470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8439533" y="5939978"/>
              <a:ext cx="691515" cy="0"/>
            </a:xfrm>
            <a:custGeom>
              <a:avLst/>
              <a:gdLst/>
              <a:ahLst/>
              <a:cxnLst/>
              <a:rect l="l" t="t" r="r" b="b"/>
              <a:pathLst>
                <a:path w="691515" h="0">
                  <a:moveTo>
                    <a:pt x="0" y="0"/>
                  </a:moveTo>
                  <a:lnTo>
                    <a:pt x="691078" y="0"/>
                  </a:lnTo>
                </a:path>
              </a:pathLst>
            </a:custGeom>
            <a:ln w="10470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8802313" y="5681927"/>
              <a:ext cx="0" cy="607695"/>
            </a:xfrm>
            <a:custGeom>
              <a:avLst/>
              <a:gdLst/>
              <a:ahLst/>
              <a:cxnLst/>
              <a:rect l="l" t="t" r="r" b="b"/>
              <a:pathLst>
                <a:path w="0" h="607695">
                  <a:moveTo>
                    <a:pt x="0" y="0"/>
                  </a:moveTo>
                  <a:lnTo>
                    <a:pt x="0" y="607311"/>
                  </a:lnTo>
                </a:path>
              </a:pathLst>
            </a:custGeom>
            <a:ln w="10470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8956390" y="5681927"/>
              <a:ext cx="0" cy="607695"/>
            </a:xfrm>
            <a:custGeom>
              <a:avLst/>
              <a:gdLst/>
              <a:ahLst/>
              <a:cxnLst/>
              <a:rect l="l" t="t" r="r" b="b"/>
              <a:pathLst>
                <a:path w="0" h="607695">
                  <a:moveTo>
                    <a:pt x="0" y="0"/>
                  </a:moveTo>
                  <a:lnTo>
                    <a:pt x="0" y="607311"/>
                  </a:lnTo>
                </a:path>
              </a:pathLst>
            </a:custGeom>
            <a:ln w="10470">
              <a:solidFill>
                <a:srgbClr val="0099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9" name="object 59" descr=""/>
          <p:cNvSpPr txBox="1"/>
          <p:nvPr/>
        </p:nvSpPr>
        <p:spPr>
          <a:xfrm>
            <a:off x="9327329" y="5730589"/>
            <a:ext cx="2012950" cy="415290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12700" marR="5080">
              <a:lnSpc>
                <a:spcPts val="1480"/>
              </a:lnSpc>
              <a:spcBef>
                <a:spcPts val="235"/>
              </a:spcBef>
            </a:pPr>
            <a:r>
              <a:rPr dirty="0" sz="1300">
                <a:solidFill>
                  <a:srgbClr val="0099CC"/>
                </a:solidFill>
                <a:latin typeface="Microsoft Sans Serif"/>
                <a:cs typeface="Microsoft Sans Serif"/>
              </a:rPr>
              <a:t>Definição das </a:t>
            </a:r>
            <a:r>
              <a:rPr dirty="0" sz="1300" spc="-10">
                <a:solidFill>
                  <a:srgbClr val="0099CC"/>
                </a:solidFill>
                <a:latin typeface="Microsoft Sans Serif"/>
                <a:cs typeface="Microsoft Sans Serif"/>
              </a:rPr>
              <a:t>margens </a:t>
            </a:r>
            <a:r>
              <a:rPr dirty="0" sz="1300" spc="-70">
                <a:solidFill>
                  <a:srgbClr val="0099CC"/>
                </a:solidFill>
                <a:latin typeface="Microsoft Sans Serif"/>
                <a:cs typeface="Microsoft Sans Serif"/>
              </a:rPr>
              <a:t>(25%</a:t>
            </a:r>
            <a:r>
              <a:rPr dirty="0" sz="1300" spc="40">
                <a:solidFill>
                  <a:srgbClr val="0099CC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0099CC"/>
                </a:solidFill>
                <a:latin typeface="Microsoft Sans Serif"/>
                <a:cs typeface="Microsoft Sans Serif"/>
              </a:rPr>
              <a:t>da</a:t>
            </a:r>
            <a:r>
              <a:rPr dirty="0" sz="1300" spc="45">
                <a:solidFill>
                  <a:srgbClr val="0099CC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0099CC"/>
                </a:solidFill>
                <a:latin typeface="Microsoft Sans Serif"/>
                <a:cs typeface="Microsoft Sans Serif"/>
              </a:rPr>
              <a:t>altura</a:t>
            </a:r>
            <a:r>
              <a:rPr dirty="0" sz="1300" spc="45">
                <a:solidFill>
                  <a:srgbClr val="0099CC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0099CC"/>
                </a:solidFill>
                <a:latin typeface="Microsoft Sans Serif"/>
                <a:cs typeface="Microsoft Sans Serif"/>
              </a:rPr>
              <a:t>da</a:t>
            </a:r>
            <a:r>
              <a:rPr dirty="0" sz="1300" spc="45">
                <a:solidFill>
                  <a:srgbClr val="0099CC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0099CC"/>
                </a:solidFill>
                <a:latin typeface="Microsoft Sans Serif"/>
                <a:cs typeface="Microsoft Sans Serif"/>
              </a:rPr>
              <a:t>etiqueta)</a:t>
            </a:r>
            <a:endParaRPr sz="1300">
              <a:latin typeface="Microsoft Sans Serif"/>
              <a:cs typeface="Microsoft Sans Serif"/>
            </a:endParaRPr>
          </a:p>
        </p:txBody>
      </p:sp>
      <p:grpSp>
        <p:nvGrpSpPr>
          <p:cNvPr id="60" name="object 60" descr=""/>
          <p:cNvGrpSpPr/>
          <p:nvPr/>
        </p:nvGrpSpPr>
        <p:grpSpPr>
          <a:xfrm>
            <a:off x="5942225" y="2094170"/>
            <a:ext cx="1894205" cy="707390"/>
            <a:chOff x="5942225" y="2094170"/>
            <a:chExt cx="1894205" cy="707390"/>
          </a:xfrm>
        </p:grpSpPr>
        <p:sp>
          <p:nvSpPr>
            <p:cNvPr id="61" name="object 61" descr=""/>
            <p:cNvSpPr/>
            <p:nvPr/>
          </p:nvSpPr>
          <p:spPr>
            <a:xfrm>
              <a:off x="5942225" y="2096874"/>
              <a:ext cx="939165" cy="704850"/>
            </a:xfrm>
            <a:custGeom>
              <a:avLst/>
              <a:gdLst/>
              <a:ahLst/>
              <a:cxnLst/>
              <a:rect l="l" t="t" r="r" b="b"/>
              <a:pathLst>
                <a:path w="939165" h="704850">
                  <a:moveTo>
                    <a:pt x="408762" y="621394"/>
                  </a:moveTo>
                  <a:lnTo>
                    <a:pt x="233521" y="621394"/>
                  </a:lnTo>
                  <a:lnTo>
                    <a:pt x="234851" y="621939"/>
                  </a:lnTo>
                  <a:lnTo>
                    <a:pt x="316168" y="703256"/>
                  </a:lnTo>
                  <a:lnTo>
                    <a:pt x="318608" y="704271"/>
                  </a:lnTo>
                  <a:lnTo>
                    <a:pt x="323696" y="704271"/>
                  </a:lnTo>
                  <a:lnTo>
                    <a:pt x="326126" y="703256"/>
                  </a:lnTo>
                  <a:lnTo>
                    <a:pt x="407432" y="621939"/>
                  </a:lnTo>
                  <a:lnTo>
                    <a:pt x="408762" y="621394"/>
                  </a:lnTo>
                  <a:close/>
                </a:path>
                <a:path w="939165" h="704850">
                  <a:moveTo>
                    <a:pt x="813430" y="0"/>
                  </a:moveTo>
                  <a:lnTo>
                    <a:pt x="125587" y="0"/>
                  </a:lnTo>
                  <a:lnTo>
                    <a:pt x="76747" y="9885"/>
                  </a:lnTo>
                  <a:lnTo>
                    <a:pt x="36823" y="36827"/>
                  </a:lnTo>
                  <a:lnTo>
                    <a:pt x="9884" y="76752"/>
                  </a:lnTo>
                  <a:lnTo>
                    <a:pt x="0" y="125587"/>
                  </a:lnTo>
                  <a:lnTo>
                    <a:pt x="0" y="495806"/>
                  </a:lnTo>
                  <a:lnTo>
                    <a:pt x="9884" y="544646"/>
                  </a:lnTo>
                  <a:lnTo>
                    <a:pt x="36823" y="584571"/>
                  </a:lnTo>
                  <a:lnTo>
                    <a:pt x="76747" y="611510"/>
                  </a:lnTo>
                  <a:lnTo>
                    <a:pt x="125587" y="621394"/>
                  </a:lnTo>
                  <a:lnTo>
                    <a:pt x="813430" y="621394"/>
                  </a:lnTo>
                  <a:lnTo>
                    <a:pt x="862272" y="611510"/>
                  </a:lnTo>
                  <a:lnTo>
                    <a:pt x="902200" y="584571"/>
                  </a:lnTo>
                  <a:lnTo>
                    <a:pt x="929143" y="544646"/>
                  </a:lnTo>
                  <a:lnTo>
                    <a:pt x="938897" y="496456"/>
                  </a:lnTo>
                  <a:lnTo>
                    <a:pt x="387129" y="496456"/>
                  </a:lnTo>
                  <a:lnTo>
                    <a:pt x="378278" y="495405"/>
                  </a:lnTo>
                  <a:lnTo>
                    <a:pt x="370037" y="492365"/>
                  </a:lnTo>
                  <a:lnTo>
                    <a:pt x="362755" y="487502"/>
                  </a:lnTo>
                  <a:lnTo>
                    <a:pt x="356784" y="480980"/>
                  </a:lnTo>
                  <a:lnTo>
                    <a:pt x="304337" y="407294"/>
                  </a:lnTo>
                  <a:lnTo>
                    <a:pt x="186071" y="407294"/>
                  </a:lnTo>
                  <a:lnTo>
                    <a:pt x="172560" y="405405"/>
                  </a:lnTo>
                  <a:lnTo>
                    <a:pt x="172166" y="405405"/>
                  </a:lnTo>
                  <a:lnTo>
                    <a:pt x="159901" y="398438"/>
                  </a:lnTo>
                  <a:lnTo>
                    <a:pt x="157873" y="395935"/>
                  </a:lnTo>
                  <a:lnTo>
                    <a:pt x="150854" y="386920"/>
                  </a:lnTo>
                  <a:lnTo>
                    <a:pt x="147192" y="373019"/>
                  </a:lnTo>
                  <a:lnTo>
                    <a:pt x="149203" y="359307"/>
                  </a:lnTo>
                  <a:lnTo>
                    <a:pt x="156333" y="347335"/>
                  </a:lnTo>
                  <a:lnTo>
                    <a:pt x="168026" y="338659"/>
                  </a:lnTo>
                  <a:lnTo>
                    <a:pt x="272410" y="289289"/>
                  </a:lnTo>
                  <a:lnTo>
                    <a:pt x="285124" y="285808"/>
                  </a:lnTo>
                  <a:lnTo>
                    <a:pt x="439632" y="285808"/>
                  </a:lnTo>
                  <a:lnTo>
                    <a:pt x="445588" y="274787"/>
                  </a:lnTo>
                  <a:lnTo>
                    <a:pt x="479865" y="255549"/>
                  </a:lnTo>
                  <a:lnTo>
                    <a:pt x="632263" y="255549"/>
                  </a:lnTo>
                  <a:lnTo>
                    <a:pt x="727904" y="156204"/>
                  </a:lnTo>
                  <a:lnTo>
                    <a:pt x="739900" y="147893"/>
                  </a:lnTo>
                  <a:lnTo>
                    <a:pt x="753734" y="144833"/>
                  </a:lnTo>
                  <a:lnTo>
                    <a:pt x="939028" y="144833"/>
                  </a:lnTo>
                  <a:lnTo>
                    <a:pt x="939028" y="125587"/>
                  </a:lnTo>
                  <a:lnTo>
                    <a:pt x="929143" y="76752"/>
                  </a:lnTo>
                  <a:lnTo>
                    <a:pt x="902200" y="36827"/>
                  </a:lnTo>
                  <a:lnTo>
                    <a:pt x="862272" y="9885"/>
                  </a:lnTo>
                  <a:lnTo>
                    <a:pt x="813430" y="0"/>
                  </a:lnTo>
                  <a:close/>
                </a:path>
                <a:path w="939165" h="704850">
                  <a:moveTo>
                    <a:pt x="489210" y="348868"/>
                  </a:moveTo>
                  <a:lnTo>
                    <a:pt x="419840" y="477210"/>
                  </a:lnTo>
                  <a:lnTo>
                    <a:pt x="388998" y="496456"/>
                  </a:lnTo>
                  <a:lnTo>
                    <a:pt x="938897" y="496456"/>
                  </a:lnTo>
                  <a:lnTo>
                    <a:pt x="939028" y="495806"/>
                  </a:lnTo>
                  <a:lnTo>
                    <a:pt x="939028" y="407294"/>
                  </a:lnTo>
                  <a:lnTo>
                    <a:pt x="573806" y="407294"/>
                  </a:lnTo>
                  <a:lnTo>
                    <a:pt x="559883" y="405405"/>
                  </a:lnTo>
                  <a:lnTo>
                    <a:pt x="547459" y="398438"/>
                  </a:lnTo>
                  <a:lnTo>
                    <a:pt x="489210" y="348868"/>
                  </a:lnTo>
                  <a:close/>
                </a:path>
                <a:path w="939165" h="704850">
                  <a:moveTo>
                    <a:pt x="276211" y="367779"/>
                  </a:moveTo>
                  <a:lnTo>
                    <a:pt x="200234" y="403694"/>
                  </a:lnTo>
                  <a:lnTo>
                    <a:pt x="186071" y="407294"/>
                  </a:lnTo>
                  <a:lnTo>
                    <a:pt x="304337" y="407294"/>
                  </a:lnTo>
                  <a:lnTo>
                    <a:pt x="276211" y="367779"/>
                  </a:lnTo>
                  <a:close/>
                </a:path>
                <a:path w="939165" h="704850">
                  <a:moveTo>
                    <a:pt x="939028" y="144833"/>
                  </a:moveTo>
                  <a:lnTo>
                    <a:pt x="753734" y="144833"/>
                  </a:lnTo>
                  <a:lnTo>
                    <a:pt x="767724" y="147066"/>
                  </a:lnTo>
                  <a:lnTo>
                    <a:pt x="780185" y="154634"/>
                  </a:lnTo>
                  <a:lnTo>
                    <a:pt x="788677" y="166338"/>
                  </a:lnTo>
                  <a:lnTo>
                    <a:pt x="791813" y="179846"/>
                  </a:lnTo>
                  <a:lnTo>
                    <a:pt x="789538" y="193517"/>
                  </a:lnTo>
                  <a:lnTo>
                    <a:pt x="781798" y="205711"/>
                  </a:lnTo>
                  <a:lnTo>
                    <a:pt x="598683" y="395935"/>
                  </a:lnTo>
                  <a:lnTo>
                    <a:pt x="587048" y="404087"/>
                  </a:lnTo>
                  <a:lnTo>
                    <a:pt x="573477" y="407294"/>
                  </a:lnTo>
                  <a:lnTo>
                    <a:pt x="939028" y="407294"/>
                  </a:lnTo>
                  <a:lnTo>
                    <a:pt x="939028" y="144833"/>
                  </a:lnTo>
                  <a:close/>
                </a:path>
                <a:path w="939165" h="704850">
                  <a:moveTo>
                    <a:pt x="439632" y="285808"/>
                  </a:moveTo>
                  <a:lnTo>
                    <a:pt x="285124" y="285808"/>
                  </a:lnTo>
                  <a:lnTo>
                    <a:pt x="297895" y="286839"/>
                  </a:lnTo>
                  <a:lnTo>
                    <a:pt x="309541" y="292063"/>
                  </a:lnTo>
                  <a:lnTo>
                    <a:pt x="318880" y="301163"/>
                  </a:lnTo>
                  <a:lnTo>
                    <a:pt x="382805" y="390961"/>
                  </a:lnTo>
                  <a:lnTo>
                    <a:pt x="439632" y="285808"/>
                  </a:lnTo>
                  <a:close/>
                </a:path>
                <a:path w="939165" h="704850">
                  <a:moveTo>
                    <a:pt x="632263" y="255549"/>
                  </a:moveTo>
                  <a:lnTo>
                    <a:pt x="479865" y="255549"/>
                  </a:lnTo>
                  <a:lnTo>
                    <a:pt x="488024" y="256791"/>
                  </a:lnTo>
                  <a:lnTo>
                    <a:pt x="495692" y="259783"/>
                  </a:lnTo>
                  <a:lnTo>
                    <a:pt x="502571" y="264421"/>
                  </a:lnTo>
                  <a:lnTo>
                    <a:pt x="569176" y="321079"/>
                  </a:lnTo>
                  <a:lnTo>
                    <a:pt x="632263" y="255549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5954946" y="2116289"/>
              <a:ext cx="53340" cy="62230"/>
            </a:xfrm>
            <a:custGeom>
              <a:avLst/>
              <a:gdLst/>
              <a:ahLst/>
              <a:cxnLst/>
              <a:rect l="l" t="t" r="r" b="b"/>
              <a:pathLst>
                <a:path w="53339" h="62230">
                  <a:moveTo>
                    <a:pt x="53066" y="0"/>
                  </a:moveTo>
                  <a:lnTo>
                    <a:pt x="36316" y="12177"/>
                  </a:lnTo>
                  <a:lnTo>
                    <a:pt x="21695" y="26777"/>
                  </a:lnTo>
                  <a:lnTo>
                    <a:pt x="9493" y="43512"/>
                  </a:lnTo>
                  <a:lnTo>
                    <a:pt x="0" y="62092"/>
                  </a:lnTo>
                </a:path>
              </a:pathLst>
            </a:custGeom>
            <a:ln w="5392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5944924" y="2290680"/>
              <a:ext cx="0" cy="251460"/>
            </a:xfrm>
            <a:custGeom>
              <a:avLst/>
              <a:gdLst/>
              <a:ahLst/>
              <a:cxnLst/>
              <a:rect l="l" t="t" r="r" b="b"/>
              <a:pathLst>
                <a:path w="0" h="251460">
                  <a:moveTo>
                    <a:pt x="0" y="0"/>
                  </a:moveTo>
                  <a:lnTo>
                    <a:pt x="0" y="250882"/>
                  </a:lnTo>
                </a:path>
              </a:pathLst>
            </a:custGeom>
            <a:ln w="5392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5964339" y="2655182"/>
              <a:ext cx="62230" cy="53340"/>
            </a:xfrm>
            <a:custGeom>
              <a:avLst/>
              <a:gdLst/>
              <a:ahLst/>
              <a:cxnLst/>
              <a:rect l="l" t="t" r="r" b="b"/>
              <a:pathLst>
                <a:path w="62229" h="53339">
                  <a:moveTo>
                    <a:pt x="0" y="0"/>
                  </a:moveTo>
                  <a:lnTo>
                    <a:pt x="12177" y="16749"/>
                  </a:lnTo>
                  <a:lnTo>
                    <a:pt x="26777" y="31370"/>
                  </a:lnTo>
                  <a:lnTo>
                    <a:pt x="43512" y="43573"/>
                  </a:lnTo>
                  <a:lnTo>
                    <a:pt x="62092" y="53066"/>
                  </a:lnTo>
                </a:path>
              </a:pathLst>
            </a:custGeom>
            <a:ln w="5392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6135849" y="2718273"/>
              <a:ext cx="1522730" cy="0"/>
            </a:xfrm>
            <a:custGeom>
              <a:avLst/>
              <a:gdLst/>
              <a:ahLst/>
              <a:cxnLst/>
              <a:rect l="l" t="t" r="r" b="b"/>
              <a:pathLst>
                <a:path w="1522729" h="0">
                  <a:moveTo>
                    <a:pt x="0" y="0"/>
                  </a:moveTo>
                  <a:lnTo>
                    <a:pt x="1522560" y="0"/>
                  </a:lnTo>
                </a:path>
              </a:pathLst>
            </a:custGeom>
            <a:ln w="5392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7770113" y="2636762"/>
              <a:ext cx="53340" cy="62230"/>
            </a:xfrm>
            <a:custGeom>
              <a:avLst/>
              <a:gdLst/>
              <a:ahLst/>
              <a:cxnLst/>
              <a:rect l="l" t="t" r="r" b="b"/>
              <a:pathLst>
                <a:path w="53340" h="62230">
                  <a:moveTo>
                    <a:pt x="0" y="62092"/>
                  </a:moveTo>
                  <a:lnTo>
                    <a:pt x="16749" y="49915"/>
                  </a:lnTo>
                  <a:lnTo>
                    <a:pt x="31370" y="35314"/>
                  </a:lnTo>
                  <a:lnTo>
                    <a:pt x="43573" y="18579"/>
                  </a:lnTo>
                  <a:lnTo>
                    <a:pt x="53066" y="0"/>
                  </a:lnTo>
                </a:path>
              </a:pathLst>
            </a:custGeom>
            <a:ln w="5392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7833200" y="2273583"/>
              <a:ext cx="0" cy="251460"/>
            </a:xfrm>
            <a:custGeom>
              <a:avLst/>
              <a:gdLst/>
              <a:ahLst/>
              <a:cxnLst/>
              <a:rect l="l" t="t" r="r" b="b"/>
              <a:pathLst>
                <a:path w="0" h="251460">
                  <a:moveTo>
                    <a:pt x="0" y="250882"/>
                  </a:moveTo>
                  <a:lnTo>
                    <a:pt x="0" y="0"/>
                  </a:lnTo>
                </a:path>
              </a:pathLst>
            </a:custGeom>
            <a:ln w="5392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7751691" y="2106896"/>
              <a:ext cx="62230" cy="53340"/>
            </a:xfrm>
            <a:custGeom>
              <a:avLst/>
              <a:gdLst/>
              <a:ahLst/>
              <a:cxnLst/>
              <a:rect l="l" t="t" r="r" b="b"/>
              <a:pathLst>
                <a:path w="62229" h="53339">
                  <a:moveTo>
                    <a:pt x="62092" y="53066"/>
                  </a:moveTo>
                  <a:lnTo>
                    <a:pt x="49915" y="36316"/>
                  </a:lnTo>
                  <a:lnTo>
                    <a:pt x="35314" y="21695"/>
                  </a:lnTo>
                  <a:lnTo>
                    <a:pt x="18579" y="9493"/>
                  </a:lnTo>
                  <a:lnTo>
                    <a:pt x="0" y="0"/>
                  </a:lnTo>
                </a:path>
              </a:pathLst>
            </a:custGeom>
            <a:ln w="5392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6119715" y="2096871"/>
              <a:ext cx="1522730" cy="0"/>
            </a:xfrm>
            <a:custGeom>
              <a:avLst/>
              <a:gdLst/>
              <a:ahLst/>
              <a:cxnLst/>
              <a:rect l="l" t="t" r="r" b="b"/>
              <a:pathLst>
                <a:path w="1522729" h="0">
                  <a:moveTo>
                    <a:pt x="1522560" y="0"/>
                  </a:moveTo>
                  <a:lnTo>
                    <a:pt x="0" y="0"/>
                  </a:lnTo>
                </a:path>
              </a:pathLst>
            </a:custGeom>
            <a:ln w="5392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5944922" y="2096867"/>
              <a:ext cx="1888489" cy="621665"/>
            </a:xfrm>
            <a:custGeom>
              <a:avLst/>
              <a:gdLst/>
              <a:ahLst/>
              <a:cxnLst/>
              <a:rect l="l" t="t" r="r" b="b"/>
              <a:pathLst>
                <a:path w="1888490" h="621664">
                  <a:moveTo>
                    <a:pt x="3633" y="101169"/>
                  </a:moveTo>
                  <a:lnTo>
                    <a:pt x="2062" y="108678"/>
                  </a:lnTo>
                  <a:lnTo>
                    <a:pt x="925" y="116338"/>
                  </a:lnTo>
                  <a:lnTo>
                    <a:pt x="233" y="124132"/>
                  </a:lnTo>
                  <a:lnTo>
                    <a:pt x="0" y="132048"/>
                  </a:lnTo>
                  <a:lnTo>
                    <a:pt x="0" y="159618"/>
                  </a:lnTo>
                </a:path>
                <a:path w="1888490" h="621664">
                  <a:moveTo>
                    <a:pt x="0" y="461786"/>
                  </a:moveTo>
                  <a:lnTo>
                    <a:pt x="0" y="489356"/>
                  </a:lnTo>
                  <a:lnTo>
                    <a:pt x="233" y="497276"/>
                  </a:lnTo>
                  <a:lnTo>
                    <a:pt x="925" y="505071"/>
                  </a:lnTo>
                  <a:lnTo>
                    <a:pt x="2062" y="512727"/>
                  </a:lnTo>
                  <a:lnTo>
                    <a:pt x="3633" y="520235"/>
                  </a:lnTo>
                </a:path>
                <a:path w="1888490" h="621664">
                  <a:moveTo>
                    <a:pt x="101169" y="617771"/>
                  </a:moveTo>
                  <a:lnTo>
                    <a:pt x="108678" y="619342"/>
                  </a:lnTo>
                  <a:lnTo>
                    <a:pt x="116338" y="620479"/>
                  </a:lnTo>
                  <a:lnTo>
                    <a:pt x="124132" y="621171"/>
                  </a:lnTo>
                  <a:lnTo>
                    <a:pt x="132048" y="621405"/>
                  </a:lnTo>
                  <a:lnTo>
                    <a:pt x="158654" y="621405"/>
                  </a:lnTo>
                </a:path>
                <a:path w="1888490" h="621664">
                  <a:moveTo>
                    <a:pt x="1729622" y="621405"/>
                  </a:moveTo>
                  <a:lnTo>
                    <a:pt x="1756229" y="621405"/>
                  </a:lnTo>
                  <a:lnTo>
                    <a:pt x="1764149" y="621171"/>
                  </a:lnTo>
                  <a:lnTo>
                    <a:pt x="1771943" y="620479"/>
                  </a:lnTo>
                  <a:lnTo>
                    <a:pt x="1779600" y="619342"/>
                  </a:lnTo>
                  <a:lnTo>
                    <a:pt x="1787107" y="617771"/>
                  </a:lnTo>
                </a:path>
                <a:path w="1888490" h="621664">
                  <a:moveTo>
                    <a:pt x="1884644" y="520235"/>
                  </a:moveTo>
                  <a:lnTo>
                    <a:pt x="1886214" y="512727"/>
                  </a:lnTo>
                  <a:lnTo>
                    <a:pt x="1887352" y="505071"/>
                  </a:lnTo>
                  <a:lnTo>
                    <a:pt x="1888044" y="497276"/>
                  </a:lnTo>
                  <a:lnTo>
                    <a:pt x="1888277" y="489356"/>
                  </a:lnTo>
                  <a:lnTo>
                    <a:pt x="1888277" y="461786"/>
                  </a:lnTo>
                </a:path>
                <a:path w="1888490" h="621664">
                  <a:moveTo>
                    <a:pt x="1888277" y="159618"/>
                  </a:moveTo>
                  <a:lnTo>
                    <a:pt x="1888277" y="132048"/>
                  </a:lnTo>
                  <a:lnTo>
                    <a:pt x="1888044" y="124132"/>
                  </a:lnTo>
                  <a:lnTo>
                    <a:pt x="1887352" y="116338"/>
                  </a:lnTo>
                  <a:lnTo>
                    <a:pt x="1886214" y="108678"/>
                  </a:lnTo>
                  <a:lnTo>
                    <a:pt x="1884644" y="101169"/>
                  </a:lnTo>
                </a:path>
                <a:path w="1888490" h="621664">
                  <a:moveTo>
                    <a:pt x="1787107" y="3643"/>
                  </a:moveTo>
                  <a:lnTo>
                    <a:pt x="1779600" y="2067"/>
                  </a:lnTo>
                  <a:lnTo>
                    <a:pt x="1771943" y="926"/>
                  </a:lnTo>
                  <a:lnTo>
                    <a:pt x="1764149" y="233"/>
                  </a:lnTo>
                  <a:lnTo>
                    <a:pt x="1756229" y="0"/>
                  </a:lnTo>
                  <a:lnTo>
                    <a:pt x="1729622" y="0"/>
                  </a:lnTo>
                </a:path>
                <a:path w="1888490" h="621664">
                  <a:moveTo>
                    <a:pt x="158654" y="0"/>
                  </a:moveTo>
                  <a:lnTo>
                    <a:pt x="132048" y="0"/>
                  </a:lnTo>
                  <a:lnTo>
                    <a:pt x="124132" y="233"/>
                  </a:lnTo>
                  <a:lnTo>
                    <a:pt x="116338" y="926"/>
                  </a:lnTo>
                  <a:lnTo>
                    <a:pt x="108678" y="2067"/>
                  </a:lnTo>
                  <a:lnTo>
                    <a:pt x="101169" y="3643"/>
                  </a:lnTo>
                </a:path>
              </a:pathLst>
            </a:custGeom>
            <a:ln w="53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1" name="object 71" descr=""/>
          <p:cNvSpPr txBox="1"/>
          <p:nvPr/>
        </p:nvSpPr>
        <p:spPr>
          <a:xfrm>
            <a:off x="15196261" y="7235896"/>
            <a:ext cx="329692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>
                <a:solidFill>
                  <a:srgbClr val="0099CC"/>
                </a:solidFill>
                <a:latin typeface="Microsoft Sans Serif"/>
                <a:cs typeface="Microsoft Sans Serif"/>
              </a:rPr>
              <a:t>Aplicação</a:t>
            </a:r>
            <a:r>
              <a:rPr dirty="0" sz="1300" spc="30">
                <a:solidFill>
                  <a:srgbClr val="0099CC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0099CC"/>
                </a:solidFill>
                <a:latin typeface="Microsoft Sans Serif"/>
                <a:cs typeface="Microsoft Sans Serif"/>
              </a:rPr>
              <a:t>do</a:t>
            </a:r>
            <a:r>
              <a:rPr dirty="0" sz="1300" spc="35">
                <a:solidFill>
                  <a:srgbClr val="0099CC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0099CC"/>
                </a:solidFill>
                <a:latin typeface="Microsoft Sans Serif"/>
                <a:cs typeface="Microsoft Sans Serif"/>
              </a:rPr>
              <a:t>texto</a:t>
            </a:r>
            <a:r>
              <a:rPr dirty="0" sz="1300" spc="35">
                <a:solidFill>
                  <a:srgbClr val="0099CC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0099CC"/>
                </a:solidFill>
                <a:latin typeface="Microsoft Sans Serif"/>
                <a:cs typeface="Microsoft Sans Serif"/>
              </a:rPr>
              <a:t>nas</a:t>
            </a:r>
            <a:r>
              <a:rPr dirty="0" sz="1300" spc="35">
                <a:solidFill>
                  <a:srgbClr val="0099CC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0099CC"/>
                </a:solidFill>
                <a:latin typeface="Microsoft Sans Serif"/>
                <a:cs typeface="Microsoft Sans Serif"/>
              </a:rPr>
              <a:t>margens</a:t>
            </a:r>
            <a:r>
              <a:rPr dirty="0" sz="1300" spc="35">
                <a:solidFill>
                  <a:srgbClr val="0099CC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0099CC"/>
                </a:solidFill>
                <a:latin typeface="Microsoft Sans Serif"/>
                <a:cs typeface="Microsoft Sans Serif"/>
              </a:rPr>
              <a:t>da</a:t>
            </a:r>
            <a:r>
              <a:rPr dirty="0" sz="1300" spc="35">
                <a:solidFill>
                  <a:srgbClr val="0099CC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0099CC"/>
                </a:solidFill>
                <a:latin typeface="Microsoft Sans Serif"/>
                <a:cs typeface="Microsoft Sans Serif"/>
              </a:rPr>
              <a:t>etiqueta</a:t>
            </a:r>
            <a:endParaRPr sz="1300">
              <a:latin typeface="Microsoft Sans Serif"/>
              <a:cs typeface="Microsoft Sans Serif"/>
            </a:endParaRPr>
          </a:p>
        </p:txBody>
      </p:sp>
      <p:grpSp>
        <p:nvGrpSpPr>
          <p:cNvPr id="72" name="object 72" descr=""/>
          <p:cNvGrpSpPr/>
          <p:nvPr/>
        </p:nvGrpSpPr>
        <p:grpSpPr>
          <a:xfrm>
            <a:off x="13337044" y="7016809"/>
            <a:ext cx="1484630" cy="627380"/>
            <a:chOff x="13337044" y="7016809"/>
            <a:chExt cx="1484630" cy="627380"/>
          </a:xfrm>
        </p:grpSpPr>
        <p:sp>
          <p:nvSpPr>
            <p:cNvPr id="73" name="object 73" descr=""/>
            <p:cNvSpPr/>
            <p:nvPr/>
          </p:nvSpPr>
          <p:spPr>
            <a:xfrm>
              <a:off x="14758362" y="7563523"/>
              <a:ext cx="50800" cy="59690"/>
            </a:xfrm>
            <a:custGeom>
              <a:avLst/>
              <a:gdLst/>
              <a:ahLst/>
              <a:cxnLst/>
              <a:rect l="l" t="t" r="r" b="b"/>
              <a:pathLst>
                <a:path w="50800" h="59690">
                  <a:moveTo>
                    <a:pt x="0" y="59170"/>
                  </a:moveTo>
                  <a:lnTo>
                    <a:pt x="15999" y="47571"/>
                  </a:lnTo>
                  <a:lnTo>
                    <a:pt x="29967" y="33657"/>
                  </a:lnTo>
                  <a:lnTo>
                    <a:pt x="41626" y="17707"/>
                  </a:lnTo>
                  <a:lnTo>
                    <a:pt x="50700" y="0"/>
                  </a:lnTo>
                </a:path>
              </a:pathLst>
            </a:custGeom>
            <a:ln w="5392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14818618" y="7191519"/>
              <a:ext cx="0" cy="260350"/>
            </a:xfrm>
            <a:custGeom>
              <a:avLst/>
              <a:gdLst/>
              <a:ahLst/>
              <a:cxnLst/>
              <a:rect l="l" t="t" r="r" b="b"/>
              <a:pathLst>
                <a:path w="0" h="260350">
                  <a:moveTo>
                    <a:pt x="0" y="259772"/>
                  </a:moveTo>
                  <a:lnTo>
                    <a:pt x="0" y="0"/>
                  </a:lnTo>
                </a:path>
              </a:pathLst>
            </a:custGeom>
            <a:ln w="5392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 descr=""/>
            <p:cNvSpPr/>
            <p:nvPr/>
          </p:nvSpPr>
          <p:spPr>
            <a:xfrm>
              <a:off x="14741072" y="7029220"/>
              <a:ext cx="59690" cy="50800"/>
            </a:xfrm>
            <a:custGeom>
              <a:avLst/>
              <a:gdLst/>
              <a:ahLst/>
              <a:cxnLst/>
              <a:rect l="l" t="t" r="r" b="b"/>
              <a:pathLst>
                <a:path w="59690" h="50800">
                  <a:moveTo>
                    <a:pt x="59170" y="50689"/>
                  </a:moveTo>
                  <a:lnTo>
                    <a:pt x="47571" y="34695"/>
                  </a:lnTo>
                  <a:lnTo>
                    <a:pt x="33657" y="20731"/>
                  </a:lnTo>
                  <a:lnTo>
                    <a:pt x="17707" y="9073"/>
                  </a:lnTo>
                  <a:lnTo>
                    <a:pt x="0" y="0"/>
                  </a:lnTo>
                </a:path>
              </a:pathLst>
            </a:custGeom>
            <a:ln w="5392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 descr=""/>
            <p:cNvSpPr/>
            <p:nvPr/>
          </p:nvSpPr>
          <p:spPr>
            <a:xfrm>
              <a:off x="13506412" y="7019667"/>
              <a:ext cx="1130935" cy="0"/>
            </a:xfrm>
            <a:custGeom>
              <a:avLst/>
              <a:gdLst/>
              <a:ahLst/>
              <a:cxnLst/>
              <a:rect l="l" t="t" r="r" b="b"/>
              <a:pathLst>
                <a:path w="1130934" h="0">
                  <a:moveTo>
                    <a:pt x="1130468" y="0"/>
                  </a:moveTo>
                  <a:lnTo>
                    <a:pt x="0" y="0"/>
                  </a:lnTo>
                </a:path>
              </a:pathLst>
            </a:custGeom>
            <a:ln w="5392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 descr=""/>
            <p:cNvSpPr/>
            <p:nvPr/>
          </p:nvSpPr>
          <p:spPr>
            <a:xfrm>
              <a:off x="13349461" y="7038034"/>
              <a:ext cx="50800" cy="59690"/>
            </a:xfrm>
            <a:custGeom>
              <a:avLst/>
              <a:gdLst/>
              <a:ahLst/>
              <a:cxnLst/>
              <a:rect l="l" t="t" r="r" b="b"/>
              <a:pathLst>
                <a:path w="50800" h="59690">
                  <a:moveTo>
                    <a:pt x="50700" y="0"/>
                  </a:moveTo>
                  <a:lnTo>
                    <a:pt x="34704" y="11599"/>
                  </a:lnTo>
                  <a:lnTo>
                    <a:pt x="20736" y="25512"/>
                  </a:lnTo>
                  <a:lnTo>
                    <a:pt x="9074" y="41458"/>
                  </a:lnTo>
                  <a:lnTo>
                    <a:pt x="0" y="59160"/>
                  </a:lnTo>
                </a:path>
              </a:pathLst>
            </a:custGeom>
            <a:ln w="5392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 descr=""/>
            <p:cNvSpPr/>
            <p:nvPr/>
          </p:nvSpPr>
          <p:spPr>
            <a:xfrm>
              <a:off x="13339907" y="7209426"/>
              <a:ext cx="0" cy="260350"/>
            </a:xfrm>
            <a:custGeom>
              <a:avLst/>
              <a:gdLst/>
              <a:ahLst/>
              <a:cxnLst/>
              <a:rect l="l" t="t" r="r" b="b"/>
              <a:pathLst>
                <a:path w="0" h="260350">
                  <a:moveTo>
                    <a:pt x="0" y="0"/>
                  </a:moveTo>
                  <a:lnTo>
                    <a:pt x="0" y="259772"/>
                  </a:lnTo>
                </a:path>
              </a:pathLst>
            </a:custGeom>
            <a:ln w="5392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 descr=""/>
            <p:cNvSpPr/>
            <p:nvPr/>
          </p:nvSpPr>
          <p:spPr>
            <a:xfrm>
              <a:off x="13358275" y="7580812"/>
              <a:ext cx="59690" cy="50800"/>
            </a:xfrm>
            <a:custGeom>
              <a:avLst/>
              <a:gdLst/>
              <a:ahLst/>
              <a:cxnLst/>
              <a:rect l="l" t="t" r="r" b="b"/>
              <a:pathLst>
                <a:path w="59690" h="50800">
                  <a:moveTo>
                    <a:pt x="0" y="0"/>
                  </a:moveTo>
                  <a:lnTo>
                    <a:pt x="11599" y="15995"/>
                  </a:lnTo>
                  <a:lnTo>
                    <a:pt x="25513" y="29963"/>
                  </a:lnTo>
                  <a:lnTo>
                    <a:pt x="41463" y="41625"/>
                  </a:lnTo>
                  <a:lnTo>
                    <a:pt x="59170" y="50700"/>
                  </a:lnTo>
                </a:path>
              </a:pathLst>
            </a:custGeom>
            <a:ln w="5392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 descr=""/>
            <p:cNvSpPr/>
            <p:nvPr/>
          </p:nvSpPr>
          <p:spPr>
            <a:xfrm>
              <a:off x="13521636" y="7641062"/>
              <a:ext cx="1130935" cy="0"/>
            </a:xfrm>
            <a:custGeom>
              <a:avLst/>
              <a:gdLst/>
              <a:ahLst/>
              <a:cxnLst/>
              <a:rect l="l" t="t" r="r" b="b"/>
              <a:pathLst>
                <a:path w="1130934" h="0">
                  <a:moveTo>
                    <a:pt x="0" y="0"/>
                  </a:moveTo>
                  <a:lnTo>
                    <a:pt x="1130468" y="0"/>
                  </a:lnTo>
                </a:path>
              </a:pathLst>
            </a:custGeom>
            <a:ln w="5392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 descr=""/>
            <p:cNvSpPr/>
            <p:nvPr/>
          </p:nvSpPr>
          <p:spPr>
            <a:xfrm>
              <a:off x="13339902" y="7019669"/>
              <a:ext cx="1478915" cy="621665"/>
            </a:xfrm>
            <a:custGeom>
              <a:avLst/>
              <a:gdLst/>
              <a:ahLst/>
              <a:cxnLst/>
              <a:rect l="l" t="t" r="r" b="b"/>
              <a:pathLst>
                <a:path w="1478915" h="621665">
                  <a:moveTo>
                    <a:pt x="1475190" y="525418"/>
                  </a:moveTo>
                  <a:lnTo>
                    <a:pt x="1476713" y="518219"/>
                  </a:lnTo>
                  <a:lnTo>
                    <a:pt x="1477818" y="510875"/>
                  </a:lnTo>
                  <a:lnTo>
                    <a:pt x="1478491" y="503400"/>
                  </a:lnTo>
                  <a:lnTo>
                    <a:pt x="1478719" y="495806"/>
                  </a:lnTo>
                  <a:lnTo>
                    <a:pt x="1478719" y="467430"/>
                  </a:lnTo>
                </a:path>
                <a:path w="1478915" h="621665">
                  <a:moveTo>
                    <a:pt x="1478719" y="153953"/>
                  </a:moveTo>
                  <a:lnTo>
                    <a:pt x="1478719" y="125577"/>
                  </a:lnTo>
                  <a:lnTo>
                    <a:pt x="1478491" y="117983"/>
                  </a:lnTo>
                  <a:lnTo>
                    <a:pt x="1477818" y="110508"/>
                  </a:lnTo>
                  <a:lnTo>
                    <a:pt x="1476713" y="103164"/>
                  </a:lnTo>
                  <a:lnTo>
                    <a:pt x="1475190" y="95965"/>
                  </a:lnTo>
                </a:path>
                <a:path w="1478915" h="621665">
                  <a:moveTo>
                    <a:pt x="1382732" y="3528"/>
                  </a:moveTo>
                  <a:lnTo>
                    <a:pt x="1375533" y="2001"/>
                  </a:lnTo>
                  <a:lnTo>
                    <a:pt x="1368190" y="896"/>
                  </a:lnTo>
                  <a:lnTo>
                    <a:pt x="1360714" y="225"/>
                  </a:lnTo>
                  <a:lnTo>
                    <a:pt x="1353121" y="0"/>
                  </a:lnTo>
                  <a:lnTo>
                    <a:pt x="1327425" y="0"/>
                  </a:lnTo>
                </a:path>
                <a:path w="1478915" h="621665">
                  <a:moveTo>
                    <a:pt x="151283" y="0"/>
                  </a:moveTo>
                  <a:lnTo>
                    <a:pt x="125587" y="0"/>
                  </a:lnTo>
                  <a:lnTo>
                    <a:pt x="117999" y="225"/>
                  </a:lnTo>
                  <a:lnTo>
                    <a:pt x="110526" y="896"/>
                  </a:lnTo>
                  <a:lnTo>
                    <a:pt x="103181" y="2001"/>
                  </a:lnTo>
                  <a:lnTo>
                    <a:pt x="95976" y="3528"/>
                  </a:lnTo>
                </a:path>
                <a:path w="1478915" h="621665">
                  <a:moveTo>
                    <a:pt x="3528" y="95965"/>
                  </a:moveTo>
                  <a:lnTo>
                    <a:pt x="2005" y="103164"/>
                  </a:lnTo>
                  <a:lnTo>
                    <a:pt x="900" y="110508"/>
                  </a:lnTo>
                  <a:lnTo>
                    <a:pt x="227" y="117983"/>
                  </a:lnTo>
                  <a:lnTo>
                    <a:pt x="0" y="125577"/>
                  </a:lnTo>
                  <a:lnTo>
                    <a:pt x="0" y="153953"/>
                  </a:lnTo>
                </a:path>
                <a:path w="1478915" h="621665">
                  <a:moveTo>
                    <a:pt x="0" y="467430"/>
                  </a:moveTo>
                  <a:lnTo>
                    <a:pt x="0" y="495806"/>
                  </a:lnTo>
                  <a:lnTo>
                    <a:pt x="227" y="503400"/>
                  </a:lnTo>
                  <a:lnTo>
                    <a:pt x="900" y="510875"/>
                  </a:lnTo>
                  <a:lnTo>
                    <a:pt x="2005" y="518219"/>
                  </a:lnTo>
                  <a:lnTo>
                    <a:pt x="3528" y="525418"/>
                  </a:lnTo>
                </a:path>
                <a:path w="1478915" h="621665">
                  <a:moveTo>
                    <a:pt x="95976" y="617866"/>
                  </a:moveTo>
                  <a:lnTo>
                    <a:pt x="103175" y="619389"/>
                  </a:lnTo>
                  <a:lnTo>
                    <a:pt x="110518" y="620494"/>
                  </a:lnTo>
                  <a:lnTo>
                    <a:pt x="117993" y="621167"/>
                  </a:lnTo>
                  <a:lnTo>
                    <a:pt x="125587" y="621394"/>
                  </a:lnTo>
                  <a:lnTo>
                    <a:pt x="151283" y="621394"/>
                  </a:lnTo>
                </a:path>
                <a:path w="1478915" h="621665">
                  <a:moveTo>
                    <a:pt x="1327425" y="621394"/>
                  </a:moveTo>
                  <a:lnTo>
                    <a:pt x="1353121" y="621394"/>
                  </a:lnTo>
                  <a:lnTo>
                    <a:pt x="1360714" y="621167"/>
                  </a:lnTo>
                  <a:lnTo>
                    <a:pt x="1368190" y="620494"/>
                  </a:lnTo>
                  <a:lnTo>
                    <a:pt x="1375533" y="619389"/>
                  </a:lnTo>
                  <a:lnTo>
                    <a:pt x="1382732" y="617866"/>
                  </a:lnTo>
                </a:path>
              </a:pathLst>
            </a:custGeom>
            <a:ln w="53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2" name="object 82" descr=""/>
          <p:cNvSpPr txBox="1"/>
          <p:nvPr/>
        </p:nvSpPr>
        <p:spPr>
          <a:xfrm>
            <a:off x="13479188" y="7002423"/>
            <a:ext cx="1183640" cy="589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700" spc="-135" b="1">
                <a:solidFill>
                  <a:srgbClr val="C5CED5"/>
                </a:solidFill>
                <a:latin typeface="Arial"/>
                <a:cs typeface="Arial"/>
              </a:rPr>
              <a:t>Tema</a:t>
            </a:r>
            <a:endParaRPr sz="3700">
              <a:latin typeface="Arial"/>
              <a:cs typeface="Arial"/>
            </a:endParaRPr>
          </a:p>
        </p:txBody>
      </p:sp>
      <p:grpSp>
        <p:nvGrpSpPr>
          <p:cNvPr id="83" name="object 83" descr=""/>
          <p:cNvGrpSpPr/>
          <p:nvPr/>
        </p:nvGrpSpPr>
        <p:grpSpPr>
          <a:xfrm>
            <a:off x="13507440" y="7173602"/>
            <a:ext cx="1120775" cy="313690"/>
            <a:chOff x="13507440" y="7173602"/>
            <a:chExt cx="1120775" cy="313690"/>
          </a:xfrm>
        </p:grpSpPr>
        <p:sp>
          <p:nvSpPr>
            <p:cNvPr id="84" name="object 84" descr=""/>
            <p:cNvSpPr/>
            <p:nvPr/>
          </p:nvSpPr>
          <p:spPr>
            <a:xfrm>
              <a:off x="13553031" y="7176298"/>
              <a:ext cx="1013460" cy="0"/>
            </a:xfrm>
            <a:custGeom>
              <a:avLst/>
              <a:gdLst/>
              <a:ahLst/>
              <a:cxnLst/>
              <a:rect l="l" t="t" r="r" b="b"/>
              <a:pathLst>
                <a:path w="1013459" h="0">
                  <a:moveTo>
                    <a:pt x="1013278" y="0"/>
                  </a:moveTo>
                  <a:lnTo>
                    <a:pt x="0" y="0"/>
                  </a:lnTo>
                </a:path>
              </a:pathLst>
            </a:custGeom>
            <a:ln w="5392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 descr=""/>
            <p:cNvSpPr/>
            <p:nvPr/>
          </p:nvSpPr>
          <p:spPr>
            <a:xfrm>
              <a:off x="13510136" y="7228837"/>
              <a:ext cx="0" cy="217170"/>
            </a:xfrm>
            <a:custGeom>
              <a:avLst/>
              <a:gdLst/>
              <a:ahLst/>
              <a:cxnLst/>
              <a:rect l="l" t="t" r="r" b="b"/>
              <a:pathLst>
                <a:path w="0" h="217170">
                  <a:moveTo>
                    <a:pt x="0" y="0"/>
                  </a:moveTo>
                  <a:lnTo>
                    <a:pt x="0" y="217082"/>
                  </a:lnTo>
                </a:path>
              </a:pathLst>
            </a:custGeom>
            <a:ln w="5392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 descr=""/>
            <p:cNvSpPr/>
            <p:nvPr/>
          </p:nvSpPr>
          <p:spPr>
            <a:xfrm>
              <a:off x="13569246" y="7484453"/>
              <a:ext cx="1013460" cy="0"/>
            </a:xfrm>
            <a:custGeom>
              <a:avLst/>
              <a:gdLst/>
              <a:ahLst/>
              <a:cxnLst/>
              <a:rect l="l" t="t" r="r" b="b"/>
              <a:pathLst>
                <a:path w="1013459" h="0">
                  <a:moveTo>
                    <a:pt x="0" y="0"/>
                  </a:moveTo>
                  <a:lnTo>
                    <a:pt x="1013278" y="0"/>
                  </a:lnTo>
                </a:path>
              </a:pathLst>
            </a:custGeom>
            <a:ln w="5392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 descr=""/>
            <p:cNvSpPr/>
            <p:nvPr/>
          </p:nvSpPr>
          <p:spPr>
            <a:xfrm>
              <a:off x="14625418" y="7214811"/>
              <a:ext cx="0" cy="217170"/>
            </a:xfrm>
            <a:custGeom>
              <a:avLst/>
              <a:gdLst/>
              <a:ahLst/>
              <a:cxnLst/>
              <a:rect l="l" t="t" r="r" b="b"/>
              <a:pathLst>
                <a:path w="0" h="217170">
                  <a:moveTo>
                    <a:pt x="0" y="217103"/>
                  </a:moveTo>
                  <a:lnTo>
                    <a:pt x="0" y="0"/>
                  </a:lnTo>
                </a:path>
              </a:pathLst>
            </a:custGeom>
            <a:ln w="5392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 descr=""/>
            <p:cNvSpPr/>
            <p:nvPr/>
          </p:nvSpPr>
          <p:spPr>
            <a:xfrm>
              <a:off x="13510141" y="7176298"/>
              <a:ext cx="1115695" cy="308610"/>
            </a:xfrm>
            <a:custGeom>
              <a:avLst/>
              <a:gdLst/>
              <a:ahLst/>
              <a:cxnLst/>
              <a:rect l="l" t="t" r="r" b="b"/>
              <a:pathLst>
                <a:path w="1115694" h="308609">
                  <a:moveTo>
                    <a:pt x="26679" y="0"/>
                  </a:moveTo>
                  <a:lnTo>
                    <a:pt x="0" y="0"/>
                  </a:lnTo>
                  <a:lnTo>
                    <a:pt x="0" y="24501"/>
                  </a:lnTo>
                </a:path>
                <a:path w="1115694" h="308609">
                  <a:moveTo>
                    <a:pt x="0" y="283656"/>
                  </a:moveTo>
                  <a:lnTo>
                    <a:pt x="0" y="308158"/>
                  </a:lnTo>
                  <a:lnTo>
                    <a:pt x="26679" y="308158"/>
                  </a:lnTo>
                </a:path>
                <a:path w="1115694" h="308609">
                  <a:moveTo>
                    <a:pt x="1088595" y="308158"/>
                  </a:moveTo>
                  <a:lnTo>
                    <a:pt x="1115274" y="308158"/>
                  </a:lnTo>
                  <a:lnTo>
                    <a:pt x="1115274" y="283656"/>
                  </a:lnTo>
                </a:path>
                <a:path w="1115694" h="308609">
                  <a:moveTo>
                    <a:pt x="1115274" y="24501"/>
                  </a:moveTo>
                  <a:lnTo>
                    <a:pt x="1115274" y="0"/>
                  </a:lnTo>
                  <a:lnTo>
                    <a:pt x="1088595" y="0"/>
                  </a:lnTo>
                </a:path>
              </a:pathLst>
            </a:custGeom>
            <a:ln w="53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9" name="object 89" descr=""/>
          <p:cNvGrpSpPr/>
          <p:nvPr/>
        </p:nvGrpSpPr>
        <p:grpSpPr>
          <a:xfrm>
            <a:off x="13337206" y="5472510"/>
            <a:ext cx="1484630" cy="627380"/>
            <a:chOff x="13337206" y="5472510"/>
            <a:chExt cx="1484630" cy="627380"/>
          </a:xfrm>
        </p:grpSpPr>
        <p:sp>
          <p:nvSpPr>
            <p:cNvPr id="90" name="object 90" descr=""/>
            <p:cNvSpPr/>
            <p:nvPr/>
          </p:nvSpPr>
          <p:spPr>
            <a:xfrm>
              <a:off x="14758362" y="6019063"/>
              <a:ext cx="50800" cy="59690"/>
            </a:xfrm>
            <a:custGeom>
              <a:avLst/>
              <a:gdLst/>
              <a:ahLst/>
              <a:cxnLst/>
              <a:rect l="l" t="t" r="r" b="b"/>
              <a:pathLst>
                <a:path w="50800" h="59689">
                  <a:moveTo>
                    <a:pt x="0" y="59170"/>
                  </a:moveTo>
                  <a:lnTo>
                    <a:pt x="15999" y="47571"/>
                  </a:lnTo>
                  <a:lnTo>
                    <a:pt x="29967" y="33657"/>
                  </a:lnTo>
                  <a:lnTo>
                    <a:pt x="41626" y="17707"/>
                  </a:lnTo>
                  <a:lnTo>
                    <a:pt x="50700" y="0"/>
                  </a:lnTo>
                </a:path>
              </a:pathLst>
            </a:custGeom>
            <a:ln w="5392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 descr=""/>
            <p:cNvSpPr/>
            <p:nvPr/>
          </p:nvSpPr>
          <p:spPr>
            <a:xfrm>
              <a:off x="14818618" y="5647059"/>
              <a:ext cx="0" cy="260350"/>
            </a:xfrm>
            <a:custGeom>
              <a:avLst/>
              <a:gdLst/>
              <a:ahLst/>
              <a:cxnLst/>
              <a:rect l="l" t="t" r="r" b="b"/>
              <a:pathLst>
                <a:path w="0" h="260350">
                  <a:moveTo>
                    <a:pt x="0" y="259772"/>
                  </a:moveTo>
                  <a:lnTo>
                    <a:pt x="0" y="0"/>
                  </a:lnTo>
                </a:path>
              </a:pathLst>
            </a:custGeom>
            <a:ln w="5392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 descr=""/>
            <p:cNvSpPr/>
            <p:nvPr/>
          </p:nvSpPr>
          <p:spPr>
            <a:xfrm>
              <a:off x="14741072" y="5484760"/>
              <a:ext cx="59690" cy="50800"/>
            </a:xfrm>
            <a:custGeom>
              <a:avLst/>
              <a:gdLst/>
              <a:ahLst/>
              <a:cxnLst/>
              <a:rect l="l" t="t" r="r" b="b"/>
              <a:pathLst>
                <a:path w="59690" h="50800">
                  <a:moveTo>
                    <a:pt x="59170" y="50689"/>
                  </a:moveTo>
                  <a:lnTo>
                    <a:pt x="47571" y="34695"/>
                  </a:lnTo>
                  <a:lnTo>
                    <a:pt x="33657" y="20731"/>
                  </a:lnTo>
                  <a:lnTo>
                    <a:pt x="17707" y="9073"/>
                  </a:lnTo>
                  <a:lnTo>
                    <a:pt x="0" y="0"/>
                  </a:lnTo>
                </a:path>
              </a:pathLst>
            </a:custGeom>
            <a:ln w="5392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 descr=""/>
            <p:cNvSpPr/>
            <p:nvPr/>
          </p:nvSpPr>
          <p:spPr>
            <a:xfrm>
              <a:off x="13506412" y="5475207"/>
              <a:ext cx="1130935" cy="0"/>
            </a:xfrm>
            <a:custGeom>
              <a:avLst/>
              <a:gdLst/>
              <a:ahLst/>
              <a:cxnLst/>
              <a:rect l="l" t="t" r="r" b="b"/>
              <a:pathLst>
                <a:path w="1130934" h="0">
                  <a:moveTo>
                    <a:pt x="1130468" y="0"/>
                  </a:moveTo>
                  <a:lnTo>
                    <a:pt x="0" y="0"/>
                  </a:lnTo>
                </a:path>
              </a:pathLst>
            </a:custGeom>
            <a:ln w="5392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 descr=""/>
            <p:cNvSpPr/>
            <p:nvPr/>
          </p:nvSpPr>
          <p:spPr>
            <a:xfrm>
              <a:off x="13349461" y="5493574"/>
              <a:ext cx="50800" cy="59690"/>
            </a:xfrm>
            <a:custGeom>
              <a:avLst/>
              <a:gdLst/>
              <a:ahLst/>
              <a:cxnLst/>
              <a:rect l="l" t="t" r="r" b="b"/>
              <a:pathLst>
                <a:path w="50800" h="59689">
                  <a:moveTo>
                    <a:pt x="50700" y="0"/>
                  </a:moveTo>
                  <a:lnTo>
                    <a:pt x="34704" y="11599"/>
                  </a:lnTo>
                  <a:lnTo>
                    <a:pt x="20736" y="25512"/>
                  </a:lnTo>
                  <a:lnTo>
                    <a:pt x="9074" y="41458"/>
                  </a:lnTo>
                  <a:lnTo>
                    <a:pt x="0" y="59160"/>
                  </a:lnTo>
                </a:path>
              </a:pathLst>
            </a:custGeom>
            <a:ln w="5392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 descr=""/>
            <p:cNvSpPr/>
            <p:nvPr/>
          </p:nvSpPr>
          <p:spPr>
            <a:xfrm>
              <a:off x="13339907" y="5664967"/>
              <a:ext cx="0" cy="260350"/>
            </a:xfrm>
            <a:custGeom>
              <a:avLst/>
              <a:gdLst/>
              <a:ahLst/>
              <a:cxnLst/>
              <a:rect l="l" t="t" r="r" b="b"/>
              <a:pathLst>
                <a:path w="0" h="260350">
                  <a:moveTo>
                    <a:pt x="0" y="0"/>
                  </a:moveTo>
                  <a:lnTo>
                    <a:pt x="0" y="259772"/>
                  </a:lnTo>
                </a:path>
              </a:pathLst>
            </a:custGeom>
            <a:ln w="5392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 descr=""/>
            <p:cNvSpPr/>
            <p:nvPr/>
          </p:nvSpPr>
          <p:spPr>
            <a:xfrm>
              <a:off x="13358275" y="6036352"/>
              <a:ext cx="59690" cy="50800"/>
            </a:xfrm>
            <a:custGeom>
              <a:avLst/>
              <a:gdLst/>
              <a:ahLst/>
              <a:cxnLst/>
              <a:rect l="l" t="t" r="r" b="b"/>
              <a:pathLst>
                <a:path w="59690" h="50800">
                  <a:moveTo>
                    <a:pt x="0" y="0"/>
                  </a:moveTo>
                  <a:lnTo>
                    <a:pt x="11599" y="15995"/>
                  </a:lnTo>
                  <a:lnTo>
                    <a:pt x="25513" y="29963"/>
                  </a:lnTo>
                  <a:lnTo>
                    <a:pt x="41463" y="41625"/>
                  </a:lnTo>
                  <a:lnTo>
                    <a:pt x="59170" y="50700"/>
                  </a:lnTo>
                </a:path>
              </a:pathLst>
            </a:custGeom>
            <a:ln w="5392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 descr=""/>
            <p:cNvSpPr/>
            <p:nvPr/>
          </p:nvSpPr>
          <p:spPr>
            <a:xfrm>
              <a:off x="13521636" y="6096602"/>
              <a:ext cx="1130935" cy="0"/>
            </a:xfrm>
            <a:custGeom>
              <a:avLst/>
              <a:gdLst/>
              <a:ahLst/>
              <a:cxnLst/>
              <a:rect l="l" t="t" r="r" b="b"/>
              <a:pathLst>
                <a:path w="1130934" h="0">
                  <a:moveTo>
                    <a:pt x="0" y="0"/>
                  </a:moveTo>
                  <a:lnTo>
                    <a:pt x="1130468" y="0"/>
                  </a:lnTo>
                </a:path>
              </a:pathLst>
            </a:custGeom>
            <a:ln w="5392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 descr=""/>
            <p:cNvSpPr/>
            <p:nvPr/>
          </p:nvSpPr>
          <p:spPr>
            <a:xfrm>
              <a:off x="13339902" y="5475209"/>
              <a:ext cx="1478915" cy="621665"/>
            </a:xfrm>
            <a:custGeom>
              <a:avLst/>
              <a:gdLst/>
              <a:ahLst/>
              <a:cxnLst/>
              <a:rect l="l" t="t" r="r" b="b"/>
              <a:pathLst>
                <a:path w="1478915" h="621664">
                  <a:moveTo>
                    <a:pt x="1475190" y="525418"/>
                  </a:moveTo>
                  <a:lnTo>
                    <a:pt x="1476713" y="518219"/>
                  </a:lnTo>
                  <a:lnTo>
                    <a:pt x="1477818" y="510875"/>
                  </a:lnTo>
                  <a:lnTo>
                    <a:pt x="1478491" y="503400"/>
                  </a:lnTo>
                  <a:lnTo>
                    <a:pt x="1478719" y="495806"/>
                  </a:lnTo>
                  <a:lnTo>
                    <a:pt x="1478719" y="467430"/>
                  </a:lnTo>
                </a:path>
                <a:path w="1478915" h="621664">
                  <a:moveTo>
                    <a:pt x="1478719" y="153953"/>
                  </a:moveTo>
                  <a:lnTo>
                    <a:pt x="1478719" y="125577"/>
                  </a:lnTo>
                  <a:lnTo>
                    <a:pt x="1478491" y="117983"/>
                  </a:lnTo>
                  <a:lnTo>
                    <a:pt x="1477818" y="110508"/>
                  </a:lnTo>
                  <a:lnTo>
                    <a:pt x="1476713" y="103164"/>
                  </a:lnTo>
                  <a:lnTo>
                    <a:pt x="1475190" y="95965"/>
                  </a:lnTo>
                </a:path>
                <a:path w="1478915" h="621664">
                  <a:moveTo>
                    <a:pt x="1382732" y="3528"/>
                  </a:moveTo>
                  <a:lnTo>
                    <a:pt x="1375533" y="2001"/>
                  </a:lnTo>
                  <a:lnTo>
                    <a:pt x="1368190" y="896"/>
                  </a:lnTo>
                  <a:lnTo>
                    <a:pt x="1360714" y="225"/>
                  </a:lnTo>
                  <a:lnTo>
                    <a:pt x="1353121" y="0"/>
                  </a:lnTo>
                  <a:lnTo>
                    <a:pt x="1327425" y="0"/>
                  </a:lnTo>
                </a:path>
                <a:path w="1478915" h="621664">
                  <a:moveTo>
                    <a:pt x="151283" y="0"/>
                  </a:moveTo>
                  <a:lnTo>
                    <a:pt x="125587" y="0"/>
                  </a:lnTo>
                  <a:lnTo>
                    <a:pt x="117999" y="225"/>
                  </a:lnTo>
                  <a:lnTo>
                    <a:pt x="110526" y="896"/>
                  </a:lnTo>
                  <a:lnTo>
                    <a:pt x="103181" y="2001"/>
                  </a:lnTo>
                  <a:lnTo>
                    <a:pt x="95976" y="3528"/>
                  </a:lnTo>
                </a:path>
                <a:path w="1478915" h="621664">
                  <a:moveTo>
                    <a:pt x="3528" y="95965"/>
                  </a:moveTo>
                  <a:lnTo>
                    <a:pt x="2005" y="103164"/>
                  </a:lnTo>
                  <a:lnTo>
                    <a:pt x="900" y="110508"/>
                  </a:lnTo>
                  <a:lnTo>
                    <a:pt x="227" y="117983"/>
                  </a:lnTo>
                  <a:lnTo>
                    <a:pt x="0" y="125577"/>
                  </a:lnTo>
                  <a:lnTo>
                    <a:pt x="0" y="153953"/>
                  </a:lnTo>
                </a:path>
                <a:path w="1478915" h="621664">
                  <a:moveTo>
                    <a:pt x="0" y="467430"/>
                  </a:moveTo>
                  <a:lnTo>
                    <a:pt x="0" y="495806"/>
                  </a:lnTo>
                  <a:lnTo>
                    <a:pt x="227" y="503400"/>
                  </a:lnTo>
                  <a:lnTo>
                    <a:pt x="900" y="510875"/>
                  </a:lnTo>
                  <a:lnTo>
                    <a:pt x="2005" y="518219"/>
                  </a:lnTo>
                  <a:lnTo>
                    <a:pt x="3528" y="525418"/>
                  </a:lnTo>
                </a:path>
                <a:path w="1478915" h="621664">
                  <a:moveTo>
                    <a:pt x="95976" y="617866"/>
                  </a:moveTo>
                  <a:lnTo>
                    <a:pt x="103175" y="619389"/>
                  </a:lnTo>
                  <a:lnTo>
                    <a:pt x="110518" y="620494"/>
                  </a:lnTo>
                  <a:lnTo>
                    <a:pt x="117993" y="621167"/>
                  </a:lnTo>
                  <a:lnTo>
                    <a:pt x="125587" y="621394"/>
                  </a:lnTo>
                  <a:lnTo>
                    <a:pt x="151283" y="621394"/>
                  </a:lnTo>
                </a:path>
                <a:path w="1478915" h="621664">
                  <a:moveTo>
                    <a:pt x="1327425" y="621394"/>
                  </a:moveTo>
                  <a:lnTo>
                    <a:pt x="1353121" y="621394"/>
                  </a:lnTo>
                  <a:lnTo>
                    <a:pt x="1360714" y="621167"/>
                  </a:lnTo>
                  <a:lnTo>
                    <a:pt x="1368190" y="620494"/>
                  </a:lnTo>
                  <a:lnTo>
                    <a:pt x="1375533" y="619389"/>
                  </a:lnTo>
                  <a:lnTo>
                    <a:pt x="1382732" y="617866"/>
                  </a:lnTo>
                </a:path>
              </a:pathLst>
            </a:custGeom>
            <a:ln w="53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9" name="object 99" descr=""/>
          <p:cNvSpPr txBox="1"/>
          <p:nvPr/>
        </p:nvSpPr>
        <p:spPr>
          <a:xfrm>
            <a:off x="13479188" y="5457963"/>
            <a:ext cx="1183640" cy="589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700" spc="-135" b="1">
                <a:solidFill>
                  <a:srgbClr val="C5CED5"/>
                </a:solidFill>
                <a:latin typeface="Arial"/>
                <a:cs typeface="Arial"/>
              </a:rPr>
              <a:t>Tema</a:t>
            </a:r>
            <a:endParaRPr sz="3700">
              <a:latin typeface="Arial"/>
              <a:cs typeface="Arial"/>
            </a:endParaRPr>
          </a:p>
        </p:txBody>
      </p:sp>
      <p:sp>
        <p:nvSpPr>
          <p:cNvPr id="100" name="object 10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920"/>
              </a:lnSpc>
            </a:pPr>
            <a:fld id="{81D60167-4931-47E6-BA6A-407CBD079E47}" type="slidenum">
              <a:rPr dirty="0" spc="65"/>
              <a:t>20</a:t>
            </a:fld>
          </a:p>
        </p:txBody>
      </p:sp>
      <p:sp>
        <p:nvSpPr>
          <p:cNvPr id="101" name="object 10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20"/>
              </a:lnSpc>
            </a:pPr>
            <a:r>
              <a:rPr dirty="0" b="0">
                <a:latin typeface="Microsoft Sans Serif"/>
                <a:cs typeface="Microsoft Sans Serif"/>
              </a:rPr>
              <a:t>Design</a:t>
            </a:r>
            <a:r>
              <a:rPr dirty="0" spc="-25" b="0">
                <a:latin typeface="Microsoft Sans Serif"/>
                <a:cs typeface="Microsoft Sans Serif"/>
              </a:rPr>
              <a:t> </a:t>
            </a:r>
            <a:r>
              <a:rPr dirty="0" b="0">
                <a:latin typeface="Microsoft Sans Serif"/>
                <a:cs typeface="Microsoft Sans Serif"/>
              </a:rPr>
              <a:t>System</a:t>
            </a:r>
            <a:r>
              <a:rPr dirty="0" spc="-20" b="0">
                <a:latin typeface="Microsoft Sans Serif"/>
                <a:cs typeface="Microsoft Sans Serif"/>
              </a:rPr>
              <a:t> </a:t>
            </a:r>
            <a:r>
              <a:rPr dirty="0"/>
              <a:t>Manual</a:t>
            </a:r>
            <a:r>
              <a:rPr dirty="0" spc="-45"/>
              <a:t> </a:t>
            </a:r>
            <a:r>
              <a:rPr dirty="0"/>
              <a:t>de</a:t>
            </a:r>
            <a:r>
              <a:rPr dirty="0" spc="-45"/>
              <a:t> </a:t>
            </a:r>
            <a:r>
              <a:rPr dirty="0" spc="-10"/>
              <a:t>Normas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8315035" y="5359235"/>
            <a:ext cx="787400" cy="590550"/>
          </a:xfrm>
          <a:custGeom>
            <a:avLst/>
            <a:gdLst/>
            <a:ahLst/>
            <a:cxnLst/>
            <a:rect l="l" t="t" r="r" b="b"/>
            <a:pathLst>
              <a:path w="787400" h="590550">
                <a:moveTo>
                  <a:pt x="342481" y="520664"/>
                </a:moveTo>
                <a:lnTo>
                  <a:pt x="195658" y="520664"/>
                </a:lnTo>
                <a:lnTo>
                  <a:pt x="196768" y="521104"/>
                </a:lnTo>
                <a:lnTo>
                  <a:pt x="264902" y="589238"/>
                </a:lnTo>
                <a:lnTo>
                  <a:pt x="266955" y="590086"/>
                </a:lnTo>
                <a:lnTo>
                  <a:pt x="271206" y="590086"/>
                </a:lnTo>
                <a:lnTo>
                  <a:pt x="273237" y="589238"/>
                </a:lnTo>
                <a:lnTo>
                  <a:pt x="274756" y="587741"/>
                </a:lnTo>
                <a:lnTo>
                  <a:pt x="341371" y="521104"/>
                </a:lnTo>
                <a:lnTo>
                  <a:pt x="342481" y="520664"/>
                </a:lnTo>
                <a:close/>
              </a:path>
              <a:path w="787400" h="590550">
                <a:moveTo>
                  <a:pt x="681549" y="0"/>
                </a:moveTo>
                <a:lnTo>
                  <a:pt x="105221" y="0"/>
                </a:lnTo>
                <a:lnTo>
                  <a:pt x="64299" y="8283"/>
                </a:lnTo>
                <a:lnTo>
                  <a:pt x="30849" y="30857"/>
                </a:lnTo>
                <a:lnTo>
                  <a:pt x="8280" y="64308"/>
                </a:lnTo>
                <a:lnTo>
                  <a:pt x="0" y="105221"/>
                </a:lnTo>
                <a:lnTo>
                  <a:pt x="112" y="415966"/>
                </a:lnTo>
                <a:lnTo>
                  <a:pt x="8280" y="456338"/>
                </a:lnTo>
                <a:lnTo>
                  <a:pt x="30849" y="489799"/>
                </a:lnTo>
                <a:lnTo>
                  <a:pt x="64299" y="512379"/>
                </a:lnTo>
                <a:lnTo>
                  <a:pt x="105221" y="520664"/>
                </a:lnTo>
                <a:lnTo>
                  <a:pt x="681549" y="520664"/>
                </a:lnTo>
                <a:lnTo>
                  <a:pt x="722473" y="512379"/>
                </a:lnTo>
                <a:lnTo>
                  <a:pt x="755927" y="489799"/>
                </a:lnTo>
                <a:lnTo>
                  <a:pt x="778500" y="456338"/>
                </a:lnTo>
                <a:lnTo>
                  <a:pt x="786670" y="415966"/>
                </a:lnTo>
                <a:lnTo>
                  <a:pt x="324356" y="415966"/>
                </a:lnTo>
                <a:lnTo>
                  <a:pt x="316947" y="415084"/>
                </a:lnTo>
                <a:lnTo>
                  <a:pt x="310042" y="412533"/>
                </a:lnTo>
                <a:lnTo>
                  <a:pt x="303939" y="408452"/>
                </a:lnTo>
                <a:lnTo>
                  <a:pt x="298933" y="402982"/>
                </a:lnTo>
                <a:lnTo>
                  <a:pt x="255007" y="341266"/>
                </a:lnTo>
                <a:lnTo>
                  <a:pt x="155890" y="341266"/>
                </a:lnTo>
                <a:lnTo>
                  <a:pt x="144511" y="339676"/>
                </a:lnTo>
                <a:lnTo>
                  <a:pt x="144229" y="339676"/>
                </a:lnTo>
                <a:lnTo>
                  <a:pt x="133958" y="333843"/>
                </a:lnTo>
                <a:lnTo>
                  <a:pt x="132269" y="331749"/>
                </a:lnTo>
                <a:lnTo>
                  <a:pt x="126394" y="324199"/>
                </a:lnTo>
                <a:lnTo>
                  <a:pt x="123321" y="312546"/>
                </a:lnTo>
                <a:lnTo>
                  <a:pt x="125006" y="301053"/>
                </a:lnTo>
                <a:lnTo>
                  <a:pt x="130979" y="291021"/>
                </a:lnTo>
                <a:lnTo>
                  <a:pt x="140770" y="283750"/>
                </a:lnTo>
                <a:lnTo>
                  <a:pt x="228244" y="242390"/>
                </a:lnTo>
                <a:lnTo>
                  <a:pt x="238888" y="239475"/>
                </a:lnTo>
                <a:lnTo>
                  <a:pt x="368335" y="239475"/>
                </a:lnTo>
                <a:lnTo>
                  <a:pt x="373328" y="230233"/>
                </a:lnTo>
                <a:lnTo>
                  <a:pt x="402065" y="214108"/>
                </a:lnTo>
                <a:lnTo>
                  <a:pt x="529758" y="214108"/>
                </a:lnTo>
                <a:lnTo>
                  <a:pt x="609887" y="130875"/>
                </a:lnTo>
                <a:lnTo>
                  <a:pt x="619937" y="123910"/>
                </a:lnTo>
                <a:lnTo>
                  <a:pt x="631527" y="121349"/>
                </a:lnTo>
                <a:lnTo>
                  <a:pt x="786782" y="121349"/>
                </a:lnTo>
                <a:lnTo>
                  <a:pt x="786782" y="105221"/>
                </a:lnTo>
                <a:lnTo>
                  <a:pt x="778500" y="64308"/>
                </a:lnTo>
                <a:lnTo>
                  <a:pt x="755927" y="30857"/>
                </a:lnTo>
                <a:lnTo>
                  <a:pt x="722473" y="8283"/>
                </a:lnTo>
                <a:lnTo>
                  <a:pt x="681549" y="0"/>
                </a:lnTo>
                <a:close/>
              </a:path>
              <a:path w="787400" h="590550">
                <a:moveTo>
                  <a:pt x="409893" y="292294"/>
                </a:moveTo>
                <a:lnTo>
                  <a:pt x="351769" y="399841"/>
                </a:lnTo>
                <a:lnTo>
                  <a:pt x="325915" y="415966"/>
                </a:lnTo>
                <a:lnTo>
                  <a:pt x="786670" y="415966"/>
                </a:lnTo>
                <a:lnTo>
                  <a:pt x="786782" y="341266"/>
                </a:lnTo>
                <a:lnTo>
                  <a:pt x="480804" y="341266"/>
                </a:lnTo>
                <a:lnTo>
                  <a:pt x="469104" y="339676"/>
                </a:lnTo>
                <a:lnTo>
                  <a:pt x="458698" y="333843"/>
                </a:lnTo>
                <a:lnTo>
                  <a:pt x="409893" y="292294"/>
                </a:lnTo>
                <a:close/>
              </a:path>
              <a:path w="787400" h="590550">
                <a:moveTo>
                  <a:pt x="231427" y="308137"/>
                </a:moveTo>
                <a:lnTo>
                  <a:pt x="167754" y="338251"/>
                </a:lnTo>
                <a:lnTo>
                  <a:pt x="155890" y="341266"/>
                </a:lnTo>
                <a:lnTo>
                  <a:pt x="255007" y="341266"/>
                </a:lnTo>
                <a:lnTo>
                  <a:pt x="231427" y="308137"/>
                </a:lnTo>
                <a:close/>
              </a:path>
              <a:path w="787400" h="590550">
                <a:moveTo>
                  <a:pt x="786782" y="121349"/>
                </a:moveTo>
                <a:lnTo>
                  <a:pt x="631527" y="121349"/>
                </a:lnTo>
                <a:lnTo>
                  <a:pt x="643247" y="123221"/>
                </a:lnTo>
                <a:lnTo>
                  <a:pt x="653686" y="129556"/>
                </a:lnTo>
                <a:lnTo>
                  <a:pt x="660808" y="139366"/>
                </a:lnTo>
                <a:lnTo>
                  <a:pt x="663436" y="150683"/>
                </a:lnTo>
                <a:lnTo>
                  <a:pt x="661527" y="162139"/>
                </a:lnTo>
                <a:lnTo>
                  <a:pt x="655037" y="172361"/>
                </a:lnTo>
                <a:lnTo>
                  <a:pt x="501618" y="331749"/>
                </a:lnTo>
                <a:lnTo>
                  <a:pt x="491865" y="338578"/>
                </a:lnTo>
                <a:lnTo>
                  <a:pt x="480472" y="341266"/>
                </a:lnTo>
                <a:lnTo>
                  <a:pt x="786782" y="341266"/>
                </a:lnTo>
                <a:lnTo>
                  <a:pt x="786782" y="121349"/>
                </a:lnTo>
                <a:close/>
              </a:path>
              <a:path w="787400" h="590550">
                <a:moveTo>
                  <a:pt x="368335" y="239475"/>
                </a:moveTo>
                <a:lnTo>
                  <a:pt x="238888" y="239475"/>
                </a:lnTo>
                <a:lnTo>
                  <a:pt x="249585" y="240339"/>
                </a:lnTo>
                <a:lnTo>
                  <a:pt x="259341" y="244715"/>
                </a:lnTo>
                <a:lnTo>
                  <a:pt x="267164" y="252337"/>
                </a:lnTo>
                <a:lnTo>
                  <a:pt x="320733" y="327571"/>
                </a:lnTo>
                <a:lnTo>
                  <a:pt x="368335" y="239475"/>
                </a:lnTo>
                <a:close/>
              </a:path>
              <a:path w="787400" h="590550">
                <a:moveTo>
                  <a:pt x="529758" y="214108"/>
                </a:moveTo>
                <a:lnTo>
                  <a:pt x="402065" y="214108"/>
                </a:lnTo>
                <a:lnTo>
                  <a:pt x="408902" y="215150"/>
                </a:lnTo>
                <a:lnTo>
                  <a:pt x="415329" y="217660"/>
                </a:lnTo>
                <a:lnTo>
                  <a:pt x="421097" y="221553"/>
                </a:lnTo>
                <a:lnTo>
                  <a:pt x="476896" y="269017"/>
                </a:lnTo>
                <a:lnTo>
                  <a:pt x="529758" y="2141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8246" y="5486586"/>
            <a:ext cx="2490824" cy="315858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494508" y="4639162"/>
            <a:ext cx="179070" cy="1968500"/>
          </a:xfrm>
          <a:prstGeom prst="rect">
            <a:avLst/>
          </a:prstGeom>
        </p:spPr>
        <p:txBody>
          <a:bodyPr wrap="square" lIns="0" tIns="762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950" spc="60" b="1">
                <a:solidFill>
                  <a:srgbClr val="FFFFFF"/>
                </a:solidFill>
                <a:latin typeface="Arial"/>
                <a:cs typeface="Arial"/>
              </a:rPr>
              <a:t>©</a:t>
            </a:r>
            <a:r>
              <a:rPr dirty="0" sz="950" spc="1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50" spc="50">
                <a:solidFill>
                  <a:srgbClr val="FFFFFF"/>
                </a:solidFill>
                <a:latin typeface="Microsoft Sans Serif"/>
                <a:cs typeface="Microsoft Sans Serif"/>
              </a:rPr>
              <a:t>doutor</a:t>
            </a:r>
            <a:r>
              <a:rPr dirty="0" sz="950" spc="50" b="1">
                <a:solidFill>
                  <a:srgbClr val="FFFFFF"/>
                </a:solidFill>
                <a:latin typeface="Arial"/>
                <a:cs typeface="Arial"/>
              </a:rPr>
              <a:t>finanças</a:t>
            </a:r>
            <a:r>
              <a:rPr dirty="0" sz="950" spc="50">
                <a:solidFill>
                  <a:srgbClr val="FFFFFF"/>
                </a:solidFill>
                <a:latin typeface="Microsoft Sans Serif"/>
                <a:cs typeface="Microsoft Sans Serif"/>
              </a:rPr>
              <a:t>,</a:t>
            </a:r>
            <a:r>
              <a:rPr dirty="0" sz="950" spc="1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950" spc="55">
                <a:solidFill>
                  <a:srgbClr val="FFFFFF"/>
                </a:solidFill>
                <a:latin typeface="Microsoft Sans Serif"/>
                <a:cs typeface="Microsoft Sans Serif"/>
              </a:rPr>
              <a:t>Agosto</a:t>
            </a:r>
            <a:r>
              <a:rPr dirty="0" sz="950" spc="1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950" spc="75">
                <a:solidFill>
                  <a:srgbClr val="FFFFFF"/>
                </a:solidFill>
                <a:latin typeface="Microsoft Sans Serif"/>
                <a:cs typeface="Microsoft Sans Serif"/>
              </a:rPr>
              <a:t>2023</a:t>
            </a:r>
            <a:endParaRPr sz="9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2271871" y="0"/>
            <a:ext cx="7832725" cy="11308715"/>
          </a:xfrm>
          <a:custGeom>
            <a:avLst/>
            <a:gdLst/>
            <a:ahLst/>
            <a:cxnLst/>
            <a:rect l="l" t="t" r="r" b="b"/>
            <a:pathLst>
              <a:path w="7832725" h="11308715">
                <a:moveTo>
                  <a:pt x="7832226" y="0"/>
                </a:moveTo>
                <a:lnTo>
                  <a:pt x="0" y="0"/>
                </a:lnTo>
                <a:lnTo>
                  <a:pt x="0" y="9796183"/>
                </a:lnTo>
                <a:lnTo>
                  <a:pt x="749" y="9844122"/>
                </a:lnTo>
                <a:lnTo>
                  <a:pt x="2981" y="9891693"/>
                </a:lnTo>
                <a:lnTo>
                  <a:pt x="6674" y="9938874"/>
                </a:lnTo>
                <a:lnTo>
                  <a:pt x="11806" y="9985643"/>
                </a:lnTo>
                <a:lnTo>
                  <a:pt x="18354" y="10031977"/>
                </a:lnTo>
                <a:lnTo>
                  <a:pt x="26296" y="10077855"/>
                </a:lnTo>
                <a:lnTo>
                  <a:pt x="35610" y="10123254"/>
                </a:lnTo>
                <a:lnTo>
                  <a:pt x="46273" y="10168151"/>
                </a:lnTo>
                <a:lnTo>
                  <a:pt x="58263" y="10212524"/>
                </a:lnTo>
                <a:lnTo>
                  <a:pt x="71558" y="10256351"/>
                </a:lnTo>
                <a:lnTo>
                  <a:pt x="86135" y="10299610"/>
                </a:lnTo>
                <a:lnTo>
                  <a:pt x="101972" y="10342278"/>
                </a:lnTo>
                <a:lnTo>
                  <a:pt x="119046" y="10384333"/>
                </a:lnTo>
                <a:lnTo>
                  <a:pt x="137336" y="10425753"/>
                </a:lnTo>
                <a:lnTo>
                  <a:pt x="156819" y="10466515"/>
                </a:lnTo>
                <a:lnTo>
                  <a:pt x="177473" y="10506597"/>
                </a:lnTo>
                <a:lnTo>
                  <a:pt x="199275" y="10545977"/>
                </a:lnTo>
                <a:lnTo>
                  <a:pt x="222204" y="10584633"/>
                </a:lnTo>
                <a:lnTo>
                  <a:pt x="246236" y="10622542"/>
                </a:lnTo>
                <a:lnTo>
                  <a:pt x="271349" y="10659681"/>
                </a:lnTo>
                <a:lnTo>
                  <a:pt x="297521" y="10696029"/>
                </a:lnTo>
                <a:lnTo>
                  <a:pt x="324731" y="10731564"/>
                </a:lnTo>
                <a:lnTo>
                  <a:pt x="352954" y="10766262"/>
                </a:lnTo>
                <a:lnTo>
                  <a:pt x="382170" y="10800102"/>
                </a:lnTo>
                <a:lnTo>
                  <a:pt x="412356" y="10833061"/>
                </a:lnTo>
                <a:lnTo>
                  <a:pt x="443489" y="10865118"/>
                </a:lnTo>
                <a:lnTo>
                  <a:pt x="475547" y="10896249"/>
                </a:lnTo>
                <a:lnTo>
                  <a:pt x="508508" y="10926432"/>
                </a:lnTo>
                <a:lnTo>
                  <a:pt x="542349" y="10955646"/>
                </a:lnTo>
                <a:lnTo>
                  <a:pt x="577049" y="10983867"/>
                </a:lnTo>
                <a:lnTo>
                  <a:pt x="612584" y="11011074"/>
                </a:lnTo>
                <a:lnTo>
                  <a:pt x="648933" y="11037243"/>
                </a:lnTo>
                <a:lnTo>
                  <a:pt x="686074" y="11062354"/>
                </a:lnTo>
                <a:lnTo>
                  <a:pt x="723983" y="11086384"/>
                </a:lnTo>
                <a:lnTo>
                  <a:pt x="762638" y="11109309"/>
                </a:lnTo>
                <a:lnTo>
                  <a:pt x="802018" y="11131109"/>
                </a:lnTo>
                <a:lnTo>
                  <a:pt x="842100" y="11151760"/>
                </a:lnTo>
                <a:lnTo>
                  <a:pt x="882861" y="11171241"/>
                </a:lnTo>
                <a:lnTo>
                  <a:pt x="924280" y="11189528"/>
                </a:lnTo>
                <a:lnTo>
                  <a:pt x="966333" y="11206600"/>
                </a:lnTo>
                <a:lnTo>
                  <a:pt x="1008999" y="11222435"/>
                </a:lnTo>
                <a:lnTo>
                  <a:pt x="1052255" y="11237010"/>
                </a:lnTo>
                <a:lnTo>
                  <a:pt x="1096080" y="11250302"/>
                </a:lnTo>
                <a:lnTo>
                  <a:pt x="1140450" y="11262290"/>
                </a:lnTo>
                <a:lnTo>
                  <a:pt x="1185343" y="11272952"/>
                </a:lnTo>
                <a:lnTo>
                  <a:pt x="1230737" y="11282264"/>
                </a:lnTo>
                <a:lnTo>
                  <a:pt x="1276610" y="11290204"/>
                </a:lnTo>
                <a:lnTo>
                  <a:pt x="1322939" y="11296751"/>
                </a:lnTo>
                <a:lnTo>
                  <a:pt x="1369702" y="11301882"/>
                </a:lnTo>
                <a:lnTo>
                  <a:pt x="1416877" y="11305575"/>
                </a:lnTo>
                <a:lnTo>
                  <a:pt x="1464441" y="11307807"/>
                </a:lnTo>
                <a:lnTo>
                  <a:pt x="1512372" y="11308556"/>
                </a:lnTo>
                <a:lnTo>
                  <a:pt x="7832226" y="11308556"/>
                </a:lnTo>
                <a:lnTo>
                  <a:pt x="78322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05983" y="3018617"/>
            <a:ext cx="4582795" cy="128206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100" b="0">
                <a:solidFill>
                  <a:srgbClr val="FFFFFF"/>
                </a:solidFill>
                <a:latin typeface="Microsoft Sans Serif"/>
                <a:cs typeface="Microsoft Sans Serif"/>
              </a:rPr>
              <a:t>Design</a:t>
            </a:r>
            <a:r>
              <a:rPr dirty="0" sz="4100" spc="-155" b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4100" spc="-10" b="0">
                <a:solidFill>
                  <a:srgbClr val="FFFFFF"/>
                </a:solidFill>
                <a:latin typeface="Microsoft Sans Serif"/>
                <a:cs typeface="Microsoft Sans Serif"/>
              </a:rPr>
              <a:t>System</a:t>
            </a:r>
            <a:endParaRPr sz="4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4100">
                <a:solidFill>
                  <a:srgbClr val="FFFFFF"/>
                </a:solidFill>
              </a:rPr>
              <a:t>Manual</a:t>
            </a:r>
            <a:r>
              <a:rPr dirty="0" sz="4100" spc="-85">
                <a:solidFill>
                  <a:srgbClr val="FFFFFF"/>
                </a:solidFill>
              </a:rPr>
              <a:t> </a:t>
            </a:r>
            <a:r>
              <a:rPr dirty="0" sz="4100">
                <a:solidFill>
                  <a:srgbClr val="FFFFFF"/>
                </a:solidFill>
              </a:rPr>
              <a:t>de</a:t>
            </a:r>
            <a:r>
              <a:rPr dirty="0" sz="4100" spc="-80">
                <a:solidFill>
                  <a:srgbClr val="FFFFFF"/>
                </a:solidFill>
              </a:rPr>
              <a:t> </a:t>
            </a:r>
            <a:r>
              <a:rPr dirty="0" sz="4100" spc="-60">
                <a:solidFill>
                  <a:srgbClr val="FFFFFF"/>
                </a:solidFill>
              </a:rPr>
              <a:t>Normas</a:t>
            </a:r>
            <a:endParaRPr sz="4100"/>
          </a:p>
        </p:txBody>
      </p:sp>
      <p:sp>
        <p:nvSpPr>
          <p:cNvPr id="5" name="object 5" descr=""/>
          <p:cNvSpPr txBox="1"/>
          <p:nvPr/>
        </p:nvSpPr>
        <p:spPr>
          <a:xfrm>
            <a:off x="14672716" y="3074324"/>
            <a:ext cx="3872865" cy="147066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9000"/>
              </a:lnSpc>
              <a:spcBef>
                <a:spcPts val="90"/>
              </a:spcBef>
            </a:pP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O</a:t>
            </a:r>
            <a:r>
              <a:rPr dirty="0" sz="1450" spc="15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manual</a:t>
            </a:r>
            <a:r>
              <a:rPr dirty="0" sz="1450" spc="15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de</a:t>
            </a:r>
            <a:r>
              <a:rPr dirty="0" sz="1450" spc="15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normas</a:t>
            </a:r>
            <a:r>
              <a:rPr dirty="0" sz="1450" spc="15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que</a:t>
            </a:r>
            <a:r>
              <a:rPr dirty="0" sz="1450" spc="15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aqui</a:t>
            </a:r>
            <a:r>
              <a:rPr dirty="0" sz="1450" spc="15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se</a:t>
            </a:r>
            <a:r>
              <a:rPr dirty="0" sz="1450" spc="15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apresenta,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contém</a:t>
            </a:r>
            <a:r>
              <a:rPr dirty="0" sz="1450" spc="16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um</a:t>
            </a:r>
            <a:r>
              <a:rPr dirty="0" sz="1450" spc="16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conjunto</a:t>
            </a:r>
            <a:r>
              <a:rPr dirty="0" sz="1450" spc="16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de</a:t>
            </a:r>
            <a:r>
              <a:rPr dirty="0" sz="1450" spc="16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recomendações</a:t>
            </a:r>
            <a:endParaRPr sz="1450">
              <a:latin typeface="Microsoft Sans Serif"/>
              <a:cs typeface="Microsoft Sans Serif"/>
            </a:endParaRPr>
          </a:p>
          <a:p>
            <a:pPr marL="12700" marR="229870">
              <a:lnSpc>
                <a:spcPct val="109000"/>
              </a:lnSpc>
            </a:pP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e</a:t>
            </a:r>
            <a:r>
              <a:rPr dirty="0" sz="1450" spc="17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de</a:t>
            </a:r>
            <a:r>
              <a:rPr dirty="0" sz="1450" spc="17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linhas‑guia</a:t>
            </a:r>
            <a:r>
              <a:rPr dirty="0" sz="1450" spc="17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que,</a:t>
            </a:r>
            <a:r>
              <a:rPr dirty="0" sz="1450" spc="17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ao</a:t>
            </a:r>
            <a:r>
              <a:rPr dirty="0" sz="1450" spc="17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serem</a:t>
            </a:r>
            <a:r>
              <a:rPr dirty="0" sz="1450" spc="17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aplicadas,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permitem</a:t>
            </a:r>
            <a:r>
              <a:rPr dirty="0" sz="1450" spc="19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que</a:t>
            </a:r>
            <a:r>
              <a:rPr dirty="0" sz="1450" spc="19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</a:t>
            </a:r>
            <a:r>
              <a:rPr dirty="0" sz="1450" spc="19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comunicação</a:t>
            </a:r>
            <a:r>
              <a:rPr dirty="0" sz="1450" spc="19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50">
                <a:solidFill>
                  <a:srgbClr val="5B646F"/>
                </a:solidFill>
                <a:latin typeface="Microsoft Sans Serif"/>
                <a:cs typeface="Microsoft Sans Serif"/>
              </a:rPr>
              <a:t>da</a:t>
            </a:r>
            <a:r>
              <a:rPr dirty="0" sz="1450" spc="19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marca</a:t>
            </a:r>
            <a:endParaRPr sz="1450">
              <a:latin typeface="Microsoft Sans Serif"/>
              <a:cs typeface="Microsoft Sans Serif"/>
            </a:endParaRPr>
          </a:p>
          <a:p>
            <a:pPr marL="12700" marR="409575">
              <a:lnSpc>
                <a:spcPct val="109000"/>
              </a:lnSpc>
            </a:pPr>
            <a:r>
              <a:rPr dirty="0" sz="1450">
                <a:solidFill>
                  <a:srgbClr val="0099CC"/>
                </a:solidFill>
                <a:latin typeface="Microsoft Sans Serif"/>
                <a:cs typeface="Microsoft Sans Serif"/>
              </a:rPr>
              <a:t>doutor</a:t>
            </a:r>
            <a:r>
              <a:rPr dirty="0" sz="1450" b="1">
                <a:solidFill>
                  <a:srgbClr val="0099CC"/>
                </a:solidFill>
                <a:latin typeface="Arial"/>
                <a:cs typeface="Arial"/>
              </a:rPr>
              <a:t>finanças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,</a:t>
            </a:r>
            <a:r>
              <a:rPr dirty="0" sz="1450" spc="20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seja</a:t>
            </a:r>
            <a:r>
              <a:rPr dirty="0" sz="1450" spc="204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uniforme,</a:t>
            </a:r>
            <a:r>
              <a:rPr dirty="0" sz="1450" spc="204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coerente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e</a:t>
            </a:r>
            <a:r>
              <a:rPr dirty="0" sz="1450" spc="25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facilmente</a:t>
            </a:r>
            <a:r>
              <a:rPr dirty="0" sz="1450" spc="254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reconhecível.</a:t>
            </a:r>
            <a:endParaRPr sz="1450">
              <a:latin typeface="Microsoft Sans Serif"/>
              <a:cs typeface="Microsoft Sans Serif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4672716" y="4707782"/>
            <a:ext cx="4244340" cy="17113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165735">
              <a:lnSpc>
                <a:spcPct val="109000"/>
              </a:lnSpc>
              <a:spcBef>
                <a:spcPts val="90"/>
              </a:spcBef>
            </a:pP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Este</a:t>
            </a:r>
            <a:r>
              <a:rPr dirty="0" sz="1450" spc="19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manual</a:t>
            </a:r>
            <a:r>
              <a:rPr dirty="0" sz="1450" spc="20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serve</a:t>
            </a:r>
            <a:r>
              <a:rPr dirty="0" sz="1450" spc="20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como</a:t>
            </a:r>
            <a:r>
              <a:rPr dirty="0" sz="1450" spc="19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princípio</a:t>
            </a:r>
            <a:r>
              <a:rPr dirty="0" sz="1450" spc="20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estruturante,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não</a:t>
            </a:r>
            <a:r>
              <a:rPr dirty="0" sz="1450" spc="15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encerrando</a:t>
            </a:r>
            <a:r>
              <a:rPr dirty="0" sz="1450" spc="15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em</a:t>
            </a:r>
            <a:r>
              <a:rPr dirty="0" sz="1450" spc="114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si</a:t>
            </a:r>
            <a:r>
              <a:rPr dirty="0" sz="1450" spc="114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todas</a:t>
            </a:r>
            <a:r>
              <a:rPr dirty="0" sz="1450" spc="114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as</a:t>
            </a:r>
            <a:r>
              <a:rPr dirty="0" sz="1450" spc="114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possibilidades</a:t>
            </a:r>
            <a:r>
              <a:rPr dirty="0" sz="1450" spc="50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de</a:t>
            </a:r>
            <a:r>
              <a:rPr dirty="0" sz="1450" spc="14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desdobramentos,</a:t>
            </a:r>
            <a:r>
              <a:rPr dirty="0" sz="1450" spc="14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mas</a:t>
            </a:r>
            <a:r>
              <a:rPr dirty="0" sz="1450" spc="18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expondo</a:t>
            </a:r>
            <a:r>
              <a:rPr dirty="0" sz="1450" spc="18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o</a:t>
            </a:r>
            <a:r>
              <a:rPr dirty="0" sz="1450" spc="18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20">
                <a:solidFill>
                  <a:srgbClr val="5B646F"/>
                </a:solidFill>
                <a:latin typeface="Microsoft Sans Serif"/>
                <a:cs typeface="Microsoft Sans Serif"/>
              </a:rPr>
              <a:t>modo</a:t>
            </a:r>
            <a:endParaRPr sz="1450">
              <a:latin typeface="Microsoft Sans Serif"/>
              <a:cs typeface="Microsoft Sans Serif"/>
            </a:endParaRPr>
          </a:p>
          <a:p>
            <a:pPr marL="12700" marR="217804">
              <a:lnSpc>
                <a:spcPct val="109000"/>
              </a:lnSpc>
            </a:pP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de</a:t>
            </a:r>
            <a:r>
              <a:rPr dirty="0" sz="1450" spc="18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construção</a:t>
            </a:r>
            <a:r>
              <a:rPr dirty="0" sz="1450" spc="18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e</a:t>
            </a:r>
            <a:r>
              <a:rPr dirty="0" sz="1450" spc="18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desenvolvimento</a:t>
            </a:r>
            <a:r>
              <a:rPr dirty="0" sz="1450" spc="18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de</a:t>
            </a:r>
            <a:r>
              <a:rPr dirty="0" sz="1450" spc="18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peças</a:t>
            </a:r>
            <a:r>
              <a:rPr dirty="0" sz="1450" spc="8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25">
                <a:solidFill>
                  <a:srgbClr val="5B646F"/>
                </a:solidFill>
                <a:latin typeface="Microsoft Sans Serif"/>
                <a:cs typeface="Microsoft Sans Serif"/>
              </a:rPr>
              <a:t>de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comunicação,</a:t>
            </a:r>
            <a:r>
              <a:rPr dirty="0" sz="1450" spc="19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de</a:t>
            </a:r>
            <a:r>
              <a:rPr dirty="0" sz="1450" spc="20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forma</a:t>
            </a:r>
            <a:r>
              <a:rPr dirty="0" sz="1450" spc="20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</a:t>
            </a:r>
            <a:r>
              <a:rPr dirty="0" sz="1450" spc="20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permitir</a:t>
            </a:r>
            <a:r>
              <a:rPr dirty="0" sz="1450" spc="20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uma</a:t>
            </a:r>
            <a:r>
              <a:rPr dirty="0" sz="1450" spc="19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fácil</a:t>
            </a:r>
            <a:endParaRPr sz="1450">
              <a:latin typeface="Microsoft Sans Serif"/>
              <a:cs typeface="Microsoft Sans Serif"/>
            </a:endParaRPr>
          </a:p>
          <a:p>
            <a:pPr marL="12700" marR="5080">
              <a:lnSpc>
                <a:spcPct val="109000"/>
              </a:lnSpc>
            </a:pPr>
            <a:r>
              <a:rPr dirty="0" sz="1450" spc="50">
                <a:solidFill>
                  <a:srgbClr val="5B646F"/>
                </a:solidFill>
                <a:latin typeface="Microsoft Sans Serif"/>
                <a:cs typeface="Microsoft Sans Serif"/>
              </a:rPr>
              <a:t>aplicação</a:t>
            </a:r>
            <a:r>
              <a:rPr dirty="0" sz="1450" spc="12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de</a:t>
            </a:r>
            <a:r>
              <a:rPr dirty="0" sz="1450" spc="13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todo</a:t>
            </a:r>
            <a:r>
              <a:rPr dirty="0" sz="1450" spc="12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o</a:t>
            </a:r>
            <a:r>
              <a:rPr dirty="0" sz="1450" spc="13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sistema,</a:t>
            </a:r>
            <a:r>
              <a:rPr dirty="0" sz="1450" spc="13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nas</a:t>
            </a:r>
            <a:r>
              <a:rPr dirty="0" sz="1450" spc="12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suas</a:t>
            </a:r>
            <a:r>
              <a:rPr dirty="0" sz="1450" spc="13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diferentes vertentes.</a:t>
            </a:r>
            <a:endParaRPr sz="1450">
              <a:latin typeface="Microsoft Sans Serif"/>
              <a:cs typeface="Microsoft Sans Serif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17553243" y="10574589"/>
            <a:ext cx="2051050" cy="348615"/>
            <a:chOff x="17553243" y="10574589"/>
            <a:chExt cx="2051050" cy="348615"/>
          </a:xfrm>
        </p:grpSpPr>
        <p:sp>
          <p:nvSpPr>
            <p:cNvPr id="8" name="object 8" descr=""/>
            <p:cNvSpPr/>
            <p:nvPr/>
          </p:nvSpPr>
          <p:spPr>
            <a:xfrm>
              <a:off x="17553243" y="10574589"/>
              <a:ext cx="464820" cy="348615"/>
            </a:xfrm>
            <a:custGeom>
              <a:avLst/>
              <a:gdLst/>
              <a:ahLst/>
              <a:cxnLst/>
              <a:rect l="l" t="t" r="r" b="b"/>
              <a:pathLst>
                <a:path w="464819" h="348615">
                  <a:moveTo>
                    <a:pt x="202171" y="307351"/>
                  </a:moveTo>
                  <a:lnTo>
                    <a:pt x="115504" y="307351"/>
                  </a:lnTo>
                  <a:lnTo>
                    <a:pt x="116153" y="307613"/>
                  </a:lnTo>
                  <a:lnTo>
                    <a:pt x="156372" y="347842"/>
                  </a:lnTo>
                  <a:lnTo>
                    <a:pt x="157586" y="348334"/>
                  </a:lnTo>
                  <a:lnTo>
                    <a:pt x="160099" y="348334"/>
                  </a:lnTo>
                  <a:lnTo>
                    <a:pt x="161293" y="347842"/>
                  </a:lnTo>
                  <a:lnTo>
                    <a:pt x="201512" y="307613"/>
                  </a:lnTo>
                  <a:lnTo>
                    <a:pt x="202171" y="307351"/>
                  </a:lnTo>
                  <a:close/>
                </a:path>
                <a:path w="464819" h="348615">
                  <a:moveTo>
                    <a:pt x="402333" y="0"/>
                  </a:moveTo>
                  <a:lnTo>
                    <a:pt x="62113" y="0"/>
                  </a:lnTo>
                  <a:lnTo>
                    <a:pt x="37958" y="4890"/>
                  </a:lnTo>
                  <a:lnTo>
                    <a:pt x="18212" y="18216"/>
                  </a:lnTo>
                  <a:lnTo>
                    <a:pt x="4888" y="37963"/>
                  </a:lnTo>
                  <a:lnTo>
                    <a:pt x="0" y="62113"/>
                  </a:lnTo>
                  <a:lnTo>
                    <a:pt x="65" y="245552"/>
                  </a:lnTo>
                  <a:lnTo>
                    <a:pt x="4888" y="269384"/>
                  </a:lnTo>
                  <a:lnTo>
                    <a:pt x="18212" y="289133"/>
                  </a:lnTo>
                  <a:lnTo>
                    <a:pt x="37958" y="302461"/>
                  </a:lnTo>
                  <a:lnTo>
                    <a:pt x="62113" y="307351"/>
                  </a:lnTo>
                  <a:lnTo>
                    <a:pt x="402333" y="307351"/>
                  </a:lnTo>
                  <a:lnTo>
                    <a:pt x="426487" y="302461"/>
                  </a:lnTo>
                  <a:lnTo>
                    <a:pt x="446233" y="289133"/>
                  </a:lnTo>
                  <a:lnTo>
                    <a:pt x="459557" y="269384"/>
                  </a:lnTo>
                  <a:lnTo>
                    <a:pt x="464380" y="245552"/>
                  </a:lnTo>
                  <a:lnTo>
                    <a:pt x="185523" y="245552"/>
                  </a:lnTo>
                  <a:lnTo>
                    <a:pt x="179900" y="242704"/>
                  </a:lnTo>
                  <a:lnTo>
                    <a:pt x="150532" y="201452"/>
                  </a:lnTo>
                  <a:lnTo>
                    <a:pt x="92024" y="201452"/>
                  </a:lnTo>
                  <a:lnTo>
                    <a:pt x="85320" y="200515"/>
                  </a:lnTo>
                  <a:lnTo>
                    <a:pt x="85142" y="200515"/>
                  </a:lnTo>
                  <a:lnTo>
                    <a:pt x="79086" y="197072"/>
                  </a:lnTo>
                  <a:lnTo>
                    <a:pt x="78085" y="195836"/>
                  </a:lnTo>
                  <a:lnTo>
                    <a:pt x="74615" y="191376"/>
                  </a:lnTo>
                  <a:lnTo>
                    <a:pt x="72798" y="184499"/>
                  </a:lnTo>
                  <a:lnTo>
                    <a:pt x="73790" y="177715"/>
                  </a:lnTo>
                  <a:lnTo>
                    <a:pt x="77316" y="171794"/>
                  </a:lnTo>
                  <a:lnTo>
                    <a:pt x="83096" y="167502"/>
                  </a:lnTo>
                  <a:lnTo>
                    <a:pt x="134739" y="143084"/>
                  </a:lnTo>
                  <a:lnTo>
                    <a:pt x="141022" y="141366"/>
                  </a:lnTo>
                  <a:lnTo>
                    <a:pt x="217446" y="141366"/>
                  </a:lnTo>
                  <a:lnTo>
                    <a:pt x="222998" y="131095"/>
                  </a:lnTo>
                  <a:lnTo>
                    <a:pt x="227720" y="127692"/>
                  </a:lnTo>
                  <a:lnTo>
                    <a:pt x="238715" y="125661"/>
                  </a:lnTo>
                  <a:lnTo>
                    <a:pt x="313426" y="125661"/>
                  </a:lnTo>
                  <a:lnTo>
                    <a:pt x="360030" y="77254"/>
                  </a:lnTo>
                  <a:lnTo>
                    <a:pt x="365961" y="73144"/>
                  </a:lnTo>
                  <a:lnTo>
                    <a:pt x="372800" y="71632"/>
                  </a:lnTo>
                  <a:lnTo>
                    <a:pt x="464446" y="71632"/>
                  </a:lnTo>
                  <a:lnTo>
                    <a:pt x="464446" y="62113"/>
                  </a:lnTo>
                  <a:lnTo>
                    <a:pt x="459557" y="37963"/>
                  </a:lnTo>
                  <a:lnTo>
                    <a:pt x="446233" y="18216"/>
                  </a:lnTo>
                  <a:lnTo>
                    <a:pt x="426487" y="4890"/>
                  </a:lnTo>
                  <a:lnTo>
                    <a:pt x="402333" y="0"/>
                  </a:lnTo>
                  <a:close/>
                </a:path>
                <a:path w="464819" h="348615">
                  <a:moveTo>
                    <a:pt x="241971" y="172549"/>
                  </a:moveTo>
                  <a:lnTo>
                    <a:pt x="207658" y="236034"/>
                  </a:lnTo>
                  <a:lnTo>
                    <a:pt x="204663" y="241542"/>
                  </a:lnTo>
                  <a:lnTo>
                    <a:pt x="198824" y="245228"/>
                  </a:lnTo>
                  <a:lnTo>
                    <a:pt x="197502" y="245228"/>
                  </a:lnTo>
                  <a:lnTo>
                    <a:pt x="191863" y="245552"/>
                  </a:lnTo>
                  <a:lnTo>
                    <a:pt x="464380" y="245552"/>
                  </a:lnTo>
                  <a:lnTo>
                    <a:pt x="464446" y="201452"/>
                  </a:lnTo>
                  <a:lnTo>
                    <a:pt x="283811" y="201452"/>
                  </a:lnTo>
                  <a:lnTo>
                    <a:pt x="276920" y="200515"/>
                  </a:lnTo>
                  <a:lnTo>
                    <a:pt x="270777" y="197072"/>
                  </a:lnTo>
                  <a:lnTo>
                    <a:pt x="241971" y="172549"/>
                  </a:lnTo>
                  <a:close/>
                </a:path>
                <a:path w="464819" h="348615">
                  <a:moveTo>
                    <a:pt x="136613" y="181900"/>
                  </a:moveTo>
                  <a:lnTo>
                    <a:pt x="99033" y="199669"/>
                  </a:lnTo>
                  <a:lnTo>
                    <a:pt x="92024" y="201452"/>
                  </a:lnTo>
                  <a:lnTo>
                    <a:pt x="150532" y="201452"/>
                  </a:lnTo>
                  <a:lnTo>
                    <a:pt x="136613" y="181900"/>
                  </a:lnTo>
                  <a:close/>
                </a:path>
                <a:path w="464819" h="348615">
                  <a:moveTo>
                    <a:pt x="464446" y="71632"/>
                  </a:moveTo>
                  <a:lnTo>
                    <a:pt x="372800" y="71632"/>
                  </a:lnTo>
                  <a:lnTo>
                    <a:pt x="379717" y="72738"/>
                  </a:lnTo>
                  <a:lnTo>
                    <a:pt x="385883" y="76479"/>
                  </a:lnTo>
                  <a:lnTo>
                    <a:pt x="390086" y="82269"/>
                  </a:lnTo>
                  <a:lnTo>
                    <a:pt x="391637" y="88951"/>
                  </a:lnTo>
                  <a:lnTo>
                    <a:pt x="390510" y="95714"/>
                  </a:lnTo>
                  <a:lnTo>
                    <a:pt x="386679" y="101745"/>
                  </a:lnTo>
                  <a:lnTo>
                    <a:pt x="296116" y="195836"/>
                  </a:lnTo>
                  <a:lnTo>
                    <a:pt x="290356" y="199868"/>
                  </a:lnTo>
                  <a:lnTo>
                    <a:pt x="283638" y="201452"/>
                  </a:lnTo>
                  <a:lnTo>
                    <a:pt x="464446" y="201452"/>
                  </a:lnTo>
                  <a:lnTo>
                    <a:pt x="464446" y="71632"/>
                  </a:lnTo>
                  <a:close/>
                </a:path>
                <a:path w="464819" h="348615">
                  <a:moveTo>
                    <a:pt x="217446" y="141366"/>
                  </a:moveTo>
                  <a:lnTo>
                    <a:pt x="141022" y="141366"/>
                  </a:lnTo>
                  <a:lnTo>
                    <a:pt x="147337" y="141875"/>
                  </a:lnTo>
                  <a:lnTo>
                    <a:pt x="153096" y="144456"/>
                  </a:lnTo>
                  <a:lnTo>
                    <a:pt x="157712" y="148958"/>
                  </a:lnTo>
                  <a:lnTo>
                    <a:pt x="189334" y="193376"/>
                  </a:lnTo>
                  <a:lnTo>
                    <a:pt x="217446" y="141366"/>
                  </a:lnTo>
                  <a:close/>
                </a:path>
                <a:path w="464819" h="348615">
                  <a:moveTo>
                    <a:pt x="313426" y="125661"/>
                  </a:moveTo>
                  <a:lnTo>
                    <a:pt x="238715" y="125661"/>
                  </a:lnTo>
                  <a:lnTo>
                    <a:pt x="244359" y="127200"/>
                  </a:lnTo>
                  <a:lnTo>
                    <a:pt x="281520" y="158801"/>
                  </a:lnTo>
                  <a:lnTo>
                    <a:pt x="313426" y="125661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133648" y="10653797"/>
              <a:ext cx="96080" cy="144016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254752" y="10690274"/>
              <a:ext cx="101400" cy="107546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80758" y="10692810"/>
              <a:ext cx="85055" cy="105012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488514" y="10664820"/>
              <a:ext cx="173038" cy="133001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18686378" y="10690486"/>
              <a:ext cx="50165" cy="105410"/>
            </a:xfrm>
            <a:custGeom>
              <a:avLst/>
              <a:gdLst/>
              <a:ahLst/>
              <a:cxnLst/>
              <a:rect l="l" t="t" r="r" b="b"/>
              <a:pathLst>
                <a:path w="50165" h="105409">
                  <a:moveTo>
                    <a:pt x="50061" y="0"/>
                  </a:moveTo>
                  <a:lnTo>
                    <a:pt x="40607" y="1166"/>
                  </a:lnTo>
                  <a:lnTo>
                    <a:pt x="31767" y="4666"/>
                  </a:lnTo>
                  <a:lnTo>
                    <a:pt x="23537" y="10500"/>
                  </a:lnTo>
                  <a:lnTo>
                    <a:pt x="15915" y="18669"/>
                  </a:lnTo>
                  <a:lnTo>
                    <a:pt x="15915" y="2324"/>
                  </a:lnTo>
                  <a:lnTo>
                    <a:pt x="0" y="2324"/>
                  </a:lnTo>
                  <a:lnTo>
                    <a:pt x="0" y="104792"/>
                  </a:lnTo>
                  <a:lnTo>
                    <a:pt x="15915" y="104792"/>
                  </a:lnTo>
                  <a:lnTo>
                    <a:pt x="15915" y="32239"/>
                  </a:lnTo>
                  <a:lnTo>
                    <a:pt x="18313" y="27999"/>
                  </a:lnTo>
                  <a:lnTo>
                    <a:pt x="22355" y="24229"/>
                  </a:lnTo>
                  <a:lnTo>
                    <a:pt x="33653" y="17580"/>
                  </a:lnTo>
                  <a:lnTo>
                    <a:pt x="38962" y="15905"/>
                  </a:lnTo>
                  <a:lnTo>
                    <a:pt x="45464" y="15905"/>
                  </a:lnTo>
                  <a:lnTo>
                    <a:pt x="50061" y="16334"/>
                  </a:lnTo>
                  <a:lnTo>
                    <a:pt x="50061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759971" y="10649759"/>
              <a:ext cx="121745" cy="145524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908881" y="10690276"/>
              <a:ext cx="96290" cy="105002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028081" y="10690272"/>
              <a:ext cx="104164" cy="107546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161717" y="10690276"/>
              <a:ext cx="96290" cy="105002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280274" y="10690272"/>
              <a:ext cx="211795" cy="145949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513669" y="10690274"/>
              <a:ext cx="90363" cy="10754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929526" y="573669"/>
            <a:ext cx="1676400" cy="5911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700" spc="-85">
                <a:solidFill>
                  <a:srgbClr val="0099CC"/>
                </a:solidFill>
                <a:latin typeface="Microsoft Sans Serif"/>
                <a:cs typeface="Microsoft Sans Serif"/>
              </a:rPr>
              <a:t>Versões</a:t>
            </a:r>
            <a:endParaRPr sz="3700">
              <a:latin typeface="Microsoft Sans Serif"/>
              <a:cs typeface="Microsoft Sans Serif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10844" y="2027235"/>
            <a:ext cx="4337050" cy="56483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1589405">
              <a:lnSpc>
                <a:spcPct val="109000"/>
              </a:lnSpc>
              <a:spcBef>
                <a:spcPts val="90"/>
              </a:spcBef>
            </a:pP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</a:t>
            </a:r>
            <a:r>
              <a:rPr dirty="0" sz="1450" spc="18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marca</a:t>
            </a:r>
            <a:r>
              <a:rPr dirty="0" sz="1450" spc="19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0099CC"/>
                </a:solidFill>
                <a:latin typeface="Microsoft Sans Serif"/>
                <a:cs typeface="Microsoft Sans Serif"/>
              </a:rPr>
              <a:t>doutor</a:t>
            </a:r>
            <a:r>
              <a:rPr dirty="0" sz="1450" b="1">
                <a:solidFill>
                  <a:srgbClr val="0099CC"/>
                </a:solidFill>
                <a:latin typeface="Arial"/>
                <a:cs typeface="Arial"/>
              </a:rPr>
              <a:t>finanças</a:t>
            </a:r>
            <a:r>
              <a:rPr dirty="0" sz="1450" spc="170" b="1">
                <a:solidFill>
                  <a:srgbClr val="0099CC"/>
                </a:solidFill>
                <a:latin typeface="Arial"/>
                <a:cs typeface="Arial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dispõe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das</a:t>
            </a:r>
            <a:r>
              <a:rPr dirty="0" sz="1450" spc="19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seguintes</a:t>
            </a:r>
            <a:r>
              <a:rPr dirty="0" sz="1450" spc="19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versões:</a:t>
            </a:r>
            <a:endParaRPr sz="14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450">
              <a:latin typeface="Microsoft Sans Serif"/>
              <a:cs typeface="Microsoft Sans Serif"/>
            </a:endParaRPr>
          </a:p>
          <a:p>
            <a:pPr marL="225425" indent="-212725">
              <a:lnSpc>
                <a:spcPct val="100000"/>
              </a:lnSpc>
              <a:buFont typeface="Microsoft Sans Serif"/>
              <a:buChar char="—"/>
              <a:tabLst>
                <a:tab pos="225425" algn="l"/>
              </a:tabLst>
            </a:pPr>
            <a:r>
              <a:rPr dirty="0" sz="1450" spc="-10" b="1">
                <a:solidFill>
                  <a:srgbClr val="5B646F"/>
                </a:solidFill>
                <a:latin typeface="Arial"/>
                <a:cs typeface="Arial"/>
              </a:rPr>
              <a:t>Símbolo</a:t>
            </a:r>
            <a:endParaRPr sz="1450">
              <a:latin typeface="Arial"/>
              <a:cs typeface="Arial"/>
            </a:endParaRPr>
          </a:p>
          <a:p>
            <a:pPr marL="225425" indent="-212725">
              <a:lnSpc>
                <a:spcPct val="100000"/>
              </a:lnSpc>
              <a:spcBef>
                <a:spcPts val="155"/>
              </a:spcBef>
              <a:buFont typeface="Microsoft Sans Serif"/>
              <a:buChar char="—"/>
              <a:tabLst>
                <a:tab pos="225425" algn="l"/>
              </a:tabLst>
            </a:pPr>
            <a:r>
              <a:rPr dirty="0" sz="1450" spc="-10" b="1">
                <a:solidFill>
                  <a:srgbClr val="5B646F"/>
                </a:solidFill>
                <a:latin typeface="Arial"/>
                <a:cs typeface="Arial"/>
              </a:rPr>
              <a:t>Logótipo</a:t>
            </a:r>
            <a:r>
              <a:rPr dirty="0" sz="1450" spc="-35" b="1">
                <a:solidFill>
                  <a:srgbClr val="5B646F"/>
                </a:solidFill>
                <a:latin typeface="Arial"/>
                <a:cs typeface="Arial"/>
              </a:rPr>
              <a:t> </a:t>
            </a:r>
            <a:r>
              <a:rPr dirty="0" sz="1450" spc="-10" b="1">
                <a:solidFill>
                  <a:srgbClr val="5B646F"/>
                </a:solidFill>
                <a:latin typeface="Arial"/>
                <a:cs typeface="Arial"/>
              </a:rPr>
              <a:t>Horizontal</a:t>
            </a:r>
            <a:endParaRPr sz="1450">
              <a:latin typeface="Arial"/>
              <a:cs typeface="Arial"/>
            </a:endParaRPr>
          </a:p>
          <a:p>
            <a:pPr marL="225425" indent="-212725">
              <a:lnSpc>
                <a:spcPct val="100000"/>
              </a:lnSpc>
              <a:spcBef>
                <a:spcPts val="160"/>
              </a:spcBef>
              <a:buFont typeface="Microsoft Sans Serif"/>
              <a:buChar char="—"/>
              <a:tabLst>
                <a:tab pos="225425" algn="l"/>
              </a:tabLst>
            </a:pPr>
            <a:r>
              <a:rPr dirty="0" sz="1450" spc="-10" b="1">
                <a:solidFill>
                  <a:srgbClr val="5B646F"/>
                </a:solidFill>
                <a:latin typeface="Arial"/>
                <a:cs typeface="Arial"/>
              </a:rPr>
              <a:t>Logótipo</a:t>
            </a:r>
            <a:r>
              <a:rPr dirty="0" sz="1450" spc="-35" b="1">
                <a:solidFill>
                  <a:srgbClr val="5B646F"/>
                </a:solidFill>
                <a:latin typeface="Arial"/>
                <a:cs typeface="Arial"/>
              </a:rPr>
              <a:t> </a:t>
            </a:r>
            <a:r>
              <a:rPr dirty="0" sz="1450" spc="-10" b="1">
                <a:solidFill>
                  <a:srgbClr val="5B646F"/>
                </a:solidFill>
                <a:latin typeface="Arial"/>
                <a:cs typeface="Arial"/>
              </a:rPr>
              <a:t>Vertical</a:t>
            </a:r>
            <a:endParaRPr sz="1450">
              <a:latin typeface="Arial"/>
              <a:cs typeface="Arial"/>
            </a:endParaRPr>
          </a:p>
          <a:p>
            <a:pPr marL="12700" marR="547370">
              <a:lnSpc>
                <a:spcPct val="109000"/>
              </a:lnSpc>
              <a:spcBef>
                <a:spcPts val="1480"/>
              </a:spcBef>
            </a:pP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O</a:t>
            </a:r>
            <a:r>
              <a:rPr dirty="0" sz="1450" spc="17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Logótipo</a:t>
            </a:r>
            <a:r>
              <a:rPr dirty="0" sz="1450" spc="17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foi</a:t>
            </a:r>
            <a:r>
              <a:rPr dirty="0" sz="1450" spc="17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composto</a:t>
            </a:r>
            <a:r>
              <a:rPr dirty="0" sz="1450" spc="17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com</a:t>
            </a:r>
            <a:r>
              <a:rPr dirty="0" sz="1450" spc="17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</a:t>
            </a:r>
            <a:r>
              <a:rPr dirty="0" sz="1450" spc="17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tipografia </a:t>
            </a:r>
            <a:r>
              <a:rPr dirty="0" sz="1450" b="1">
                <a:solidFill>
                  <a:srgbClr val="5B646F"/>
                </a:solidFill>
                <a:latin typeface="Arial"/>
                <a:cs typeface="Arial"/>
              </a:rPr>
              <a:t>Próxima</a:t>
            </a:r>
            <a:r>
              <a:rPr dirty="0" sz="1450" spc="85" b="1">
                <a:solidFill>
                  <a:srgbClr val="5B646F"/>
                </a:solidFill>
                <a:latin typeface="Arial"/>
                <a:cs typeface="Arial"/>
              </a:rPr>
              <a:t> </a:t>
            </a:r>
            <a:r>
              <a:rPr dirty="0" sz="1450" b="1">
                <a:solidFill>
                  <a:srgbClr val="5B646F"/>
                </a:solidFill>
                <a:latin typeface="Arial"/>
                <a:cs typeface="Arial"/>
              </a:rPr>
              <a:t>Nova</a:t>
            </a:r>
            <a:r>
              <a:rPr dirty="0" sz="1450" spc="90" b="1">
                <a:solidFill>
                  <a:srgbClr val="5B646F"/>
                </a:solidFill>
                <a:latin typeface="Arial"/>
                <a:cs typeface="Arial"/>
              </a:rPr>
              <a:t> </a:t>
            </a:r>
            <a:r>
              <a:rPr dirty="0" sz="1450" b="1">
                <a:solidFill>
                  <a:srgbClr val="5B646F"/>
                </a:solidFill>
                <a:latin typeface="Arial"/>
                <a:cs typeface="Arial"/>
              </a:rPr>
              <a:t>Alt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,</a:t>
            </a:r>
            <a:r>
              <a:rPr dirty="0" sz="1450" spc="11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nas</a:t>
            </a:r>
            <a:r>
              <a:rPr dirty="0" sz="1450" spc="10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variantes</a:t>
            </a:r>
            <a:r>
              <a:rPr dirty="0" sz="1450" spc="11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 b="1">
                <a:solidFill>
                  <a:srgbClr val="5B646F"/>
                </a:solidFill>
                <a:latin typeface="Arial"/>
                <a:cs typeface="Arial"/>
              </a:rPr>
              <a:t>Regular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(na</a:t>
            </a:r>
            <a:r>
              <a:rPr dirty="0" sz="1450" spc="9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55">
                <a:solidFill>
                  <a:srgbClr val="5B646F"/>
                </a:solidFill>
                <a:latin typeface="Microsoft Sans Serif"/>
                <a:cs typeface="Microsoft Sans Serif"/>
              </a:rPr>
              <a:t>palavra</a:t>
            </a:r>
            <a:r>
              <a:rPr dirty="0" sz="1450" spc="9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“doutor”)</a:t>
            </a:r>
            <a:r>
              <a:rPr dirty="0" sz="1450" spc="9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e</a:t>
            </a:r>
            <a:r>
              <a:rPr dirty="0" sz="1450" spc="9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b="1">
                <a:solidFill>
                  <a:srgbClr val="5B646F"/>
                </a:solidFill>
                <a:latin typeface="Arial"/>
                <a:cs typeface="Arial"/>
              </a:rPr>
              <a:t>Bold</a:t>
            </a:r>
            <a:r>
              <a:rPr dirty="0" sz="1450" spc="80" b="1">
                <a:solidFill>
                  <a:srgbClr val="5B646F"/>
                </a:solidFill>
                <a:latin typeface="Arial"/>
                <a:cs typeface="Arial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(na</a:t>
            </a:r>
            <a:r>
              <a:rPr dirty="0" sz="1450" spc="9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45">
                <a:solidFill>
                  <a:srgbClr val="5B646F"/>
                </a:solidFill>
                <a:latin typeface="Microsoft Sans Serif"/>
                <a:cs typeface="Microsoft Sans Serif"/>
              </a:rPr>
              <a:t>palavra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“finanças”).</a:t>
            </a:r>
            <a:r>
              <a:rPr dirty="0" sz="1450" spc="21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As</a:t>
            </a:r>
            <a:r>
              <a:rPr dirty="0" sz="1450" spc="229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disposições</a:t>
            </a:r>
            <a:r>
              <a:rPr dirty="0" sz="1450" spc="22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e</a:t>
            </a:r>
            <a:r>
              <a:rPr dirty="0" sz="1450" spc="229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relações</a:t>
            </a:r>
            <a:r>
              <a:rPr dirty="0" sz="1450" spc="229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entre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as</a:t>
            </a:r>
            <a:r>
              <a:rPr dirty="0" sz="1450" spc="25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letras</a:t>
            </a:r>
            <a:r>
              <a:rPr dirty="0" sz="1450" spc="25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foram</a:t>
            </a:r>
            <a:r>
              <a:rPr dirty="0" sz="1450" spc="25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devidamente</a:t>
            </a:r>
            <a:r>
              <a:rPr dirty="0" sz="1450" spc="254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afinadas,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procurando</a:t>
            </a:r>
            <a:r>
              <a:rPr dirty="0" sz="1450" spc="34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uma</a:t>
            </a:r>
            <a:r>
              <a:rPr dirty="0" sz="1450" spc="34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representação</a:t>
            </a:r>
            <a:r>
              <a:rPr dirty="0" sz="1450" spc="34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tipográfica </a:t>
            </a:r>
            <a:r>
              <a:rPr dirty="0" sz="1450" spc="45">
                <a:solidFill>
                  <a:srgbClr val="5B646F"/>
                </a:solidFill>
                <a:latin typeface="Microsoft Sans Serif"/>
                <a:cs typeface="Microsoft Sans Serif"/>
              </a:rPr>
              <a:t>equilibrada</a:t>
            </a:r>
            <a:r>
              <a:rPr dirty="0" sz="1450" spc="17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e</a:t>
            </a:r>
            <a:r>
              <a:rPr dirty="0" sz="1450" spc="17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legível,</a:t>
            </a:r>
            <a:r>
              <a:rPr dirty="0" sz="1450" spc="17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tendo</a:t>
            </a:r>
            <a:r>
              <a:rPr dirty="0" sz="1450" spc="17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em</a:t>
            </a:r>
            <a:r>
              <a:rPr dirty="0" sz="1450" spc="17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conta</a:t>
            </a:r>
            <a:r>
              <a:rPr dirty="0" sz="1450" spc="17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</a:t>
            </a:r>
            <a:r>
              <a:rPr dirty="0" sz="1450" spc="17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25">
                <a:solidFill>
                  <a:srgbClr val="5B646F"/>
                </a:solidFill>
                <a:latin typeface="Microsoft Sans Serif"/>
                <a:cs typeface="Microsoft Sans Serif"/>
              </a:rPr>
              <a:t>sua </a:t>
            </a: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funcionalidade,</a:t>
            </a:r>
            <a:r>
              <a:rPr dirty="0" sz="1450" spc="229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em</a:t>
            </a:r>
            <a:r>
              <a:rPr dirty="0" sz="1450" spc="23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particular,</a:t>
            </a:r>
            <a:r>
              <a:rPr dirty="0" sz="1450" spc="23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na</a:t>
            </a:r>
            <a:r>
              <a:rPr dirty="0" sz="1450" spc="23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utilização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dos</a:t>
            </a:r>
            <a:r>
              <a:rPr dirty="0" sz="1450" spc="204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tamanhos</a:t>
            </a:r>
            <a:r>
              <a:rPr dirty="0" sz="1450" spc="21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mínimos.</a:t>
            </a:r>
            <a:endParaRPr sz="1450">
              <a:latin typeface="Microsoft Sans Serif"/>
              <a:cs typeface="Microsoft Sans Serif"/>
            </a:endParaRPr>
          </a:p>
          <a:p>
            <a:pPr algn="just" marL="12700" marR="356235">
              <a:lnSpc>
                <a:spcPct val="109000"/>
              </a:lnSpc>
              <a:spcBef>
                <a:spcPts val="1485"/>
              </a:spcBef>
            </a:pP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</a:t>
            </a:r>
            <a:r>
              <a:rPr dirty="0" sz="1450" spc="114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Próxima</a:t>
            </a:r>
            <a:r>
              <a:rPr dirty="0" sz="1450" spc="12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Nova</a:t>
            </a:r>
            <a:r>
              <a:rPr dirty="0" sz="1450" spc="12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50">
                <a:solidFill>
                  <a:srgbClr val="5B646F"/>
                </a:solidFill>
                <a:latin typeface="Microsoft Sans Serif"/>
                <a:cs typeface="Microsoft Sans Serif"/>
              </a:rPr>
              <a:t>Alt</a:t>
            </a:r>
            <a:r>
              <a:rPr dirty="0" sz="1450" spc="12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é</a:t>
            </a:r>
            <a:r>
              <a:rPr dirty="0" sz="1450" spc="12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uma</a:t>
            </a:r>
            <a:r>
              <a:rPr dirty="0" sz="1450" spc="12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fonte</a:t>
            </a:r>
            <a:r>
              <a:rPr dirty="0" sz="1450" spc="12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não</a:t>
            </a:r>
            <a:r>
              <a:rPr dirty="0" sz="1450" spc="13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serifada,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com</a:t>
            </a:r>
            <a:r>
              <a:rPr dirty="0" sz="1450" spc="19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um</a:t>
            </a:r>
            <a:r>
              <a:rPr dirty="0" sz="1450" spc="19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desenho</a:t>
            </a:r>
            <a:r>
              <a:rPr dirty="0" sz="1450" spc="19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de</a:t>
            </a:r>
            <a:r>
              <a:rPr dirty="0" sz="1450" spc="19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base</a:t>
            </a:r>
            <a:r>
              <a:rPr dirty="0" sz="1450" spc="19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geométrica</a:t>
            </a:r>
            <a:r>
              <a:rPr dirty="0" sz="1450" spc="19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regular, </a:t>
            </a: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com</a:t>
            </a:r>
            <a:r>
              <a:rPr dirty="0" sz="1450" spc="22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proporções</a:t>
            </a:r>
            <a:r>
              <a:rPr dirty="0" sz="1450" spc="22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equilibradas,</a:t>
            </a:r>
            <a:r>
              <a:rPr dirty="0" sz="1450" spc="22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de</a:t>
            </a:r>
            <a:r>
              <a:rPr dirty="0" sz="1450" spc="22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expressão</a:t>
            </a:r>
            <a:endParaRPr sz="1450">
              <a:latin typeface="Microsoft Sans Serif"/>
              <a:cs typeface="Microsoft Sans Serif"/>
            </a:endParaRPr>
          </a:p>
          <a:p>
            <a:pPr marL="12700" marR="5080">
              <a:lnSpc>
                <a:spcPct val="109000"/>
              </a:lnSpc>
            </a:pP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sólida,</a:t>
            </a:r>
            <a:r>
              <a:rPr dirty="0" sz="1450" spc="20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que</a:t>
            </a:r>
            <a:r>
              <a:rPr dirty="0" sz="1450" spc="20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confere</a:t>
            </a:r>
            <a:r>
              <a:rPr dirty="0" sz="1450" spc="20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uma</a:t>
            </a:r>
            <a:r>
              <a:rPr dirty="0" sz="1450" spc="20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expressão</a:t>
            </a:r>
            <a:r>
              <a:rPr dirty="0" sz="1450" spc="20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de</a:t>
            </a:r>
            <a:r>
              <a:rPr dirty="0" sz="1450" spc="20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confiança</a:t>
            </a:r>
            <a:r>
              <a:rPr dirty="0" sz="1450" spc="500">
                <a:solidFill>
                  <a:srgbClr val="5B646F"/>
                </a:solidFill>
                <a:latin typeface="Microsoft Sans Serif"/>
                <a:cs typeface="Microsoft Sans Serif"/>
              </a:rPr>
              <a:t> 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e</a:t>
            </a:r>
            <a:r>
              <a:rPr dirty="0" sz="1450" spc="13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45">
                <a:solidFill>
                  <a:srgbClr val="5B646F"/>
                </a:solidFill>
                <a:latin typeface="Microsoft Sans Serif"/>
                <a:cs typeface="Microsoft Sans Serif"/>
              </a:rPr>
              <a:t>credibilidade</a:t>
            </a:r>
            <a:r>
              <a:rPr dirty="0" sz="1450" spc="13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à</a:t>
            </a:r>
            <a:r>
              <a:rPr dirty="0" sz="1450" spc="14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marca.</a:t>
            </a:r>
            <a:r>
              <a:rPr dirty="0" sz="1450" spc="13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</a:t>
            </a:r>
            <a:r>
              <a:rPr dirty="0" sz="1450" spc="13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utilização</a:t>
            </a:r>
            <a:r>
              <a:rPr dirty="0" sz="1450" spc="14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50">
                <a:solidFill>
                  <a:srgbClr val="5B646F"/>
                </a:solidFill>
                <a:latin typeface="Microsoft Sans Serif"/>
                <a:cs typeface="Microsoft Sans Serif"/>
              </a:rPr>
              <a:t>da</a:t>
            </a:r>
            <a:r>
              <a:rPr dirty="0" sz="1450" spc="13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tipografia </a:t>
            </a: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em</a:t>
            </a:r>
            <a:r>
              <a:rPr dirty="0" sz="1450" spc="16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caixa</a:t>
            </a:r>
            <a:r>
              <a:rPr dirty="0" sz="1450" spc="16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baixa</a:t>
            </a:r>
            <a:r>
              <a:rPr dirty="0" sz="1450" spc="17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é</a:t>
            </a:r>
            <a:r>
              <a:rPr dirty="0" sz="1450" spc="16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deliberada,</a:t>
            </a:r>
            <a:r>
              <a:rPr dirty="0" sz="1450" spc="17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como</a:t>
            </a:r>
            <a:r>
              <a:rPr dirty="0" sz="1450" spc="16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forma</a:t>
            </a:r>
            <a:r>
              <a:rPr dirty="0" sz="1450" spc="16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25">
                <a:solidFill>
                  <a:srgbClr val="5B646F"/>
                </a:solidFill>
                <a:latin typeface="Microsoft Sans Serif"/>
                <a:cs typeface="Microsoft Sans Serif"/>
              </a:rPr>
              <a:t>de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aproximação</a:t>
            </a:r>
            <a:r>
              <a:rPr dirty="0" sz="1450" spc="17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50">
                <a:solidFill>
                  <a:srgbClr val="5B646F"/>
                </a:solidFill>
                <a:latin typeface="Microsoft Sans Serif"/>
                <a:cs typeface="Microsoft Sans Serif"/>
              </a:rPr>
              <a:t>da</a:t>
            </a:r>
            <a:r>
              <a:rPr dirty="0" sz="1450" spc="17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marca</a:t>
            </a:r>
            <a:r>
              <a:rPr dirty="0" sz="1450" spc="17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com</a:t>
            </a:r>
            <a:r>
              <a:rPr dirty="0" sz="1450" spc="17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os</a:t>
            </a:r>
            <a:r>
              <a:rPr dirty="0" sz="1450" spc="17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utilizadores.</a:t>
            </a:r>
            <a:endParaRPr sz="1450">
              <a:latin typeface="Microsoft Sans Serif"/>
              <a:cs typeface="Microsoft Sans Serif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37847" y="0"/>
            <a:ext cx="7866250" cy="1130855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10844" y="367911"/>
            <a:ext cx="2346960" cy="842644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1165" b="0">
                <a:latin typeface="Microsoft Sans Serif"/>
                <a:cs typeface="Microsoft Sans Serif"/>
              </a:rPr>
              <a:t>1</a:t>
            </a:r>
            <a:r>
              <a:rPr dirty="0" spc="-50" b="0">
                <a:latin typeface="Microsoft Sans Serif"/>
                <a:cs typeface="Microsoft Sans Serif"/>
              </a:rPr>
              <a:t> </a:t>
            </a:r>
            <a:r>
              <a:rPr dirty="0" spc="-75"/>
              <a:t>Marca</a:t>
            </a:r>
          </a:p>
        </p:txBody>
      </p:sp>
      <p:sp>
        <p:nvSpPr>
          <p:cNvPr id="6" name="object 6" descr=""/>
          <p:cNvSpPr/>
          <p:nvPr/>
        </p:nvSpPr>
        <p:spPr>
          <a:xfrm>
            <a:off x="5942243" y="2094178"/>
            <a:ext cx="1123315" cy="842644"/>
          </a:xfrm>
          <a:custGeom>
            <a:avLst/>
            <a:gdLst/>
            <a:ahLst/>
            <a:cxnLst/>
            <a:rect l="l" t="t" r="r" b="b"/>
            <a:pathLst>
              <a:path w="1123315" h="842644">
                <a:moveTo>
                  <a:pt x="488896" y="743223"/>
                </a:moveTo>
                <a:lnTo>
                  <a:pt x="279310" y="743223"/>
                </a:lnTo>
                <a:lnTo>
                  <a:pt x="280891" y="743872"/>
                </a:lnTo>
                <a:lnTo>
                  <a:pt x="378156" y="841136"/>
                </a:lnTo>
                <a:lnTo>
                  <a:pt x="381077" y="842340"/>
                </a:lnTo>
                <a:lnTo>
                  <a:pt x="387160" y="842340"/>
                </a:lnTo>
                <a:lnTo>
                  <a:pt x="390061" y="841136"/>
                </a:lnTo>
                <a:lnTo>
                  <a:pt x="487315" y="743872"/>
                </a:lnTo>
                <a:lnTo>
                  <a:pt x="488896" y="743223"/>
                </a:lnTo>
                <a:close/>
              </a:path>
              <a:path w="1123315" h="842644">
                <a:moveTo>
                  <a:pt x="972912" y="0"/>
                </a:moveTo>
                <a:lnTo>
                  <a:pt x="150204" y="0"/>
                </a:lnTo>
                <a:lnTo>
                  <a:pt x="102778" y="7670"/>
                </a:lnTo>
                <a:lnTo>
                  <a:pt x="61552" y="29018"/>
                </a:lnTo>
                <a:lnTo>
                  <a:pt x="29018" y="61552"/>
                </a:lnTo>
                <a:lnTo>
                  <a:pt x="7670" y="102778"/>
                </a:lnTo>
                <a:lnTo>
                  <a:pt x="0" y="150204"/>
                </a:lnTo>
                <a:lnTo>
                  <a:pt x="126" y="593793"/>
                </a:lnTo>
                <a:lnTo>
                  <a:pt x="7670" y="640439"/>
                </a:lnTo>
                <a:lnTo>
                  <a:pt x="29018" y="681668"/>
                </a:lnTo>
                <a:lnTo>
                  <a:pt x="61552" y="714204"/>
                </a:lnTo>
                <a:lnTo>
                  <a:pt x="102778" y="735553"/>
                </a:lnTo>
                <a:lnTo>
                  <a:pt x="150204" y="743223"/>
                </a:lnTo>
                <a:lnTo>
                  <a:pt x="972912" y="743223"/>
                </a:lnTo>
                <a:lnTo>
                  <a:pt x="1020344" y="735553"/>
                </a:lnTo>
                <a:lnTo>
                  <a:pt x="1061577" y="714204"/>
                </a:lnTo>
                <a:lnTo>
                  <a:pt x="1094115" y="681668"/>
                </a:lnTo>
                <a:lnTo>
                  <a:pt x="1115467" y="640439"/>
                </a:lnTo>
                <a:lnTo>
                  <a:pt x="1123011" y="593793"/>
                </a:lnTo>
                <a:lnTo>
                  <a:pt x="463033" y="593793"/>
                </a:lnTo>
                <a:lnTo>
                  <a:pt x="452444" y="592536"/>
                </a:lnTo>
                <a:lnTo>
                  <a:pt x="442584" y="588898"/>
                </a:lnTo>
                <a:lnTo>
                  <a:pt x="433873" y="583076"/>
                </a:lnTo>
                <a:lnTo>
                  <a:pt x="426730" y="575270"/>
                </a:lnTo>
                <a:lnTo>
                  <a:pt x="364011" y="487151"/>
                </a:lnTo>
                <a:lnTo>
                  <a:pt x="222548" y="487151"/>
                </a:lnTo>
                <a:lnTo>
                  <a:pt x="206332" y="484884"/>
                </a:lnTo>
                <a:lnTo>
                  <a:pt x="205903" y="484884"/>
                </a:lnTo>
                <a:lnTo>
                  <a:pt x="191231" y="476550"/>
                </a:lnTo>
                <a:lnTo>
                  <a:pt x="188820" y="473566"/>
                </a:lnTo>
                <a:lnTo>
                  <a:pt x="180423" y="462781"/>
                </a:lnTo>
                <a:lnTo>
                  <a:pt x="176049" y="446153"/>
                </a:lnTo>
                <a:lnTo>
                  <a:pt x="178456" y="429751"/>
                </a:lnTo>
                <a:lnTo>
                  <a:pt x="186983" y="415430"/>
                </a:lnTo>
                <a:lnTo>
                  <a:pt x="200967" y="405045"/>
                </a:lnTo>
                <a:lnTo>
                  <a:pt x="325812" y="345999"/>
                </a:lnTo>
                <a:lnTo>
                  <a:pt x="341019" y="341841"/>
                </a:lnTo>
                <a:lnTo>
                  <a:pt x="525824" y="341841"/>
                </a:lnTo>
                <a:lnTo>
                  <a:pt x="532947" y="328660"/>
                </a:lnTo>
                <a:lnTo>
                  <a:pt x="563961" y="306378"/>
                </a:lnTo>
                <a:lnTo>
                  <a:pt x="573948" y="305649"/>
                </a:lnTo>
                <a:lnTo>
                  <a:pt x="756220" y="305649"/>
                </a:lnTo>
                <a:lnTo>
                  <a:pt x="870612" y="186821"/>
                </a:lnTo>
                <a:lnTo>
                  <a:pt x="884957" y="176884"/>
                </a:lnTo>
                <a:lnTo>
                  <a:pt x="901505" y="173225"/>
                </a:lnTo>
                <a:lnTo>
                  <a:pt x="1123138" y="173225"/>
                </a:lnTo>
                <a:lnTo>
                  <a:pt x="1123138" y="150204"/>
                </a:lnTo>
                <a:lnTo>
                  <a:pt x="1115467" y="102778"/>
                </a:lnTo>
                <a:lnTo>
                  <a:pt x="1094115" y="61552"/>
                </a:lnTo>
                <a:lnTo>
                  <a:pt x="1061577" y="29018"/>
                </a:lnTo>
                <a:lnTo>
                  <a:pt x="1020344" y="7670"/>
                </a:lnTo>
                <a:lnTo>
                  <a:pt x="972912" y="0"/>
                </a:lnTo>
                <a:close/>
              </a:path>
              <a:path w="1123315" h="842644">
                <a:moveTo>
                  <a:pt x="585113" y="417264"/>
                </a:moveTo>
                <a:lnTo>
                  <a:pt x="502152" y="570767"/>
                </a:lnTo>
                <a:lnTo>
                  <a:pt x="465287" y="593793"/>
                </a:lnTo>
                <a:lnTo>
                  <a:pt x="1123011" y="593793"/>
                </a:lnTo>
                <a:lnTo>
                  <a:pt x="1123138" y="593008"/>
                </a:lnTo>
                <a:lnTo>
                  <a:pt x="1123138" y="487151"/>
                </a:lnTo>
                <a:lnTo>
                  <a:pt x="686330" y="487151"/>
                </a:lnTo>
                <a:lnTo>
                  <a:pt x="669651" y="484884"/>
                </a:lnTo>
                <a:lnTo>
                  <a:pt x="654796" y="476550"/>
                </a:lnTo>
                <a:lnTo>
                  <a:pt x="585113" y="417264"/>
                </a:lnTo>
                <a:close/>
              </a:path>
              <a:path w="1123315" h="842644">
                <a:moveTo>
                  <a:pt x="330366" y="439881"/>
                </a:moveTo>
                <a:lnTo>
                  <a:pt x="239490" y="482843"/>
                </a:lnTo>
                <a:lnTo>
                  <a:pt x="222548" y="487151"/>
                </a:lnTo>
                <a:lnTo>
                  <a:pt x="364011" y="487151"/>
                </a:lnTo>
                <a:lnTo>
                  <a:pt x="330366" y="439881"/>
                </a:lnTo>
                <a:close/>
              </a:path>
              <a:path w="1123315" h="842644">
                <a:moveTo>
                  <a:pt x="1123138" y="173225"/>
                </a:moveTo>
                <a:lnTo>
                  <a:pt x="901505" y="173225"/>
                </a:lnTo>
                <a:lnTo>
                  <a:pt x="918239" y="175895"/>
                </a:lnTo>
                <a:lnTo>
                  <a:pt x="933144" y="184947"/>
                </a:lnTo>
                <a:lnTo>
                  <a:pt x="943303" y="198947"/>
                </a:lnTo>
                <a:lnTo>
                  <a:pt x="947053" y="215107"/>
                </a:lnTo>
                <a:lnTo>
                  <a:pt x="944330" y="231461"/>
                </a:lnTo>
                <a:lnTo>
                  <a:pt x="935071" y="246044"/>
                </a:lnTo>
                <a:lnTo>
                  <a:pt x="716061" y="473566"/>
                </a:lnTo>
                <a:lnTo>
                  <a:pt x="702144" y="483315"/>
                </a:lnTo>
                <a:lnTo>
                  <a:pt x="685894" y="487151"/>
                </a:lnTo>
                <a:lnTo>
                  <a:pt x="1123138" y="487151"/>
                </a:lnTo>
                <a:lnTo>
                  <a:pt x="1123138" y="173225"/>
                </a:lnTo>
                <a:close/>
              </a:path>
              <a:path w="1123315" h="842644">
                <a:moveTo>
                  <a:pt x="525824" y="341841"/>
                </a:moveTo>
                <a:lnTo>
                  <a:pt x="341019" y="341841"/>
                </a:lnTo>
                <a:lnTo>
                  <a:pt x="356296" y="343075"/>
                </a:lnTo>
                <a:lnTo>
                  <a:pt x="370229" y="349324"/>
                </a:lnTo>
                <a:lnTo>
                  <a:pt x="381401" y="360208"/>
                </a:lnTo>
                <a:lnTo>
                  <a:pt x="457860" y="467608"/>
                </a:lnTo>
                <a:lnTo>
                  <a:pt x="525824" y="341841"/>
                </a:lnTo>
                <a:close/>
              </a:path>
              <a:path w="1123315" h="842644">
                <a:moveTo>
                  <a:pt x="756220" y="305649"/>
                </a:moveTo>
                <a:lnTo>
                  <a:pt x="573948" y="305649"/>
                </a:lnTo>
                <a:lnTo>
                  <a:pt x="583707" y="307134"/>
                </a:lnTo>
                <a:lnTo>
                  <a:pt x="592881" y="310713"/>
                </a:lnTo>
                <a:lnTo>
                  <a:pt x="601112" y="316262"/>
                </a:lnTo>
                <a:lnTo>
                  <a:pt x="680764" y="384030"/>
                </a:lnTo>
                <a:lnTo>
                  <a:pt x="756220" y="305649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5942245" y="4402038"/>
            <a:ext cx="1123315" cy="842644"/>
          </a:xfrm>
          <a:custGeom>
            <a:avLst/>
            <a:gdLst/>
            <a:ahLst/>
            <a:cxnLst/>
            <a:rect l="l" t="t" r="r" b="b"/>
            <a:pathLst>
              <a:path w="1123315" h="842645">
                <a:moveTo>
                  <a:pt x="488896" y="743223"/>
                </a:moveTo>
                <a:lnTo>
                  <a:pt x="279310" y="743223"/>
                </a:lnTo>
                <a:lnTo>
                  <a:pt x="280891" y="743872"/>
                </a:lnTo>
                <a:lnTo>
                  <a:pt x="378156" y="841136"/>
                </a:lnTo>
                <a:lnTo>
                  <a:pt x="381077" y="842340"/>
                </a:lnTo>
                <a:lnTo>
                  <a:pt x="387160" y="842340"/>
                </a:lnTo>
                <a:lnTo>
                  <a:pt x="390061" y="841136"/>
                </a:lnTo>
                <a:lnTo>
                  <a:pt x="487315" y="743872"/>
                </a:lnTo>
                <a:lnTo>
                  <a:pt x="488896" y="743223"/>
                </a:lnTo>
                <a:close/>
              </a:path>
              <a:path w="1123315" h="842645">
                <a:moveTo>
                  <a:pt x="972912" y="0"/>
                </a:moveTo>
                <a:lnTo>
                  <a:pt x="150204" y="0"/>
                </a:lnTo>
                <a:lnTo>
                  <a:pt x="102778" y="7670"/>
                </a:lnTo>
                <a:lnTo>
                  <a:pt x="61552" y="29018"/>
                </a:lnTo>
                <a:lnTo>
                  <a:pt x="29018" y="61552"/>
                </a:lnTo>
                <a:lnTo>
                  <a:pt x="7670" y="102778"/>
                </a:lnTo>
                <a:lnTo>
                  <a:pt x="0" y="150204"/>
                </a:lnTo>
                <a:lnTo>
                  <a:pt x="126" y="593793"/>
                </a:lnTo>
                <a:lnTo>
                  <a:pt x="7670" y="640439"/>
                </a:lnTo>
                <a:lnTo>
                  <a:pt x="29018" y="681668"/>
                </a:lnTo>
                <a:lnTo>
                  <a:pt x="61552" y="714204"/>
                </a:lnTo>
                <a:lnTo>
                  <a:pt x="102778" y="735553"/>
                </a:lnTo>
                <a:lnTo>
                  <a:pt x="150204" y="743223"/>
                </a:lnTo>
                <a:lnTo>
                  <a:pt x="972912" y="743223"/>
                </a:lnTo>
                <a:lnTo>
                  <a:pt x="1020344" y="735553"/>
                </a:lnTo>
                <a:lnTo>
                  <a:pt x="1061577" y="714204"/>
                </a:lnTo>
                <a:lnTo>
                  <a:pt x="1094115" y="681668"/>
                </a:lnTo>
                <a:lnTo>
                  <a:pt x="1115467" y="640439"/>
                </a:lnTo>
                <a:lnTo>
                  <a:pt x="1123011" y="593793"/>
                </a:lnTo>
                <a:lnTo>
                  <a:pt x="463033" y="593793"/>
                </a:lnTo>
                <a:lnTo>
                  <a:pt x="452444" y="592536"/>
                </a:lnTo>
                <a:lnTo>
                  <a:pt x="442584" y="588898"/>
                </a:lnTo>
                <a:lnTo>
                  <a:pt x="433873" y="583076"/>
                </a:lnTo>
                <a:lnTo>
                  <a:pt x="426730" y="575270"/>
                </a:lnTo>
                <a:lnTo>
                  <a:pt x="364011" y="487151"/>
                </a:lnTo>
                <a:lnTo>
                  <a:pt x="222548" y="487151"/>
                </a:lnTo>
                <a:lnTo>
                  <a:pt x="206332" y="484884"/>
                </a:lnTo>
                <a:lnTo>
                  <a:pt x="205903" y="484884"/>
                </a:lnTo>
                <a:lnTo>
                  <a:pt x="191231" y="476550"/>
                </a:lnTo>
                <a:lnTo>
                  <a:pt x="188820" y="473566"/>
                </a:lnTo>
                <a:lnTo>
                  <a:pt x="180423" y="462781"/>
                </a:lnTo>
                <a:lnTo>
                  <a:pt x="176049" y="446153"/>
                </a:lnTo>
                <a:lnTo>
                  <a:pt x="178456" y="429751"/>
                </a:lnTo>
                <a:lnTo>
                  <a:pt x="186983" y="415430"/>
                </a:lnTo>
                <a:lnTo>
                  <a:pt x="200967" y="405045"/>
                </a:lnTo>
                <a:lnTo>
                  <a:pt x="325812" y="345999"/>
                </a:lnTo>
                <a:lnTo>
                  <a:pt x="341019" y="341841"/>
                </a:lnTo>
                <a:lnTo>
                  <a:pt x="525824" y="341841"/>
                </a:lnTo>
                <a:lnTo>
                  <a:pt x="532947" y="328660"/>
                </a:lnTo>
                <a:lnTo>
                  <a:pt x="563961" y="306378"/>
                </a:lnTo>
                <a:lnTo>
                  <a:pt x="573948" y="305649"/>
                </a:lnTo>
                <a:lnTo>
                  <a:pt x="756220" y="305649"/>
                </a:lnTo>
                <a:lnTo>
                  <a:pt x="870612" y="186821"/>
                </a:lnTo>
                <a:lnTo>
                  <a:pt x="884957" y="176884"/>
                </a:lnTo>
                <a:lnTo>
                  <a:pt x="901505" y="173225"/>
                </a:lnTo>
                <a:lnTo>
                  <a:pt x="1123138" y="173225"/>
                </a:lnTo>
                <a:lnTo>
                  <a:pt x="1123138" y="150204"/>
                </a:lnTo>
                <a:lnTo>
                  <a:pt x="1115467" y="102778"/>
                </a:lnTo>
                <a:lnTo>
                  <a:pt x="1094115" y="61552"/>
                </a:lnTo>
                <a:lnTo>
                  <a:pt x="1061577" y="29018"/>
                </a:lnTo>
                <a:lnTo>
                  <a:pt x="1020344" y="7670"/>
                </a:lnTo>
                <a:lnTo>
                  <a:pt x="972912" y="0"/>
                </a:lnTo>
                <a:close/>
              </a:path>
              <a:path w="1123315" h="842645">
                <a:moveTo>
                  <a:pt x="585113" y="417264"/>
                </a:moveTo>
                <a:lnTo>
                  <a:pt x="502152" y="570767"/>
                </a:lnTo>
                <a:lnTo>
                  <a:pt x="465287" y="593793"/>
                </a:lnTo>
                <a:lnTo>
                  <a:pt x="1123011" y="593793"/>
                </a:lnTo>
                <a:lnTo>
                  <a:pt x="1123138" y="593008"/>
                </a:lnTo>
                <a:lnTo>
                  <a:pt x="1123138" y="487151"/>
                </a:lnTo>
                <a:lnTo>
                  <a:pt x="686330" y="487151"/>
                </a:lnTo>
                <a:lnTo>
                  <a:pt x="669651" y="484884"/>
                </a:lnTo>
                <a:lnTo>
                  <a:pt x="654796" y="476550"/>
                </a:lnTo>
                <a:lnTo>
                  <a:pt x="585113" y="417264"/>
                </a:lnTo>
                <a:close/>
              </a:path>
              <a:path w="1123315" h="842645">
                <a:moveTo>
                  <a:pt x="330366" y="439881"/>
                </a:moveTo>
                <a:lnTo>
                  <a:pt x="239490" y="482843"/>
                </a:lnTo>
                <a:lnTo>
                  <a:pt x="222548" y="487151"/>
                </a:lnTo>
                <a:lnTo>
                  <a:pt x="364011" y="487151"/>
                </a:lnTo>
                <a:lnTo>
                  <a:pt x="330366" y="439881"/>
                </a:lnTo>
                <a:close/>
              </a:path>
              <a:path w="1123315" h="842645">
                <a:moveTo>
                  <a:pt x="1123138" y="173225"/>
                </a:moveTo>
                <a:lnTo>
                  <a:pt x="901505" y="173225"/>
                </a:lnTo>
                <a:lnTo>
                  <a:pt x="918239" y="175895"/>
                </a:lnTo>
                <a:lnTo>
                  <a:pt x="933144" y="184947"/>
                </a:lnTo>
                <a:lnTo>
                  <a:pt x="943303" y="198947"/>
                </a:lnTo>
                <a:lnTo>
                  <a:pt x="947053" y="215107"/>
                </a:lnTo>
                <a:lnTo>
                  <a:pt x="944330" y="231461"/>
                </a:lnTo>
                <a:lnTo>
                  <a:pt x="935071" y="246044"/>
                </a:lnTo>
                <a:lnTo>
                  <a:pt x="716061" y="473566"/>
                </a:lnTo>
                <a:lnTo>
                  <a:pt x="702144" y="483315"/>
                </a:lnTo>
                <a:lnTo>
                  <a:pt x="685894" y="487151"/>
                </a:lnTo>
                <a:lnTo>
                  <a:pt x="1123138" y="487151"/>
                </a:lnTo>
                <a:lnTo>
                  <a:pt x="1123138" y="173225"/>
                </a:lnTo>
                <a:close/>
              </a:path>
              <a:path w="1123315" h="842645">
                <a:moveTo>
                  <a:pt x="525824" y="341841"/>
                </a:moveTo>
                <a:lnTo>
                  <a:pt x="341019" y="341841"/>
                </a:lnTo>
                <a:lnTo>
                  <a:pt x="356296" y="343075"/>
                </a:lnTo>
                <a:lnTo>
                  <a:pt x="370229" y="349324"/>
                </a:lnTo>
                <a:lnTo>
                  <a:pt x="381401" y="360208"/>
                </a:lnTo>
                <a:lnTo>
                  <a:pt x="457860" y="467608"/>
                </a:lnTo>
                <a:lnTo>
                  <a:pt x="525824" y="341841"/>
                </a:lnTo>
                <a:close/>
              </a:path>
              <a:path w="1123315" h="842645">
                <a:moveTo>
                  <a:pt x="756220" y="305649"/>
                </a:moveTo>
                <a:lnTo>
                  <a:pt x="573948" y="305649"/>
                </a:lnTo>
                <a:lnTo>
                  <a:pt x="583707" y="307134"/>
                </a:lnTo>
                <a:lnTo>
                  <a:pt x="592881" y="310713"/>
                </a:lnTo>
                <a:lnTo>
                  <a:pt x="601112" y="316262"/>
                </a:lnTo>
                <a:lnTo>
                  <a:pt x="680764" y="384030"/>
                </a:lnTo>
                <a:lnTo>
                  <a:pt x="756220" y="305649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7345772" y="4593586"/>
            <a:ext cx="232410" cy="348615"/>
          </a:xfrm>
          <a:custGeom>
            <a:avLst/>
            <a:gdLst/>
            <a:ahLst/>
            <a:cxnLst/>
            <a:rect l="l" t="t" r="r" b="b"/>
            <a:pathLst>
              <a:path w="232409" h="348614">
                <a:moveTo>
                  <a:pt x="110268" y="88217"/>
                </a:moveTo>
                <a:lnTo>
                  <a:pt x="66030" y="97130"/>
                </a:lnTo>
                <a:lnTo>
                  <a:pt x="30784" y="123870"/>
                </a:lnTo>
                <a:lnTo>
                  <a:pt x="7696" y="165348"/>
                </a:lnTo>
                <a:lnTo>
                  <a:pt x="0" y="218495"/>
                </a:lnTo>
                <a:lnTo>
                  <a:pt x="1906" y="246740"/>
                </a:lnTo>
                <a:lnTo>
                  <a:pt x="17166" y="294067"/>
                </a:lnTo>
                <a:lnTo>
                  <a:pt x="46946" y="328521"/>
                </a:lnTo>
                <a:lnTo>
                  <a:pt x="86823" y="346078"/>
                </a:lnTo>
                <a:lnTo>
                  <a:pt x="110268" y="348272"/>
                </a:lnTo>
                <a:lnTo>
                  <a:pt x="134925" y="345578"/>
                </a:lnTo>
                <a:lnTo>
                  <a:pt x="157081" y="337498"/>
                </a:lnTo>
                <a:lnTo>
                  <a:pt x="176736" y="324033"/>
                </a:lnTo>
                <a:lnTo>
                  <a:pt x="185942" y="313917"/>
                </a:lnTo>
                <a:lnTo>
                  <a:pt x="120017" y="313917"/>
                </a:lnTo>
                <a:lnTo>
                  <a:pt x="102516" y="312250"/>
                </a:lnTo>
                <a:lnTo>
                  <a:pt x="61547" y="287237"/>
                </a:lnTo>
                <a:lnTo>
                  <a:pt x="41345" y="238573"/>
                </a:lnTo>
                <a:lnTo>
                  <a:pt x="39998" y="218495"/>
                </a:lnTo>
                <a:lnTo>
                  <a:pt x="41345" y="198413"/>
                </a:lnTo>
                <a:lnTo>
                  <a:pt x="61547" y="149524"/>
                </a:lnTo>
                <a:lnTo>
                  <a:pt x="102516" y="124275"/>
                </a:lnTo>
                <a:lnTo>
                  <a:pt x="120017" y="122593"/>
                </a:lnTo>
                <a:lnTo>
                  <a:pt x="185495" y="122593"/>
                </a:lnTo>
                <a:lnTo>
                  <a:pt x="176540" y="112751"/>
                </a:lnTo>
                <a:lnTo>
                  <a:pt x="156818" y="99125"/>
                </a:lnTo>
                <a:lnTo>
                  <a:pt x="134727" y="90945"/>
                </a:lnTo>
                <a:lnTo>
                  <a:pt x="110268" y="88217"/>
                </a:lnTo>
                <a:close/>
              </a:path>
              <a:path w="232409" h="348614">
                <a:moveTo>
                  <a:pt x="232359" y="305184"/>
                </a:moveTo>
                <a:lnTo>
                  <a:pt x="193889" y="305184"/>
                </a:lnTo>
                <a:lnTo>
                  <a:pt x="193889" y="342125"/>
                </a:lnTo>
                <a:lnTo>
                  <a:pt x="232359" y="342125"/>
                </a:lnTo>
                <a:lnTo>
                  <a:pt x="232359" y="305184"/>
                </a:lnTo>
                <a:close/>
              </a:path>
              <a:path w="232409" h="348614">
                <a:moveTo>
                  <a:pt x="185495" y="122593"/>
                </a:moveTo>
                <a:lnTo>
                  <a:pt x="120017" y="122593"/>
                </a:lnTo>
                <a:lnTo>
                  <a:pt x="130970" y="123312"/>
                </a:lnTo>
                <a:lnTo>
                  <a:pt x="141760" y="125471"/>
                </a:lnTo>
                <a:lnTo>
                  <a:pt x="180997" y="147019"/>
                </a:lnTo>
                <a:lnTo>
                  <a:pt x="193889" y="162602"/>
                </a:lnTo>
                <a:lnTo>
                  <a:pt x="193889" y="274420"/>
                </a:lnTo>
                <a:lnTo>
                  <a:pt x="162843" y="302388"/>
                </a:lnTo>
                <a:lnTo>
                  <a:pt x="120017" y="313917"/>
                </a:lnTo>
                <a:lnTo>
                  <a:pt x="185942" y="313917"/>
                </a:lnTo>
                <a:lnTo>
                  <a:pt x="193889" y="305184"/>
                </a:lnTo>
                <a:lnTo>
                  <a:pt x="232359" y="305184"/>
                </a:lnTo>
                <a:lnTo>
                  <a:pt x="232359" y="131817"/>
                </a:lnTo>
                <a:lnTo>
                  <a:pt x="193889" y="131817"/>
                </a:lnTo>
                <a:lnTo>
                  <a:pt x="185495" y="122593"/>
                </a:lnTo>
                <a:close/>
              </a:path>
              <a:path w="232409" h="348614">
                <a:moveTo>
                  <a:pt x="232359" y="0"/>
                </a:moveTo>
                <a:lnTo>
                  <a:pt x="193889" y="0"/>
                </a:lnTo>
                <a:lnTo>
                  <a:pt x="193889" y="131817"/>
                </a:lnTo>
                <a:lnTo>
                  <a:pt x="232359" y="131817"/>
                </a:lnTo>
                <a:lnTo>
                  <a:pt x="232359" y="0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7638652" y="4681799"/>
            <a:ext cx="245745" cy="260350"/>
          </a:xfrm>
          <a:custGeom>
            <a:avLst/>
            <a:gdLst/>
            <a:ahLst/>
            <a:cxnLst/>
            <a:rect l="l" t="t" r="r" b="b"/>
            <a:pathLst>
              <a:path w="245745" h="260350">
                <a:moveTo>
                  <a:pt x="122582" y="0"/>
                </a:moveTo>
                <a:lnTo>
                  <a:pt x="72636" y="9296"/>
                </a:lnTo>
                <a:lnTo>
                  <a:pt x="33590" y="37182"/>
                </a:lnTo>
                <a:lnTo>
                  <a:pt x="8396" y="78926"/>
                </a:lnTo>
                <a:lnTo>
                  <a:pt x="0" y="129765"/>
                </a:lnTo>
                <a:lnTo>
                  <a:pt x="2098" y="156348"/>
                </a:lnTo>
                <a:lnTo>
                  <a:pt x="18893" y="202780"/>
                </a:lnTo>
                <a:lnTo>
                  <a:pt x="51751" y="239014"/>
                </a:lnTo>
                <a:lnTo>
                  <a:pt x="96247" y="257719"/>
                </a:lnTo>
                <a:lnTo>
                  <a:pt x="122582" y="260054"/>
                </a:lnTo>
                <a:lnTo>
                  <a:pt x="148918" y="257719"/>
                </a:lnTo>
                <a:lnTo>
                  <a:pt x="172528" y="250708"/>
                </a:lnTo>
                <a:lnTo>
                  <a:pt x="193414" y="239014"/>
                </a:lnTo>
                <a:lnTo>
                  <a:pt x="208162" y="225710"/>
                </a:lnTo>
                <a:lnTo>
                  <a:pt x="122582" y="225710"/>
                </a:lnTo>
                <a:lnTo>
                  <a:pt x="104596" y="223959"/>
                </a:lnTo>
                <a:lnTo>
                  <a:pt x="62574" y="197742"/>
                </a:lnTo>
                <a:lnTo>
                  <a:pt x="41891" y="149027"/>
                </a:lnTo>
                <a:lnTo>
                  <a:pt x="40511" y="129765"/>
                </a:lnTo>
                <a:lnTo>
                  <a:pt x="41891" y="110543"/>
                </a:lnTo>
                <a:lnTo>
                  <a:pt x="62574" y="62071"/>
                </a:lnTo>
                <a:lnTo>
                  <a:pt x="104596" y="36114"/>
                </a:lnTo>
                <a:lnTo>
                  <a:pt x="122582" y="34386"/>
                </a:lnTo>
                <a:lnTo>
                  <a:pt x="208453" y="34386"/>
                </a:lnTo>
                <a:lnTo>
                  <a:pt x="193414" y="20916"/>
                </a:lnTo>
                <a:lnTo>
                  <a:pt x="172528" y="9296"/>
                </a:lnTo>
                <a:lnTo>
                  <a:pt x="148918" y="2324"/>
                </a:lnTo>
                <a:lnTo>
                  <a:pt x="122582" y="0"/>
                </a:lnTo>
                <a:close/>
              </a:path>
              <a:path w="245745" h="260350">
                <a:moveTo>
                  <a:pt x="208453" y="34386"/>
                </a:moveTo>
                <a:lnTo>
                  <a:pt x="122582" y="34386"/>
                </a:lnTo>
                <a:lnTo>
                  <a:pt x="140564" y="36114"/>
                </a:lnTo>
                <a:lnTo>
                  <a:pt x="156560" y="41302"/>
                </a:lnTo>
                <a:lnTo>
                  <a:pt x="192240" y="76693"/>
                </a:lnTo>
                <a:lnTo>
                  <a:pt x="204653" y="129765"/>
                </a:lnTo>
                <a:lnTo>
                  <a:pt x="203273" y="149027"/>
                </a:lnTo>
                <a:lnTo>
                  <a:pt x="182591" y="197742"/>
                </a:lnTo>
                <a:lnTo>
                  <a:pt x="140564" y="223959"/>
                </a:lnTo>
                <a:lnTo>
                  <a:pt x="122582" y="225710"/>
                </a:lnTo>
                <a:lnTo>
                  <a:pt x="208162" y="225710"/>
                </a:lnTo>
                <a:lnTo>
                  <a:pt x="236774" y="180686"/>
                </a:lnTo>
                <a:lnTo>
                  <a:pt x="245175" y="129765"/>
                </a:lnTo>
                <a:lnTo>
                  <a:pt x="243075" y="103207"/>
                </a:lnTo>
                <a:lnTo>
                  <a:pt x="236774" y="78926"/>
                </a:lnTo>
                <a:lnTo>
                  <a:pt x="226273" y="56919"/>
                </a:lnTo>
                <a:lnTo>
                  <a:pt x="211574" y="37182"/>
                </a:lnTo>
                <a:lnTo>
                  <a:pt x="208453" y="34386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43335" y="4687950"/>
            <a:ext cx="205679" cy="253908"/>
          </a:xfrm>
          <a:prstGeom prst="rect">
            <a:avLst/>
          </a:prstGeom>
        </p:spPr>
      </p:pic>
      <p:sp>
        <p:nvSpPr>
          <p:cNvPr id="11" name="object 11" descr=""/>
          <p:cNvSpPr/>
          <p:nvPr/>
        </p:nvSpPr>
        <p:spPr>
          <a:xfrm>
            <a:off x="8203882" y="4620253"/>
            <a:ext cx="418465" cy="321945"/>
          </a:xfrm>
          <a:custGeom>
            <a:avLst/>
            <a:gdLst/>
            <a:ahLst/>
            <a:cxnLst/>
            <a:rect l="l" t="t" r="r" b="b"/>
            <a:pathLst>
              <a:path w="418465" h="321945">
                <a:moveTo>
                  <a:pt x="142087" y="305727"/>
                </a:moveTo>
                <a:lnTo>
                  <a:pt x="130810" y="276479"/>
                </a:lnTo>
                <a:lnTo>
                  <a:pt x="125526" y="281190"/>
                </a:lnTo>
                <a:lnTo>
                  <a:pt x="119392" y="284568"/>
                </a:lnTo>
                <a:lnTo>
                  <a:pt x="112433" y="286588"/>
                </a:lnTo>
                <a:lnTo>
                  <a:pt x="104635" y="287261"/>
                </a:lnTo>
                <a:lnTo>
                  <a:pt x="96761" y="287261"/>
                </a:lnTo>
                <a:lnTo>
                  <a:pt x="90703" y="284340"/>
                </a:lnTo>
                <a:lnTo>
                  <a:pt x="82156" y="272732"/>
                </a:lnTo>
                <a:lnTo>
                  <a:pt x="80022" y="265036"/>
                </a:lnTo>
                <a:lnTo>
                  <a:pt x="80022" y="101561"/>
                </a:lnTo>
                <a:lnTo>
                  <a:pt x="130289" y="101561"/>
                </a:lnTo>
                <a:lnTo>
                  <a:pt x="130289" y="67703"/>
                </a:lnTo>
                <a:lnTo>
                  <a:pt x="80022" y="67703"/>
                </a:lnTo>
                <a:lnTo>
                  <a:pt x="80022" y="0"/>
                </a:lnTo>
                <a:lnTo>
                  <a:pt x="41033" y="0"/>
                </a:lnTo>
                <a:lnTo>
                  <a:pt x="41033" y="67703"/>
                </a:lnTo>
                <a:lnTo>
                  <a:pt x="0" y="67703"/>
                </a:lnTo>
                <a:lnTo>
                  <a:pt x="0" y="101561"/>
                </a:lnTo>
                <a:lnTo>
                  <a:pt x="41033" y="101561"/>
                </a:lnTo>
                <a:lnTo>
                  <a:pt x="41033" y="263639"/>
                </a:lnTo>
                <a:lnTo>
                  <a:pt x="44500" y="289013"/>
                </a:lnTo>
                <a:lnTo>
                  <a:pt x="54889" y="307124"/>
                </a:lnTo>
                <a:lnTo>
                  <a:pt x="72199" y="317995"/>
                </a:lnTo>
                <a:lnTo>
                  <a:pt x="96443" y="321614"/>
                </a:lnTo>
                <a:lnTo>
                  <a:pt x="110070" y="320611"/>
                </a:lnTo>
                <a:lnTo>
                  <a:pt x="122212" y="317639"/>
                </a:lnTo>
                <a:lnTo>
                  <a:pt x="132892" y="312674"/>
                </a:lnTo>
                <a:lnTo>
                  <a:pt x="142087" y="305727"/>
                </a:lnTo>
                <a:close/>
              </a:path>
              <a:path w="418465" h="321945">
                <a:moveTo>
                  <a:pt x="418465" y="191312"/>
                </a:moveTo>
                <a:lnTo>
                  <a:pt x="410070" y="140474"/>
                </a:lnTo>
                <a:lnTo>
                  <a:pt x="384898" y="98729"/>
                </a:lnTo>
                <a:lnTo>
                  <a:pt x="377990" y="92557"/>
                </a:lnTo>
                <a:lnTo>
                  <a:pt x="377990" y="191312"/>
                </a:lnTo>
                <a:lnTo>
                  <a:pt x="376605" y="210578"/>
                </a:lnTo>
                <a:lnTo>
                  <a:pt x="355904" y="259295"/>
                </a:lnTo>
                <a:lnTo>
                  <a:pt x="313880" y="285508"/>
                </a:lnTo>
                <a:lnTo>
                  <a:pt x="295897" y="287261"/>
                </a:lnTo>
                <a:lnTo>
                  <a:pt x="277914" y="285508"/>
                </a:lnTo>
                <a:lnTo>
                  <a:pt x="235902" y="259295"/>
                </a:lnTo>
                <a:lnTo>
                  <a:pt x="215214" y="210578"/>
                </a:lnTo>
                <a:lnTo>
                  <a:pt x="213829" y="191312"/>
                </a:lnTo>
                <a:lnTo>
                  <a:pt x="215214" y="172097"/>
                </a:lnTo>
                <a:lnTo>
                  <a:pt x="235902" y="123621"/>
                </a:lnTo>
                <a:lnTo>
                  <a:pt x="277914" y="97663"/>
                </a:lnTo>
                <a:lnTo>
                  <a:pt x="295897" y="95935"/>
                </a:lnTo>
                <a:lnTo>
                  <a:pt x="313880" y="97663"/>
                </a:lnTo>
                <a:lnTo>
                  <a:pt x="355904" y="123621"/>
                </a:lnTo>
                <a:lnTo>
                  <a:pt x="376605" y="172097"/>
                </a:lnTo>
                <a:lnTo>
                  <a:pt x="377990" y="191312"/>
                </a:lnTo>
                <a:lnTo>
                  <a:pt x="377990" y="92557"/>
                </a:lnTo>
                <a:lnTo>
                  <a:pt x="366725" y="82473"/>
                </a:lnTo>
                <a:lnTo>
                  <a:pt x="345846" y="70853"/>
                </a:lnTo>
                <a:lnTo>
                  <a:pt x="322237" y="63881"/>
                </a:lnTo>
                <a:lnTo>
                  <a:pt x="295897" y="61556"/>
                </a:lnTo>
                <a:lnTo>
                  <a:pt x="269557" y="63881"/>
                </a:lnTo>
                <a:lnTo>
                  <a:pt x="225069" y="82473"/>
                </a:lnTo>
                <a:lnTo>
                  <a:pt x="192214" y="118478"/>
                </a:lnTo>
                <a:lnTo>
                  <a:pt x="175425" y="164757"/>
                </a:lnTo>
                <a:lnTo>
                  <a:pt x="173329" y="191312"/>
                </a:lnTo>
                <a:lnTo>
                  <a:pt x="175425" y="217906"/>
                </a:lnTo>
                <a:lnTo>
                  <a:pt x="192214" y="264337"/>
                </a:lnTo>
                <a:lnTo>
                  <a:pt x="225069" y="300570"/>
                </a:lnTo>
                <a:lnTo>
                  <a:pt x="269557" y="319278"/>
                </a:lnTo>
                <a:lnTo>
                  <a:pt x="295897" y="321602"/>
                </a:lnTo>
                <a:lnTo>
                  <a:pt x="322237" y="319278"/>
                </a:lnTo>
                <a:lnTo>
                  <a:pt x="345846" y="312254"/>
                </a:lnTo>
                <a:lnTo>
                  <a:pt x="366725" y="300570"/>
                </a:lnTo>
                <a:lnTo>
                  <a:pt x="381482" y="287261"/>
                </a:lnTo>
                <a:lnTo>
                  <a:pt x="384898" y="284187"/>
                </a:lnTo>
                <a:lnTo>
                  <a:pt x="399580" y="264337"/>
                </a:lnTo>
                <a:lnTo>
                  <a:pt x="410070" y="242239"/>
                </a:lnTo>
                <a:lnTo>
                  <a:pt x="416369" y="217906"/>
                </a:lnTo>
                <a:lnTo>
                  <a:pt x="418465" y="19131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2" name="object 1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82389" y="4682317"/>
            <a:ext cx="121064" cy="253395"/>
          </a:xfrm>
          <a:prstGeom prst="rect">
            <a:avLst/>
          </a:prstGeom>
        </p:spPr>
      </p:pic>
      <p:sp>
        <p:nvSpPr>
          <p:cNvPr id="13" name="object 13" descr=""/>
          <p:cNvSpPr/>
          <p:nvPr/>
        </p:nvSpPr>
        <p:spPr>
          <a:xfrm>
            <a:off x="8860345" y="4588445"/>
            <a:ext cx="171450" cy="347345"/>
          </a:xfrm>
          <a:custGeom>
            <a:avLst/>
            <a:gdLst/>
            <a:ahLst/>
            <a:cxnLst/>
            <a:rect l="l" t="t" r="r" b="b"/>
            <a:pathLst>
              <a:path w="171450" h="347345">
                <a:moveTo>
                  <a:pt x="124142" y="0"/>
                </a:moveTo>
                <a:lnTo>
                  <a:pt x="76542" y="13278"/>
                </a:lnTo>
                <a:lnTo>
                  <a:pt x="46823" y="51821"/>
                </a:lnTo>
                <a:lnTo>
                  <a:pt x="41045" y="89243"/>
                </a:lnTo>
                <a:lnTo>
                  <a:pt x="41045" y="99504"/>
                </a:lnTo>
                <a:lnTo>
                  <a:pt x="0" y="99504"/>
                </a:lnTo>
                <a:lnTo>
                  <a:pt x="0" y="156455"/>
                </a:lnTo>
                <a:lnTo>
                  <a:pt x="41045" y="156455"/>
                </a:lnTo>
                <a:lnTo>
                  <a:pt x="41045" y="347266"/>
                </a:lnTo>
                <a:lnTo>
                  <a:pt x="106195" y="347266"/>
                </a:lnTo>
                <a:lnTo>
                  <a:pt x="106195" y="156455"/>
                </a:lnTo>
                <a:lnTo>
                  <a:pt x="156455" y="156455"/>
                </a:lnTo>
                <a:lnTo>
                  <a:pt x="156455" y="99504"/>
                </a:lnTo>
                <a:lnTo>
                  <a:pt x="106195" y="99504"/>
                </a:lnTo>
                <a:lnTo>
                  <a:pt x="106195" y="89243"/>
                </a:lnTo>
                <a:lnTo>
                  <a:pt x="127378" y="53349"/>
                </a:lnTo>
                <a:lnTo>
                  <a:pt x="146204" y="53349"/>
                </a:lnTo>
                <a:lnTo>
                  <a:pt x="153199" y="55055"/>
                </a:lnTo>
                <a:lnTo>
                  <a:pt x="157984" y="58479"/>
                </a:lnTo>
                <a:lnTo>
                  <a:pt x="171335" y="10261"/>
                </a:lnTo>
                <a:lnTo>
                  <a:pt x="161072" y="5777"/>
                </a:lnTo>
                <a:lnTo>
                  <a:pt x="149788" y="2570"/>
                </a:lnTo>
                <a:lnTo>
                  <a:pt x="137480" y="643"/>
                </a:lnTo>
                <a:lnTo>
                  <a:pt x="124142" y="0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9077332" y="4583829"/>
            <a:ext cx="77470" cy="352425"/>
          </a:xfrm>
          <a:custGeom>
            <a:avLst/>
            <a:gdLst/>
            <a:ahLst/>
            <a:cxnLst/>
            <a:rect l="l" t="t" r="r" b="b"/>
            <a:pathLst>
              <a:path w="77470" h="352425">
                <a:moveTo>
                  <a:pt x="38449" y="0"/>
                </a:moveTo>
                <a:lnTo>
                  <a:pt x="2815" y="23729"/>
                </a:lnTo>
                <a:lnTo>
                  <a:pt x="0" y="38480"/>
                </a:lnTo>
                <a:lnTo>
                  <a:pt x="703" y="46152"/>
                </a:lnTo>
                <a:lnTo>
                  <a:pt x="30785" y="76739"/>
                </a:lnTo>
                <a:lnTo>
                  <a:pt x="38449" y="77463"/>
                </a:lnTo>
                <a:lnTo>
                  <a:pt x="46332" y="76739"/>
                </a:lnTo>
                <a:lnTo>
                  <a:pt x="76727" y="46152"/>
                </a:lnTo>
                <a:lnTo>
                  <a:pt x="77432" y="38480"/>
                </a:lnTo>
                <a:lnTo>
                  <a:pt x="76727" y="30815"/>
                </a:lnTo>
                <a:lnTo>
                  <a:pt x="46332" y="707"/>
                </a:lnTo>
                <a:lnTo>
                  <a:pt x="38449" y="0"/>
                </a:lnTo>
                <a:close/>
              </a:path>
              <a:path w="77470" h="352425">
                <a:moveTo>
                  <a:pt x="71285" y="104122"/>
                </a:moveTo>
                <a:lnTo>
                  <a:pt x="6146" y="104122"/>
                </a:lnTo>
                <a:lnTo>
                  <a:pt x="6146" y="351884"/>
                </a:lnTo>
                <a:lnTo>
                  <a:pt x="71285" y="351884"/>
                </a:lnTo>
                <a:lnTo>
                  <a:pt x="71285" y="10412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5" name="object 1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20423" y="4681804"/>
            <a:ext cx="232862" cy="253908"/>
          </a:xfrm>
          <a:prstGeom prst="rect">
            <a:avLst/>
          </a:prstGeom>
        </p:spPr>
      </p:pic>
      <p:sp>
        <p:nvSpPr>
          <p:cNvPr id="16" name="object 16" descr=""/>
          <p:cNvSpPr/>
          <p:nvPr/>
        </p:nvSpPr>
        <p:spPr>
          <a:xfrm>
            <a:off x="9508694" y="4681804"/>
            <a:ext cx="252095" cy="260350"/>
          </a:xfrm>
          <a:custGeom>
            <a:avLst/>
            <a:gdLst/>
            <a:ahLst/>
            <a:cxnLst/>
            <a:rect l="l" t="t" r="r" b="b"/>
            <a:pathLst>
              <a:path w="252095" h="260350">
                <a:moveTo>
                  <a:pt x="109776" y="0"/>
                </a:moveTo>
                <a:lnTo>
                  <a:pt x="65914" y="8786"/>
                </a:lnTo>
                <a:lnTo>
                  <a:pt x="30784" y="35140"/>
                </a:lnTo>
                <a:lnTo>
                  <a:pt x="7703" y="76362"/>
                </a:lnTo>
                <a:lnTo>
                  <a:pt x="0" y="129765"/>
                </a:lnTo>
                <a:lnTo>
                  <a:pt x="1926" y="158433"/>
                </a:lnTo>
                <a:lnTo>
                  <a:pt x="17325" y="206142"/>
                </a:lnTo>
                <a:lnTo>
                  <a:pt x="47258" y="240446"/>
                </a:lnTo>
                <a:lnTo>
                  <a:pt x="86752" y="257877"/>
                </a:lnTo>
                <a:lnTo>
                  <a:pt x="109776" y="260054"/>
                </a:lnTo>
                <a:lnTo>
                  <a:pt x="131859" y="257683"/>
                </a:lnTo>
                <a:lnTo>
                  <a:pt x="151960" y="250568"/>
                </a:lnTo>
                <a:lnTo>
                  <a:pt x="170075" y="238710"/>
                </a:lnTo>
                <a:lnTo>
                  <a:pt x="186203" y="222108"/>
                </a:lnTo>
                <a:lnTo>
                  <a:pt x="251866" y="222108"/>
                </a:lnTo>
                <a:lnTo>
                  <a:pt x="251866" y="202088"/>
                </a:lnTo>
                <a:lnTo>
                  <a:pt x="130278" y="202088"/>
                </a:lnTo>
                <a:lnTo>
                  <a:pt x="116852" y="200839"/>
                </a:lnTo>
                <a:lnTo>
                  <a:pt x="77004" y="171327"/>
                </a:lnTo>
                <a:lnTo>
                  <a:pt x="67202" y="129765"/>
                </a:lnTo>
                <a:lnTo>
                  <a:pt x="68288" y="114611"/>
                </a:lnTo>
                <a:lnTo>
                  <a:pt x="84646" y="77976"/>
                </a:lnTo>
                <a:lnTo>
                  <a:pt x="130278" y="57956"/>
                </a:lnTo>
                <a:lnTo>
                  <a:pt x="251866" y="57956"/>
                </a:lnTo>
                <a:lnTo>
                  <a:pt x="251866" y="37967"/>
                </a:lnTo>
                <a:lnTo>
                  <a:pt x="186203" y="37967"/>
                </a:lnTo>
                <a:lnTo>
                  <a:pt x="170274" y="21349"/>
                </a:lnTo>
                <a:lnTo>
                  <a:pt x="152223" y="9485"/>
                </a:lnTo>
                <a:lnTo>
                  <a:pt x="132055" y="2370"/>
                </a:lnTo>
                <a:lnTo>
                  <a:pt x="109776" y="0"/>
                </a:lnTo>
                <a:close/>
              </a:path>
              <a:path w="252095" h="260350">
                <a:moveTo>
                  <a:pt x="251866" y="222108"/>
                </a:moveTo>
                <a:lnTo>
                  <a:pt x="186203" y="222108"/>
                </a:lnTo>
                <a:lnTo>
                  <a:pt x="186203" y="253908"/>
                </a:lnTo>
                <a:lnTo>
                  <a:pt x="251866" y="253908"/>
                </a:lnTo>
                <a:lnTo>
                  <a:pt x="251866" y="222108"/>
                </a:lnTo>
                <a:close/>
              </a:path>
              <a:path w="252095" h="260350">
                <a:moveTo>
                  <a:pt x="251866" y="57956"/>
                </a:moveTo>
                <a:lnTo>
                  <a:pt x="130278" y="57956"/>
                </a:lnTo>
                <a:lnTo>
                  <a:pt x="138235" y="58472"/>
                </a:lnTo>
                <a:lnTo>
                  <a:pt x="146190" y="60016"/>
                </a:lnTo>
                <a:lnTo>
                  <a:pt x="181624" y="80779"/>
                </a:lnTo>
                <a:lnTo>
                  <a:pt x="186203" y="86677"/>
                </a:lnTo>
                <a:lnTo>
                  <a:pt x="186203" y="173889"/>
                </a:lnTo>
                <a:lnTo>
                  <a:pt x="154477" y="197630"/>
                </a:lnTo>
                <a:lnTo>
                  <a:pt x="130278" y="202088"/>
                </a:lnTo>
                <a:lnTo>
                  <a:pt x="251866" y="202088"/>
                </a:lnTo>
                <a:lnTo>
                  <a:pt x="251866" y="57956"/>
                </a:lnTo>
                <a:close/>
              </a:path>
              <a:path w="252095" h="260350">
                <a:moveTo>
                  <a:pt x="251866" y="6146"/>
                </a:moveTo>
                <a:lnTo>
                  <a:pt x="186203" y="6146"/>
                </a:lnTo>
                <a:lnTo>
                  <a:pt x="186203" y="37967"/>
                </a:lnTo>
                <a:lnTo>
                  <a:pt x="251866" y="37967"/>
                </a:lnTo>
                <a:lnTo>
                  <a:pt x="251866" y="6146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831829" y="4681804"/>
            <a:ext cx="232851" cy="253908"/>
          </a:xfrm>
          <a:prstGeom prst="rect">
            <a:avLst/>
          </a:prstGeom>
        </p:spPr>
      </p:pic>
      <p:sp>
        <p:nvSpPr>
          <p:cNvPr id="18" name="object 18" descr=""/>
          <p:cNvSpPr/>
          <p:nvPr/>
        </p:nvSpPr>
        <p:spPr>
          <a:xfrm>
            <a:off x="10118535" y="4681797"/>
            <a:ext cx="512445" cy="353060"/>
          </a:xfrm>
          <a:custGeom>
            <a:avLst/>
            <a:gdLst/>
            <a:ahLst/>
            <a:cxnLst/>
            <a:rect l="l" t="t" r="r" b="b"/>
            <a:pathLst>
              <a:path w="512445" h="353060">
                <a:moveTo>
                  <a:pt x="229285" y="44640"/>
                </a:moveTo>
                <a:lnTo>
                  <a:pt x="211048" y="25120"/>
                </a:lnTo>
                <a:lnTo>
                  <a:pt x="188633" y="11163"/>
                </a:lnTo>
                <a:lnTo>
                  <a:pt x="162064" y="2794"/>
                </a:lnTo>
                <a:lnTo>
                  <a:pt x="131318" y="0"/>
                </a:lnTo>
                <a:lnTo>
                  <a:pt x="104089" y="2286"/>
                </a:lnTo>
                <a:lnTo>
                  <a:pt x="57035" y="20497"/>
                </a:lnTo>
                <a:lnTo>
                  <a:pt x="20929" y="55918"/>
                </a:lnTo>
                <a:lnTo>
                  <a:pt x="2324" y="102603"/>
                </a:lnTo>
                <a:lnTo>
                  <a:pt x="0" y="129781"/>
                </a:lnTo>
                <a:lnTo>
                  <a:pt x="1968" y="154901"/>
                </a:lnTo>
                <a:lnTo>
                  <a:pt x="17754" y="198894"/>
                </a:lnTo>
                <a:lnTo>
                  <a:pt x="48501" y="233705"/>
                </a:lnTo>
                <a:lnTo>
                  <a:pt x="89408" y="254355"/>
                </a:lnTo>
                <a:lnTo>
                  <a:pt x="113360" y="259054"/>
                </a:lnTo>
                <a:lnTo>
                  <a:pt x="102603" y="289306"/>
                </a:lnTo>
                <a:lnTo>
                  <a:pt x="126187" y="302641"/>
                </a:lnTo>
                <a:lnTo>
                  <a:pt x="130962" y="297853"/>
                </a:lnTo>
                <a:lnTo>
                  <a:pt x="136461" y="295452"/>
                </a:lnTo>
                <a:lnTo>
                  <a:pt x="152501" y="295452"/>
                </a:lnTo>
                <a:lnTo>
                  <a:pt x="157492" y="299910"/>
                </a:lnTo>
                <a:lnTo>
                  <a:pt x="157492" y="314274"/>
                </a:lnTo>
                <a:lnTo>
                  <a:pt x="154901" y="318465"/>
                </a:lnTo>
                <a:lnTo>
                  <a:pt x="144653" y="324256"/>
                </a:lnTo>
                <a:lnTo>
                  <a:pt x="138493" y="325729"/>
                </a:lnTo>
                <a:lnTo>
                  <a:pt x="131318" y="325729"/>
                </a:lnTo>
                <a:lnTo>
                  <a:pt x="120230" y="324802"/>
                </a:lnTo>
                <a:lnTo>
                  <a:pt x="109524" y="322008"/>
                </a:lnTo>
                <a:lnTo>
                  <a:pt x="99199" y="317360"/>
                </a:lnTo>
                <a:lnTo>
                  <a:pt x="89255" y="310845"/>
                </a:lnTo>
                <a:lnTo>
                  <a:pt x="76428" y="337007"/>
                </a:lnTo>
                <a:lnTo>
                  <a:pt x="87274" y="343966"/>
                </a:lnTo>
                <a:lnTo>
                  <a:pt x="100291" y="348945"/>
                </a:lnTo>
                <a:lnTo>
                  <a:pt x="115481" y="351929"/>
                </a:lnTo>
                <a:lnTo>
                  <a:pt x="132867" y="352933"/>
                </a:lnTo>
                <a:lnTo>
                  <a:pt x="144437" y="352209"/>
                </a:lnTo>
                <a:lnTo>
                  <a:pt x="180568" y="335064"/>
                </a:lnTo>
                <a:lnTo>
                  <a:pt x="189801" y="309816"/>
                </a:lnTo>
                <a:lnTo>
                  <a:pt x="189179" y="302247"/>
                </a:lnTo>
                <a:lnTo>
                  <a:pt x="162331" y="274535"/>
                </a:lnTo>
                <a:lnTo>
                  <a:pt x="155422" y="273900"/>
                </a:lnTo>
                <a:lnTo>
                  <a:pt x="148247" y="273900"/>
                </a:lnTo>
                <a:lnTo>
                  <a:pt x="142252" y="275628"/>
                </a:lnTo>
                <a:lnTo>
                  <a:pt x="137464" y="279057"/>
                </a:lnTo>
                <a:lnTo>
                  <a:pt x="145161" y="259549"/>
                </a:lnTo>
                <a:lnTo>
                  <a:pt x="171386" y="254850"/>
                </a:lnTo>
                <a:lnTo>
                  <a:pt x="194144" y="245846"/>
                </a:lnTo>
                <a:lnTo>
                  <a:pt x="213448" y="232537"/>
                </a:lnTo>
                <a:lnTo>
                  <a:pt x="229285" y="214947"/>
                </a:lnTo>
                <a:lnTo>
                  <a:pt x="186728" y="174929"/>
                </a:lnTo>
                <a:lnTo>
                  <a:pt x="176326" y="186817"/>
                </a:lnTo>
                <a:lnTo>
                  <a:pt x="164147" y="195313"/>
                </a:lnTo>
                <a:lnTo>
                  <a:pt x="150164" y="200406"/>
                </a:lnTo>
                <a:lnTo>
                  <a:pt x="134404" y="202107"/>
                </a:lnTo>
                <a:lnTo>
                  <a:pt x="120205" y="200850"/>
                </a:lnTo>
                <a:lnTo>
                  <a:pt x="85915" y="182105"/>
                </a:lnTo>
                <a:lnTo>
                  <a:pt x="68376" y="145173"/>
                </a:lnTo>
                <a:lnTo>
                  <a:pt x="67208" y="129781"/>
                </a:lnTo>
                <a:lnTo>
                  <a:pt x="68376" y="114401"/>
                </a:lnTo>
                <a:lnTo>
                  <a:pt x="85915" y="77724"/>
                </a:lnTo>
                <a:lnTo>
                  <a:pt x="120205" y="59207"/>
                </a:lnTo>
                <a:lnTo>
                  <a:pt x="134404" y="57975"/>
                </a:lnTo>
                <a:lnTo>
                  <a:pt x="150545" y="59639"/>
                </a:lnTo>
                <a:lnTo>
                  <a:pt x="164655" y="64643"/>
                </a:lnTo>
                <a:lnTo>
                  <a:pt x="176707" y="72974"/>
                </a:lnTo>
                <a:lnTo>
                  <a:pt x="186728" y="84658"/>
                </a:lnTo>
                <a:lnTo>
                  <a:pt x="229285" y="44640"/>
                </a:lnTo>
                <a:close/>
              </a:path>
              <a:path w="512445" h="353060">
                <a:moveTo>
                  <a:pt x="512152" y="6159"/>
                </a:moveTo>
                <a:lnTo>
                  <a:pt x="446493" y="6159"/>
                </a:lnTo>
                <a:lnTo>
                  <a:pt x="446493" y="37985"/>
                </a:lnTo>
                <a:lnTo>
                  <a:pt x="446493" y="86690"/>
                </a:lnTo>
                <a:lnTo>
                  <a:pt x="446493" y="173901"/>
                </a:lnTo>
                <a:lnTo>
                  <a:pt x="441921" y="179781"/>
                </a:lnTo>
                <a:lnTo>
                  <a:pt x="406793" y="200126"/>
                </a:lnTo>
                <a:lnTo>
                  <a:pt x="390563" y="202095"/>
                </a:lnTo>
                <a:lnTo>
                  <a:pt x="377139" y="200850"/>
                </a:lnTo>
                <a:lnTo>
                  <a:pt x="337286" y="171335"/>
                </a:lnTo>
                <a:lnTo>
                  <a:pt x="327482" y="129781"/>
                </a:lnTo>
                <a:lnTo>
                  <a:pt x="328574" y="114630"/>
                </a:lnTo>
                <a:lnTo>
                  <a:pt x="344919" y="77990"/>
                </a:lnTo>
                <a:lnTo>
                  <a:pt x="390563" y="57962"/>
                </a:lnTo>
                <a:lnTo>
                  <a:pt x="398513" y="58483"/>
                </a:lnTo>
                <a:lnTo>
                  <a:pt x="436359" y="75412"/>
                </a:lnTo>
                <a:lnTo>
                  <a:pt x="446493" y="86690"/>
                </a:lnTo>
                <a:lnTo>
                  <a:pt x="446493" y="37985"/>
                </a:lnTo>
                <a:lnTo>
                  <a:pt x="430555" y="21361"/>
                </a:lnTo>
                <a:lnTo>
                  <a:pt x="412508" y="9499"/>
                </a:lnTo>
                <a:lnTo>
                  <a:pt x="392328" y="2387"/>
                </a:lnTo>
                <a:lnTo>
                  <a:pt x="370052" y="12"/>
                </a:lnTo>
                <a:lnTo>
                  <a:pt x="347027" y="2209"/>
                </a:lnTo>
                <a:lnTo>
                  <a:pt x="307543" y="19786"/>
                </a:lnTo>
                <a:lnTo>
                  <a:pt x="277609" y="54241"/>
                </a:lnTo>
                <a:lnTo>
                  <a:pt x="262204" y="101561"/>
                </a:lnTo>
                <a:lnTo>
                  <a:pt x="260273" y="129781"/>
                </a:lnTo>
                <a:lnTo>
                  <a:pt x="262204" y="158445"/>
                </a:lnTo>
                <a:lnTo>
                  <a:pt x="277609" y="206159"/>
                </a:lnTo>
                <a:lnTo>
                  <a:pt x="307543" y="240461"/>
                </a:lnTo>
                <a:lnTo>
                  <a:pt x="347027" y="257886"/>
                </a:lnTo>
                <a:lnTo>
                  <a:pt x="370052" y="260070"/>
                </a:lnTo>
                <a:lnTo>
                  <a:pt x="392137" y="257695"/>
                </a:lnTo>
                <a:lnTo>
                  <a:pt x="412242" y="250583"/>
                </a:lnTo>
                <a:lnTo>
                  <a:pt x="430352" y="238721"/>
                </a:lnTo>
                <a:lnTo>
                  <a:pt x="446493" y="222123"/>
                </a:lnTo>
                <a:lnTo>
                  <a:pt x="446493" y="253923"/>
                </a:lnTo>
                <a:lnTo>
                  <a:pt x="512152" y="253923"/>
                </a:lnTo>
                <a:lnTo>
                  <a:pt x="512152" y="222123"/>
                </a:lnTo>
                <a:lnTo>
                  <a:pt x="512152" y="202095"/>
                </a:lnTo>
                <a:lnTo>
                  <a:pt x="512152" y="57962"/>
                </a:lnTo>
                <a:lnTo>
                  <a:pt x="512152" y="37985"/>
                </a:lnTo>
                <a:lnTo>
                  <a:pt x="512152" y="6159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10682934" y="4681804"/>
            <a:ext cx="219075" cy="260350"/>
          </a:xfrm>
          <a:custGeom>
            <a:avLst/>
            <a:gdLst/>
            <a:ahLst/>
            <a:cxnLst/>
            <a:rect l="l" t="t" r="r" b="b"/>
            <a:pathLst>
              <a:path w="219075" h="260350">
                <a:moveTo>
                  <a:pt x="110279" y="0"/>
                </a:moveTo>
                <a:lnTo>
                  <a:pt x="68097" y="5645"/>
                </a:lnTo>
                <a:lnTo>
                  <a:pt x="24016" y="34496"/>
                </a:lnTo>
                <a:lnTo>
                  <a:pt x="8732" y="77976"/>
                </a:lnTo>
                <a:lnTo>
                  <a:pt x="9406" y="89044"/>
                </a:lnTo>
                <a:lnTo>
                  <a:pt x="25245" y="123968"/>
                </a:lnTo>
                <a:lnTo>
                  <a:pt x="63731" y="145804"/>
                </a:lnTo>
                <a:lnTo>
                  <a:pt x="100401" y="156191"/>
                </a:lnTo>
                <a:lnTo>
                  <a:pt x="125317" y="160650"/>
                </a:lnTo>
                <a:lnTo>
                  <a:pt x="132471" y="162472"/>
                </a:lnTo>
                <a:lnTo>
                  <a:pt x="138916" y="164744"/>
                </a:lnTo>
                <a:lnTo>
                  <a:pt x="144655" y="167460"/>
                </a:lnTo>
                <a:lnTo>
                  <a:pt x="151827" y="171408"/>
                </a:lnTo>
                <a:lnTo>
                  <a:pt x="155429" y="176444"/>
                </a:lnTo>
                <a:lnTo>
                  <a:pt x="155429" y="182612"/>
                </a:lnTo>
                <a:lnTo>
                  <a:pt x="152832" y="194060"/>
                </a:lnTo>
                <a:lnTo>
                  <a:pt x="145038" y="202237"/>
                </a:lnTo>
                <a:lnTo>
                  <a:pt x="132048" y="207143"/>
                </a:lnTo>
                <a:lnTo>
                  <a:pt x="113860" y="208778"/>
                </a:lnTo>
                <a:lnTo>
                  <a:pt x="102701" y="208136"/>
                </a:lnTo>
                <a:lnTo>
                  <a:pt x="55876" y="193147"/>
                </a:lnTo>
                <a:lnTo>
                  <a:pt x="28208" y="174403"/>
                </a:lnTo>
                <a:lnTo>
                  <a:pt x="0" y="221595"/>
                </a:lnTo>
                <a:lnTo>
                  <a:pt x="34870" y="244199"/>
                </a:lnTo>
                <a:lnTo>
                  <a:pt x="79186" y="257489"/>
                </a:lnTo>
                <a:lnTo>
                  <a:pt x="110792" y="260054"/>
                </a:lnTo>
                <a:lnTo>
                  <a:pt x="134577" y="258676"/>
                </a:lnTo>
                <a:lnTo>
                  <a:pt x="174070" y="247646"/>
                </a:lnTo>
                <a:lnTo>
                  <a:pt x="211322" y="212739"/>
                </a:lnTo>
                <a:lnTo>
                  <a:pt x="218506" y="181062"/>
                </a:lnTo>
                <a:lnTo>
                  <a:pt x="217561" y="167837"/>
                </a:lnTo>
                <a:lnTo>
                  <a:pt x="195408" y="127491"/>
                </a:lnTo>
                <a:lnTo>
                  <a:pt x="155928" y="107762"/>
                </a:lnTo>
                <a:lnTo>
                  <a:pt x="112878" y="97889"/>
                </a:lnTo>
                <a:lnTo>
                  <a:pt x="103229" y="95604"/>
                </a:lnTo>
                <a:lnTo>
                  <a:pt x="94417" y="93154"/>
                </a:lnTo>
                <a:lnTo>
                  <a:pt x="86447" y="90541"/>
                </a:lnTo>
                <a:lnTo>
                  <a:pt x="76353" y="86950"/>
                </a:lnTo>
                <a:lnTo>
                  <a:pt x="71296" y="81892"/>
                </a:lnTo>
                <a:lnTo>
                  <a:pt x="71296" y="68207"/>
                </a:lnTo>
                <a:lnTo>
                  <a:pt x="110279" y="51296"/>
                </a:lnTo>
                <a:lnTo>
                  <a:pt x="120954" y="51810"/>
                </a:lnTo>
                <a:lnTo>
                  <a:pt x="161315" y="63861"/>
                </a:lnTo>
                <a:lnTo>
                  <a:pt x="183638" y="80018"/>
                </a:lnTo>
                <a:lnTo>
                  <a:pt x="209805" y="33862"/>
                </a:lnTo>
                <a:lnTo>
                  <a:pt x="187608" y="19047"/>
                </a:lnTo>
                <a:lnTo>
                  <a:pt x="163627" y="8465"/>
                </a:lnTo>
                <a:lnTo>
                  <a:pt x="137852" y="2116"/>
                </a:lnTo>
                <a:lnTo>
                  <a:pt x="110279" y="0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5943829" y="7738514"/>
            <a:ext cx="232410" cy="348615"/>
          </a:xfrm>
          <a:custGeom>
            <a:avLst/>
            <a:gdLst/>
            <a:ahLst/>
            <a:cxnLst/>
            <a:rect l="l" t="t" r="r" b="b"/>
            <a:pathLst>
              <a:path w="232410" h="348615">
                <a:moveTo>
                  <a:pt x="110258" y="88206"/>
                </a:moveTo>
                <a:lnTo>
                  <a:pt x="66028" y="97125"/>
                </a:lnTo>
                <a:lnTo>
                  <a:pt x="30773" y="123870"/>
                </a:lnTo>
                <a:lnTo>
                  <a:pt x="7690" y="165348"/>
                </a:lnTo>
                <a:lnTo>
                  <a:pt x="0" y="218495"/>
                </a:lnTo>
                <a:lnTo>
                  <a:pt x="1905" y="246734"/>
                </a:lnTo>
                <a:lnTo>
                  <a:pt x="17157" y="294061"/>
                </a:lnTo>
                <a:lnTo>
                  <a:pt x="46937" y="328515"/>
                </a:lnTo>
                <a:lnTo>
                  <a:pt x="86817" y="346068"/>
                </a:lnTo>
                <a:lnTo>
                  <a:pt x="110258" y="348261"/>
                </a:lnTo>
                <a:lnTo>
                  <a:pt x="134913" y="345569"/>
                </a:lnTo>
                <a:lnTo>
                  <a:pt x="157067" y="337493"/>
                </a:lnTo>
                <a:lnTo>
                  <a:pt x="176721" y="324032"/>
                </a:lnTo>
                <a:lnTo>
                  <a:pt x="185938" y="313906"/>
                </a:lnTo>
                <a:lnTo>
                  <a:pt x="120006" y="313906"/>
                </a:lnTo>
                <a:lnTo>
                  <a:pt x="102511" y="312239"/>
                </a:lnTo>
                <a:lnTo>
                  <a:pt x="61537" y="287226"/>
                </a:lnTo>
                <a:lnTo>
                  <a:pt x="41335" y="238567"/>
                </a:lnTo>
                <a:lnTo>
                  <a:pt x="39988" y="218495"/>
                </a:lnTo>
                <a:lnTo>
                  <a:pt x="41335" y="198413"/>
                </a:lnTo>
                <a:lnTo>
                  <a:pt x="61537" y="149524"/>
                </a:lnTo>
                <a:lnTo>
                  <a:pt x="102511" y="124275"/>
                </a:lnTo>
                <a:lnTo>
                  <a:pt x="120006" y="122593"/>
                </a:lnTo>
                <a:lnTo>
                  <a:pt x="185494" y="122593"/>
                </a:lnTo>
                <a:lnTo>
                  <a:pt x="176529" y="112741"/>
                </a:lnTo>
                <a:lnTo>
                  <a:pt x="156808" y="99114"/>
                </a:lnTo>
                <a:lnTo>
                  <a:pt x="134716" y="90934"/>
                </a:lnTo>
                <a:lnTo>
                  <a:pt x="110258" y="88206"/>
                </a:lnTo>
                <a:close/>
              </a:path>
              <a:path w="232410" h="348615">
                <a:moveTo>
                  <a:pt x="232348" y="305184"/>
                </a:moveTo>
                <a:lnTo>
                  <a:pt x="193878" y="305184"/>
                </a:lnTo>
                <a:lnTo>
                  <a:pt x="193878" y="342115"/>
                </a:lnTo>
                <a:lnTo>
                  <a:pt x="232348" y="342115"/>
                </a:lnTo>
                <a:lnTo>
                  <a:pt x="232348" y="305184"/>
                </a:lnTo>
                <a:close/>
              </a:path>
              <a:path w="232410" h="348615">
                <a:moveTo>
                  <a:pt x="185494" y="122593"/>
                </a:moveTo>
                <a:lnTo>
                  <a:pt x="120006" y="122593"/>
                </a:lnTo>
                <a:lnTo>
                  <a:pt x="130959" y="123312"/>
                </a:lnTo>
                <a:lnTo>
                  <a:pt x="141750" y="125471"/>
                </a:lnTo>
                <a:lnTo>
                  <a:pt x="180987" y="147015"/>
                </a:lnTo>
                <a:lnTo>
                  <a:pt x="193878" y="162602"/>
                </a:lnTo>
                <a:lnTo>
                  <a:pt x="193878" y="274420"/>
                </a:lnTo>
                <a:lnTo>
                  <a:pt x="162843" y="302378"/>
                </a:lnTo>
                <a:lnTo>
                  <a:pt x="120006" y="313906"/>
                </a:lnTo>
                <a:lnTo>
                  <a:pt x="185938" y="313906"/>
                </a:lnTo>
                <a:lnTo>
                  <a:pt x="193878" y="305184"/>
                </a:lnTo>
                <a:lnTo>
                  <a:pt x="232348" y="305184"/>
                </a:lnTo>
                <a:lnTo>
                  <a:pt x="232348" y="131807"/>
                </a:lnTo>
                <a:lnTo>
                  <a:pt x="193878" y="131807"/>
                </a:lnTo>
                <a:lnTo>
                  <a:pt x="185494" y="122593"/>
                </a:lnTo>
                <a:close/>
              </a:path>
              <a:path w="232410" h="348615">
                <a:moveTo>
                  <a:pt x="232348" y="0"/>
                </a:moveTo>
                <a:lnTo>
                  <a:pt x="193878" y="0"/>
                </a:lnTo>
                <a:lnTo>
                  <a:pt x="193878" y="131807"/>
                </a:lnTo>
                <a:lnTo>
                  <a:pt x="232348" y="131807"/>
                </a:lnTo>
                <a:lnTo>
                  <a:pt x="232348" y="0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6236688" y="7826730"/>
            <a:ext cx="245745" cy="260350"/>
          </a:xfrm>
          <a:custGeom>
            <a:avLst/>
            <a:gdLst/>
            <a:ahLst/>
            <a:cxnLst/>
            <a:rect l="l" t="t" r="r" b="b"/>
            <a:pathLst>
              <a:path w="245745" h="260350">
                <a:moveTo>
                  <a:pt x="122593" y="0"/>
                </a:moveTo>
                <a:lnTo>
                  <a:pt x="72641" y="9295"/>
                </a:lnTo>
                <a:lnTo>
                  <a:pt x="33590" y="37171"/>
                </a:lnTo>
                <a:lnTo>
                  <a:pt x="8396" y="78917"/>
                </a:lnTo>
                <a:lnTo>
                  <a:pt x="0" y="129765"/>
                </a:lnTo>
                <a:lnTo>
                  <a:pt x="2098" y="156342"/>
                </a:lnTo>
                <a:lnTo>
                  <a:pt x="18893" y="202770"/>
                </a:lnTo>
                <a:lnTo>
                  <a:pt x="51755" y="239004"/>
                </a:lnTo>
                <a:lnTo>
                  <a:pt x="96252" y="257708"/>
                </a:lnTo>
                <a:lnTo>
                  <a:pt x="122593" y="260044"/>
                </a:lnTo>
                <a:lnTo>
                  <a:pt x="148922" y="257708"/>
                </a:lnTo>
                <a:lnTo>
                  <a:pt x="172530" y="250697"/>
                </a:lnTo>
                <a:lnTo>
                  <a:pt x="193414" y="239004"/>
                </a:lnTo>
                <a:lnTo>
                  <a:pt x="208173" y="225689"/>
                </a:lnTo>
                <a:lnTo>
                  <a:pt x="122593" y="225689"/>
                </a:lnTo>
                <a:lnTo>
                  <a:pt x="104605" y="223942"/>
                </a:lnTo>
                <a:lnTo>
                  <a:pt x="62584" y="197732"/>
                </a:lnTo>
                <a:lnTo>
                  <a:pt x="41900" y="149021"/>
                </a:lnTo>
                <a:lnTo>
                  <a:pt x="40522" y="129765"/>
                </a:lnTo>
                <a:lnTo>
                  <a:pt x="41900" y="110537"/>
                </a:lnTo>
                <a:lnTo>
                  <a:pt x="62584" y="62060"/>
                </a:lnTo>
                <a:lnTo>
                  <a:pt x="104605" y="36105"/>
                </a:lnTo>
                <a:lnTo>
                  <a:pt x="122593" y="34375"/>
                </a:lnTo>
                <a:lnTo>
                  <a:pt x="208452" y="34375"/>
                </a:lnTo>
                <a:lnTo>
                  <a:pt x="193414" y="20911"/>
                </a:lnTo>
                <a:lnTo>
                  <a:pt x="172530" y="9295"/>
                </a:lnTo>
                <a:lnTo>
                  <a:pt x="148922" y="2324"/>
                </a:lnTo>
                <a:lnTo>
                  <a:pt x="122593" y="0"/>
                </a:lnTo>
                <a:close/>
              </a:path>
              <a:path w="245745" h="260350">
                <a:moveTo>
                  <a:pt x="208452" y="34375"/>
                </a:moveTo>
                <a:lnTo>
                  <a:pt x="122593" y="34375"/>
                </a:lnTo>
                <a:lnTo>
                  <a:pt x="140572" y="36105"/>
                </a:lnTo>
                <a:lnTo>
                  <a:pt x="156565" y="41295"/>
                </a:lnTo>
                <a:lnTo>
                  <a:pt x="192240" y="76683"/>
                </a:lnTo>
                <a:lnTo>
                  <a:pt x="204653" y="129765"/>
                </a:lnTo>
                <a:lnTo>
                  <a:pt x="203273" y="149021"/>
                </a:lnTo>
                <a:lnTo>
                  <a:pt x="182591" y="197732"/>
                </a:lnTo>
                <a:lnTo>
                  <a:pt x="140572" y="223942"/>
                </a:lnTo>
                <a:lnTo>
                  <a:pt x="122593" y="225689"/>
                </a:lnTo>
                <a:lnTo>
                  <a:pt x="208173" y="225689"/>
                </a:lnTo>
                <a:lnTo>
                  <a:pt x="236774" y="180677"/>
                </a:lnTo>
                <a:lnTo>
                  <a:pt x="245175" y="129765"/>
                </a:lnTo>
                <a:lnTo>
                  <a:pt x="243075" y="103201"/>
                </a:lnTo>
                <a:lnTo>
                  <a:pt x="236774" y="78917"/>
                </a:lnTo>
                <a:lnTo>
                  <a:pt x="226273" y="56909"/>
                </a:lnTo>
                <a:lnTo>
                  <a:pt x="211574" y="37171"/>
                </a:lnTo>
                <a:lnTo>
                  <a:pt x="208452" y="34375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/>
          <p:nvPr/>
        </p:nvSpPr>
        <p:spPr>
          <a:xfrm>
            <a:off x="5942614" y="8206857"/>
            <a:ext cx="171450" cy="347345"/>
          </a:xfrm>
          <a:custGeom>
            <a:avLst/>
            <a:gdLst/>
            <a:ahLst/>
            <a:cxnLst/>
            <a:rect l="l" t="t" r="r" b="b"/>
            <a:pathLst>
              <a:path w="171450" h="347345">
                <a:moveTo>
                  <a:pt x="124121" y="0"/>
                </a:moveTo>
                <a:lnTo>
                  <a:pt x="76511" y="13291"/>
                </a:lnTo>
                <a:lnTo>
                  <a:pt x="46799" y="51821"/>
                </a:lnTo>
                <a:lnTo>
                  <a:pt x="41024" y="89274"/>
                </a:lnTo>
                <a:lnTo>
                  <a:pt x="41024" y="99525"/>
                </a:lnTo>
                <a:lnTo>
                  <a:pt x="0" y="99525"/>
                </a:lnTo>
                <a:lnTo>
                  <a:pt x="0" y="156455"/>
                </a:lnTo>
                <a:lnTo>
                  <a:pt x="41024" y="156455"/>
                </a:lnTo>
                <a:lnTo>
                  <a:pt x="41024" y="347256"/>
                </a:lnTo>
                <a:lnTo>
                  <a:pt x="106174" y="347256"/>
                </a:lnTo>
                <a:lnTo>
                  <a:pt x="106174" y="156455"/>
                </a:lnTo>
                <a:lnTo>
                  <a:pt x="156435" y="156455"/>
                </a:lnTo>
                <a:lnTo>
                  <a:pt x="156435" y="99525"/>
                </a:lnTo>
                <a:lnTo>
                  <a:pt x="106174" y="99525"/>
                </a:lnTo>
                <a:lnTo>
                  <a:pt x="106174" y="89274"/>
                </a:lnTo>
                <a:lnTo>
                  <a:pt x="127357" y="53370"/>
                </a:lnTo>
                <a:lnTo>
                  <a:pt x="146184" y="53370"/>
                </a:lnTo>
                <a:lnTo>
                  <a:pt x="153189" y="55087"/>
                </a:lnTo>
                <a:lnTo>
                  <a:pt x="157974" y="58479"/>
                </a:lnTo>
                <a:lnTo>
                  <a:pt x="171314" y="10261"/>
                </a:lnTo>
                <a:lnTo>
                  <a:pt x="161049" y="5777"/>
                </a:lnTo>
                <a:lnTo>
                  <a:pt x="149763" y="2570"/>
                </a:lnTo>
                <a:lnTo>
                  <a:pt x="137454" y="643"/>
                </a:lnTo>
                <a:lnTo>
                  <a:pt x="124121" y="0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/>
          <p:nvPr/>
        </p:nvSpPr>
        <p:spPr>
          <a:xfrm>
            <a:off x="6159560" y="8202267"/>
            <a:ext cx="77470" cy="352425"/>
          </a:xfrm>
          <a:custGeom>
            <a:avLst/>
            <a:gdLst/>
            <a:ahLst/>
            <a:cxnLst/>
            <a:rect l="l" t="t" r="r" b="b"/>
            <a:pathLst>
              <a:path w="77470" h="352425">
                <a:moveTo>
                  <a:pt x="38470" y="0"/>
                </a:moveTo>
                <a:lnTo>
                  <a:pt x="2824" y="23707"/>
                </a:lnTo>
                <a:lnTo>
                  <a:pt x="0" y="38459"/>
                </a:lnTo>
                <a:lnTo>
                  <a:pt x="706" y="46140"/>
                </a:lnTo>
                <a:lnTo>
                  <a:pt x="30809" y="76713"/>
                </a:lnTo>
                <a:lnTo>
                  <a:pt x="38470" y="77432"/>
                </a:lnTo>
                <a:lnTo>
                  <a:pt x="46355" y="76713"/>
                </a:lnTo>
                <a:lnTo>
                  <a:pt x="76757" y="46140"/>
                </a:lnTo>
                <a:lnTo>
                  <a:pt x="77463" y="38459"/>
                </a:lnTo>
                <a:lnTo>
                  <a:pt x="76757" y="30794"/>
                </a:lnTo>
                <a:lnTo>
                  <a:pt x="46355" y="703"/>
                </a:lnTo>
                <a:lnTo>
                  <a:pt x="38470" y="0"/>
                </a:lnTo>
                <a:close/>
              </a:path>
              <a:path w="77470" h="352425">
                <a:moveTo>
                  <a:pt x="71296" y="104112"/>
                </a:moveTo>
                <a:lnTo>
                  <a:pt x="6156" y="104112"/>
                </a:lnTo>
                <a:lnTo>
                  <a:pt x="6156" y="351842"/>
                </a:lnTo>
                <a:lnTo>
                  <a:pt x="71296" y="351842"/>
                </a:lnTo>
                <a:lnTo>
                  <a:pt x="71296" y="10411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4" name="object 24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302671" y="8300215"/>
            <a:ext cx="232862" cy="253898"/>
          </a:xfrm>
          <a:prstGeom prst="rect">
            <a:avLst/>
          </a:prstGeom>
        </p:spPr>
      </p:pic>
      <p:pic>
        <p:nvPicPr>
          <p:cNvPr id="25" name="object 25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541361" y="7832867"/>
            <a:ext cx="205690" cy="253908"/>
          </a:xfrm>
          <a:prstGeom prst="rect">
            <a:avLst/>
          </a:prstGeom>
        </p:spPr>
      </p:pic>
      <p:sp>
        <p:nvSpPr>
          <p:cNvPr id="26" name="object 26" descr=""/>
          <p:cNvSpPr/>
          <p:nvPr/>
        </p:nvSpPr>
        <p:spPr>
          <a:xfrm>
            <a:off x="6801917" y="7765179"/>
            <a:ext cx="418465" cy="321945"/>
          </a:xfrm>
          <a:custGeom>
            <a:avLst/>
            <a:gdLst/>
            <a:ahLst/>
            <a:cxnLst/>
            <a:rect l="l" t="t" r="r" b="b"/>
            <a:pathLst>
              <a:path w="418465" h="321945">
                <a:moveTo>
                  <a:pt x="142062" y="305714"/>
                </a:moveTo>
                <a:lnTo>
                  <a:pt x="130797" y="276479"/>
                </a:lnTo>
                <a:lnTo>
                  <a:pt x="125514" y="281190"/>
                </a:lnTo>
                <a:lnTo>
                  <a:pt x="119380" y="284556"/>
                </a:lnTo>
                <a:lnTo>
                  <a:pt x="112433" y="286575"/>
                </a:lnTo>
                <a:lnTo>
                  <a:pt x="104635" y="287248"/>
                </a:lnTo>
                <a:lnTo>
                  <a:pt x="96761" y="287248"/>
                </a:lnTo>
                <a:lnTo>
                  <a:pt x="90690" y="284340"/>
                </a:lnTo>
                <a:lnTo>
                  <a:pt x="82156" y="272719"/>
                </a:lnTo>
                <a:lnTo>
                  <a:pt x="80010" y="265023"/>
                </a:lnTo>
                <a:lnTo>
                  <a:pt x="80010" y="101561"/>
                </a:lnTo>
                <a:lnTo>
                  <a:pt x="130276" y="101561"/>
                </a:lnTo>
                <a:lnTo>
                  <a:pt x="130276" y="67691"/>
                </a:lnTo>
                <a:lnTo>
                  <a:pt x="80010" y="67691"/>
                </a:lnTo>
                <a:lnTo>
                  <a:pt x="80010" y="0"/>
                </a:lnTo>
                <a:lnTo>
                  <a:pt x="41021" y="0"/>
                </a:lnTo>
                <a:lnTo>
                  <a:pt x="41021" y="67691"/>
                </a:lnTo>
                <a:lnTo>
                  <a:pt x="0" y="67691"/>
                </a:lnTo>
                <a:lnTo>
                  <a:pt x="0" y="101561"/>
                </a:lnTo>
                <a:lnTo>
                  <a:pt x="41021" y="101561"/>
                </a:lnTo>
                <a:lnTo>
                  <a:pt x="41021" y="263652"/>
                </a:lnTo>
                <a:lnTo>
                  <a:pt x="44488" y="289001"/>
                </a:lnTo>
                <a:lnTo>
                  <a:pt x="54876" y="307124"/>
                </a:lnTo>
                <a:lnTo>
                  <a:pt x="72186" y="317982"/>
                </a:lnTo>
                <a:lnTo>
                  <a:pt x="96431" y="321602"/>
                </a:lnTo>
                <a:lnTo>
                  <a:pt x="110058" y="320611"/>
                </a:lnTo>
                <a:lnTo>
                  <a:pt x="122212" y="317627"/>
                </a:lnTo>
                <a:lnTo>
                  <a:pt x="132880" y="312661"/>
                </a:lnTo>
                <a:lnTo>
                  <a:pt x="142062" y="305714"/>
                </a:lnTo>
                <a:close/>
              </a:path>
              <a:path w="418465" h="321945">
                <a:moveTo>
                  <a:pt x="418465" y="191325"/>
                </a:moveTo>
                <a:lnTo>
                  <a:pt x="410057" y="140474"/>
                </a:lnTo>
                <a:lnTo>
                  <a:pt x="384898" y="98729"/>
                </a:lnTo>
                <a:lnTo>
                  <a:pt x="377990" y="92557"/>
                </a:lnTo>
                <a:lnTo>
                  <a:pt x="377990" y="191325"/>
                </a:lnTo>
                <a:lnTo>
                  <a:pt x="376605" y="210578"/>
                </a:lnTo>
                <a:lnTo>
                  <a:pt x="355904" y="259283"/>
                </a:lnTo>
                <a:lnTo>
                  <a:pt x="313880" y="285496"/>
                </a:lnTo>
                <a:lnTo>
                  <a:pt x="295910" y="287248"/>
                </a:lnTo>
                <a:lnTo>
                  <a:pt x="277926" y="285496"/>
                </a:lnTo>
                <a:lnTo>
                  <a:pt x="235889" y="259283"/>
                </a:lnTo>
                <a:lnTo>
                  <a:pt x="215214" y="210578"/>
                </a:lnTo>
                <a:lnTo>
                  <a:pt x="213829" y="191325"/>
                </a:lnTo>
                <a:lnTo>
                  <a:pt x="215214" y="172097"/>
                </a:lnTo>
                <a:lnTo>
                  <a:pt x="235889" y="123621"/>
                </a:lnTo>
                <a:lnTo>
                  <a:pt x="277926" y="97663"/>
                </a:lnTo>
                <a:lnTo>
                  <a:pt x="295910" y="95935"/>
                </a:lnTo>
                <a:lnTo>
                  <a:pt x="313880" y="97663"/>
                </a:lnTo>
                <a:lnTo>
                  <a:pt x="355904" y="123621"/>
                </a:lnTo>
                <a:lnTo>
                  <a:pt x="376605" y="172097"/>
                </a:lnTo>
                <a:lnTo>
                  <a:pt x="377990" y="191325"/>
                </a:lnTo>
                <a:lnTo>
                  <a:pt x="377990" y="92557"/>
                </a:lnTo>
                <a:lnTo>
                  <a:pt x="366725" y="82473"/>
                </a:lnTo>
                <a:lnTo>
                  <a:pt x="345846" y="70853"/>
                </a:lnTo>
                <a:lnTo>
                  <a:pt x="322237" y="63881"/>
                </a:lnTo>
                <a:lnTo>
                  <a:pt x="295910" y="61556"/>
                </a:lnTo>
                <a:lnTo>
                  <a:pt x="269557" y="63881"/>
                </a:lnTo>
                <a:lnTo>
                  <a:pt x="225069" y="82473"/>
                </a:lnTo>
                <a:lnTo>
                  <a:pt x="192201" y="118465"/>
                </a:lnTo>
                <a:lnTo>
                  <a:pt x="175412" y="164757"/>
                </a:lnTo>
                <a:lnTo>
                  <a:pt x="173316" y="191325"/>
                </a:lnTo>
                <a:lnTo>
                  <a:pt x="175412" y="217893"/>
                </a:lnTo>
                <a:lnTo>
                  <a:pt x="192201" y="264325"/>
                </a:lnTo>
                <a:lnTo>
                  <a:pt x="225069" y="300558"/>
                </a:lnTo>
                <a:lnTo>
                  <a:pt x="269557" y="319265"/>
                </a:lnTo>
                <a:lnTo>
                  <a:pt x="295910" y="321602"/>
                </a:lnTo>
                <a:lnTo>
                  <a:pt x="322237" y="319265"/>
                </a:lnTo>
                <a:lnTo>
                  <a:pt x="366725" y="300558"/>
                </a:lnTo>
                <a:lnTo>
                  <a:pt x="399567" y="264325"/>
                </a:lnTo>
                <a:lnTo>
                  <a:pt x="416369" y="217893"/>
                </a:lnTo>
                <a:lnTo>
                  <a:pt x="418465" y="191325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7" name="object 27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280415" y="7827244"/>
            <a:ext cx="121064" cy="253384"/>
          </a:xfrm>
          <a:prstGeom prst="rect">
            <a:avLst/>
          </a:prstGeom>
        </p:spPr>
      </p:pic>
      <p:sp>
        <p:nvSpPr>
          <p:cNvPr id="28" name="object 28" descr=""/>
          <p:cNvSpPr/>
          <p:nvPr/>
        </p:nvSpPr>
        <p:spPr>
          <a:xfrm>
            <a:off x="6590927" y="8300215"/>
            <a:ext cx="252095" cy="260350"/>
          </a:xfrm>
          <a:custGeom>
            <a:avLst/>
            <a:gdLst/>
            <a:ahLst/>
            <a:cxnLst/>
            <a:rect l="l" t="t" r="r" b="b"/>
            <a:pathLst>
              <a:path w="252095" h="260350">
                <a:moveTo>
                  <a:pt x="109766" y="0"/>
                </a:moveTo>
                <a:lnTo>
                  <a:pt x="65903" y="8785"/>
                </a:lnTo>
                <a:lnTo>
                  <a:pt x="30773" y="35129"/>
                </a:lnTo>
                <a:lnTo>
                  <a:pt x="7690" y="76356"/>
                </a:lnTo>
                <a:lnTo>
                  <a:pt x="0" y="129755"/>
                </a:lnTo>
                <a:lnTo>
                  <a:pt x="1922" y="158423"/>
                </a:lnTo>
                <a:lnTo>
                  <a:pt x="17307" y="206132"/>
                </a:lnTo>
                <a:lnTo>
                  <a:pt x="47248" y="240435"/>
                </a:lnTo>
                <a:lnTo>
                  <a:pt x="86742" y="257866"/>
                </a:lnTo>
                <a:lnTo>
                  <a:pt x="109766" y="260044"/>
                </a:lnTo>
                <a:lnTo>
                  <a:pt x="131851" y="257672"/>
                </a:lnTo>
                <a:lnTo>
                  <a:pt x="151948" y="250557"/>
                </a:lnTo>
                <a:lnTo>
                  <a:pt x="170057" y="238699"/>
                </a:lnTo>
                <a:lnTo>
                  <a:pt x="186182" y="222097"/>
                </a:lnTo>
                <a:lnTo>
                  <a:pt x="251835" y="222097"/>
                </a:lnTo>
                <a:lnTo>
                  <a:pt x="251835" y="202088"/>
                </a:lnTo>
                <a:lnTo>
                  <a:pt x="130289" y="202088"/>
                </a:lnTo>
                <a:lnTo>
                  <a:pt x="116850" y="200837"/>
                </a:lnTo>
                <a:lnTo>
                  <a:pt x="76998" y="171322"/>
                </a:lnTo>
                <a:lnTo>
                  <a:pt x="67191" y="129755"/>
                </a:lnTo>
                <a:lnTo>
                  <a:pt x="68281" y="114602"/>
                </a:lnTo>
                <a:lnTo>
                  <a:pt x="84625" y="77976"/>
                </a:lnTo>
                <a:lnTo>
                  <a:pt x="130289" y="57956"/>
                </a:lnTo>
                <a:lnTo>
                  <a:pt x="251835" y="57956"/>
                </a:lnTo>
                <a:lnTo>
                  <a:pt x="251835" y="37967"/>
                </a:lnTo>
                <a:lnTo>
                  <a:pt x="186182" y="37967"/>
                </a:lnTo>
                <a:lnTo>
                  <a:pt x="170250" y="21362"/>
                </a:lnTo>
                <a:lnTo>
                  <a:pt x="152203" y="9497"/>
                </a:lnTo>
                <a:lnTo>
                  <a:pt x="132041" y="2374"/>
                </a:lnTo>
                <a:lnTo>
                  <a:pt x="109766" y="0"/>
                </a:lnTo>
                <a:close/>
              </a:path>
              <a:path w="252095" h="260350">
                <a:moveTo>
                  <a:pt x="251835" y="222097"/>
                </a:moveTo>
                <a:lnTo>
                  <a:pt x="186182" y="222097"/>
                </a:lnTo>
                <a:lnTo>
                  <a:pt x="186182" y="253898"/>
                </a:lnTo>
                <a:lnTo>
                  <a:pt x="251835" y="253898"/>
                </a:lnTo>
                <a:lnTo>
                  <a:pt x="251835" y="222097"/>
                </a:lnTo>
                <a:close/>
              </a:path>
              <a:path w="252095" h="260350">
                <a:moveTo>
                  <a:pt x="251835" y="57956"/>
                </a:moveTo>
                <a:lnTo>
                  <a:pt x="130289" y="57956"/>
                </a:lnTo>
                <a:lnTo>
                  <a:pt x="138230" y="58470"/>
                </a:lnTo>
                <a:lnTo>
                  <a:pt x="146176" y="60011"/>
                </a:lnTo>
                <a:lnTo>
                  <a:pt x="181594" y="80787"/>
                </a:lnTo>
                <a:lnTo>
                  <a:pt x="186182" y="86677"/>
                </a:lnTo>
                <a:lnTo>
                  <a:pt x="186182" y="173879"/>
                </a:lnTo>
                <a:lnTo>
                  <a:pt x="154465" y="197622"/>
                </a:lnTo>
                <a:lnTo>
                  <a:pt x="130289" y="202088"/>
                </a:lnTo>
                <a:lnTo>
                  <a:pt x="251835" y="202088"/>
                </a:lnTo>
                <a:lnTo>
                  <a:pt x="251835" y="57956"/>
                </a:lnTo>
                <a:close/>
              </a:path>
              <a:path w="252095" h="260350">
                <a:moveTo>
                  <a:pt x="251835" y="6167"/>
                </a:moveTo>
                <a:lnTo>
                  <a:pt x="186182" y="6167"/>
                </a:lnTo>
                <a:lnTo>
                  <a:pt x="186182" y="37967"/>
                </a:lnTo>
                <a:lnTo>
                  <a:pt x="251835" y="37967"/>
                </a:lnTo>
                <a:lnTo>
                  <a:pt x="251835" y="6167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9" name="object 29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914057" y="8300215"/>
            <a:ext cx="232830" cy="253898"/>
          </a:xfrm>
          <a:prstGeom prst="rect">
            <a:avLst/>
          </a:prstGeom>
        </p:spPr>
      </p:pic>
      <p:sp>
        <p:nvSpPr>
          <p:cNvPr id="30" name="object 30" descr=""/>
          <p:cNvSpPr/>
          <p:nvPr/>
        </p:nvSpPr>
        <p:spPr>
          <a:xfrm>
            <a:off x="7200773" y="8300218"/>
            <a:ext cx="512445" cy="353060"/>
          </a:xfrm>
          <a:custGeom>
            <a:avLst/>
            <a:gdLst/>
            <a:ahLst/>
            <a:cxnLst/>
            <a:rect l="l" t="t" r="r" b="b"/>
            <a:pathLst>
              <a:path w="512445" h="353059">
                <a:moveTo>
                  <a:pt x="229273" y="44640"/>
                </a:moveTo>
                <a:lnTo>
                  <a:pt x="211035" y="25107"/>
                </a:lnTo>
                <a:lnTo>
                  <a:pt x="188620" y="11150"/>
                </a:lnTo>
                <a:lnTo>
                  <a:pt x="162052" y="2781"/>
                </a:lnTo>
                <a:lnTo>
                  <a:pt x="131305" y="0"/>
                </a:lnTo>
                <a:lnTo>
                  <a:pt x="104089" y="2273"/>
                </a:lnTo>
                <a:lnTo>
                  <a:pt x="57023" y="20485"/>
                </a:lnTo>
                <a:lnTo>
                  <a:pt x="20916" y="55918"/>
                </a:lnTo>
                <a:lnTo>
                  <a:pt x="2324" y="102590"/>
                </a:lnTo>
                <a:lnTo>
                  <a:pt x="0" y="129768"/>
                </a:lnTo>
                <a:lnTo>
                  <a:pt x="1968" y="154889"/>
                </a:lnTo>
                <a:lnTo>
                  <a:pt x="17741" y="198882"/>
                </a:lnTo>
                <a:lnTo>
                  <a:pt x="48488" y="233692"/>
                </a:lnTo>
                <a:lnTo>
                  <a:pt x="89395" y="254342"/>
                </a:lnTo>
                <a:lnTo>
                  <a:pt x="113360" y="259041"/>
                </a:lnTo>
                <a:lnTo>
                  <a:pt x="102590" y="289280"/>
                </a:lnTo>
                <a:lnTo>
                  <a:pt x="126174" y="302615"/>
                </a:lnTo>
                <a:lnTo>
                  <a:pt x="130949" y="297827"/>
                </a:lnTo>
                <a:lnTo>
                  <a:pt x="136448" y="295427"/>
                </a:lnTo>
                <a:lnTo>
                  <a:pt x="152488" y="295427"/>
                </a:lnTo>
                <a:lnTo>
                  <a:pt x="157480" y="299897"/>
                </a:lnTo>
                <a:lnTo>
                  <a:pt x="157480" y="314261"/>
                </a:lnTo>
                <a:lnTo>
                  <a:pt x="154889" y="318452"/>
                </a:lnTo>
                <a:lnTo>
                  <a:pt x="144640" y="324243"/>
                </a:lnTo>
                <a:lnTo>
                  <a:pt x="138493" y="325716"/>
                </a:lnTo>
                <a:lnTo>
                  <a:pt x="131305" y="325716"/>
                </a:lnTo>
                <a:lnTo>
                  <a:pt x="120218" y="324789"/>
                </a:lnTo>
                <a:lnTo>
                  <a:pt x="109512" y="321995"/>
                </a:lnTo>
                <a:lnTo>
                  <a:pt x="99187" y="317347"/>
                </a:lnTo>
                <a:lnTo>
                  <a:pt x="89255" y="310832"/>
                </a:lnTo>
                <a:lnTo>
                  <a:pt x="76428" y="336994"/>
                </a:lnTo>
                <a:lnTo>
                  <a:pt x="87261" y="343941"/>
                </a:lnTo>
                <a:lnTo>
                  <a:pt x="100279" y="348919"/>
                </a:lnTo>
                <a:lnTo>
                  <a:pt x="115468" y="351904"/>
                </a:lnTo>
                <a:lnTo>
                  <a:pt x="132867" y="352907"/>
                </a:lnTo>
                <a:lnTo>
                  <a:pt x="144424" y="352183"/>
                </a:lnTo>
                <a:lnTo>
                  <a:pt x="180555" y="335051"/>
                </a:lnTo>
                <a:lnTo>
                  <a:pt x="189788" y="309803"/>
                </a:lnTo>
                <a:lnTo>
                  <a:pt x="189166" y="302221"/>
                </a:lnTo>
                <a:lnTo>
                  <a:pt x="162318" y="274523"/>
                </a:lnTo>
                <a:lnTo>
                  <a:pt x="155409" y="273888"/>
                </a:lnTo>
                <a:lnTo>
                  <a:pt x="148234" y="273888"/>
                </a:lnTo>
                <a:lnTo>
                  <a:pt x="142240" y="275615"/>
                </a:lnTo>
                <a:lnTo>
                  <a:pt x="137452" y="279031"/>
                </a:lnTo>
                <a:lnTo>
                  <a:pt x="145148" y="259524"/>
                </a:lnTo>
                <a:lnTo>
                  <a:pt x="171373" y="254825"/>
                </a:lnTo>
                <a:lnTo>
                  <a:pt x="194132" y="245833"/>
                </a:lnTo>
                <a:lnTo>
                  <a:pt x="213436" y="232524"/>
                </a:lnTo>
                <a:lnTo>
                  <a:pt x="229273" y="214922"/>
                </a:lnTo>
                <a:lnTo>
                  <a:pt x="186715" y="174917"/>
                </a:lnTo>
                <a:lnTo>
                  <a:pt x="176314" y="186804"/>
                </a:lnTo>
                <a:lnTo>
                  <a:pt x="164134" y="195287"/>
                </a:lnTo>
                <a:lnTo>
                  <a:pt x="150152" y="200380"/>
                </a:lnTo>
                <a:lnTo>
                  <a:pt x="134391" y="202082"/>
                </a:lnTo>
                <a:lnTo>
                  <a:pt x="120205" y="200837"/>
                </a:lnTo>
                <a:lnTo>
                  <a:pt x="85915" y="182092"/>
                </a:lnTo>
                <a:lnTo>
                  <a:pt x="68364" y="145161"/>
                </a:lnTo>
                <a:lnTo>
                  <a:pt x="67195" y="129768"/>
                </a:lnTo>
                <a:lnTo>
                  <a:pt x="68364" y="114388"/>
                </a:lnTo>
                <a:lnTo>
                  <a:pt x="85915" y="77698"/>
                </a:lnTo>
                <a:lnTo>
                  <a:pt x="120205" y="59207"/>
                </a:lnTo>
                <a:lnTo>
                  <a:pt x="134391" y="57962"/>
                </a:lnTo>
                <a:lnTo>
                  <a:pt x="150545" y="59626"/>
                </a:lnTo>
                <a:lnTo>
                  <a:pt x="164642" y="64630"/>
                </a:lnTo>
                <a:lnTo>
                  <a:pt x="176695" y="72974"/>
                </a:lnTo>
                <a:lnTo>
                  <a:pt x="186715" y="84645"/>
                </a:lnTo>
                <a:lnTo>
                  <a:pt x="229273" y="44640"/>
                </a:lnTo>
                <a:close/>
              </a:path>
              <a:path w="512445" h="353059">
                <a:moveTo>
                  <a:pt x="512102" y="6172"/>
                </a:moveTo>
                <a:lnTo>
                  <a:pt x="446430" y="6172"/>
                </a:lnTo>
                <a:lnTo>
                  <a:pt x="446430" y="37973"/>
                </a:lnTo>
                <a:lnTo>
                  <a:pt x="446430" y="86677"/>
                </a:lnTo>
                <a:lnTo>
                  <a:pt x="446430" y="173888"/>
                </a:lnTo>
                <a:lnTo>
                  <a:pt x="441871" y="179768"/>
                </a:lnTo>
                <a:lnTo>
                  <a:pt x="406755" y="200113"/>
                </a:lnTo>
                <a:lnTo>
                  <a:pt x="390525" y="202095"/>
                </a:lnTo>
                <a:lnTo>
                  <a:pt x="377088" y="200837"/>
                </a:lnTo>
                <a:lnTo>
                  <a:pt x="337248" y="171323"/>
                </a:lnTo>
                <a:lnTo>
                  <a:pt x="327444" y="129755"/>
                </a:lnTo>
                <a:lnTo>
                  <a:pt x="328536" y="114604"/>
                </a:lnTo>
                <a:lnTo>
                  <a:pt x="344881" y="77978"/>
                </a:lnTo>
                <a:lnTo>
                  <a:pt x="390525" y="57962"/>
                </a:lnTo>
                <a:lnTo>
                  <a:pt x="398475" y="58470"/>
                </a:lnTo>
                <a:lnTo>
                  <a:pt x="436295" y="75399"/>
                </a:lnTo>
                <a:lnTo>
                  <a:pt x="446430" y="86677"/>
                </a:lnTo>
                <a:lnTo>
                  <a:pt x="446430" y="37973"/>
                </a:lnTo>
                <a:lnTo>
                  <a:pt x="430504" y="21361"/>
                </a:lnTo>
                <a:lnTo>
                  <a:pt x="412457" y="9499"/>
                </a:lnTo>
                <a:lnTo>
                  <a:pt x="392290" y="2374"/>
                </a:lnTo>
                <a:lnTo>
                  <a:pt x="370014" y="0"/>
                </a:lnTo>
                <a:lnTo>
                  <a:pt x="346989" y="2197"/>
                </a:lnTo>
                <a:lnTo>
                  <a:pt x="307492" y="19761"/>
                </a:lnTo>
                <a:lnTo>
                  <a:pt x="277558" y="54229"/>
                </a:lnTo>
                <a:lnTo>
                  <a:pt x="262153" y="101536"/>
                </a:lnTo>
                <a:lnTo>
                  <a:pt x="260235" y="129755"/>
                </a:lnTo>
                <a:lnTo>
                  <a:pt x="262153" y="158432"/>
                </a:lnTo>
                <a:lnTo>
                  <a:pt x="277558" y="206133"/>
                </a:lnTo>
                <a:lnTo>
                  <a:pt x="307492" y="240436"/>
                </a:lnTo>
                <a:lnTo>
                  <a:pt x="346989" y="257873"/>
                </a:lnTo>
                <a:lnTo>
                  <a:pt x="370014" y="260045"/>
                </a:lnTo>
                <a:lnTo>
                  <a:pt x="392087" y="257670"/>
                </a:lnTo>
                <a:lnTo>
                  <a:pt x="412191" y="250558"/>
                </a:lnTo>
                <a:lnTo>
                  <a:pt x="430314" y="238709"/>
                </a:lnTo>
                <a:lnTo>
                  <a:pt x="446430" y="222097"/>
                </a:lnTo>
                <a:lnTo>
                  <a:pt x="446430" y="253898"/>
                </a:lnTo>
                <a:lnTo>
                  <a:pt x="512102" y="253898"/>
                </a:lnTo>
                <a:lnTo>
                  <a:pt x="512102" y="222097"/>
                </a:lnTo>
                <a:lnTo>
                  <a:pt x="512102" y="202095"/>
                </a:lnTo>
                <a:lnTo>
                  <a:pt x="512102" y="57962"/>
                </a:lnTo>
                <a:lnTo>
                  <a:pt x="512102" y="37973"/>
                </a:lnTo>
                <a:lnTo>
                  <a:pt x="512102" y="6172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/>
          <p:nvPr/>
        </p:nvSpPr>
        <p:spPr>
          <a:xfrm>
            <a:off x="7765131" y="8300205"/>
            <a:ext cx="219075" cy="260350"/>
          </a:xfrm>
          <a:custGeom>
            <a:avLst/>
            <a:gdLst/>
            <a:ahLst/>
            <a:cxnLst/>
            <a:rect l="l" t="t" r="r" b="b"/>
            <a:pathLst>
              <a:path w="219075" h="260350">
                <a:moveTo>
                  <a:pt x="110268" y="0"/>
                </a:moveTo>
                <a:lnTo>
                  <a:pt x="68088" y="5649"/>
                </a:lnTo>
                <a:lnTo>
                  <a:pt x="24016" y="34511"/>
                </a:lnTo>
                <a:lnTo>
                  <a:pt x="8732" y="77987"/>
                </a:lnTo>
                <a:lnTo>
                  <a:pt x="9405" y="89063"/>
                </a:lnTo>
                <a:lnTo>
                  <a:pt x="25235" y="123985"/>
                </a:lnTo>
                <a:lnTo>
                  <a:pt x="63720" y="145813"/>
                </a:lnTo>
                <a:lnTo>
                  <a:pt x="100390" y="156196"/>
                </a:lnTo>
                <a:lnTo>
                  <a:pt x="125306" y="160652"/>
                </a:lnTo>
                <a:lnTo>
                  <a:pt x="132460" y="162478"/>
                </a:lnTo>
                <a:lnTo>
                  <a:pt x="138905" y="164753"/>
                </a:lnTo>
                <a:lnTo>
                  <a:pt x="144644" y="167471"/>
                </a:lnTo>
                <a:lnTo>
                  <a:pt x="151817" y="171408"/>
                </a:lnTo>
                <a:lnTo>
                  <a:pt x="155419" y="176444"/>
                </a:lnTo>
                <a:lnTo>
                  <a:pt x="155419" y="182622"/>
                </a:lnTo>
                <a:lnTo>
                  <a:pt x="152821" y="194064"/>
                </a:lnTo>
                <a:lnTo>
                  <a:pt x="145028" y="202238"/>
                </a:lnTo>
                <a:lnTo>
                  <a:pt x="132038" y="207143"/>
                </a:lnTo>
                <a:lnTo>
                  <a:pt x="113849" y="208778"/>
                </a:lnTo>
                <a:lnTo>
                  <a:pt x="102691" y="208136"/>
                </a:lnTo>
                <a:lnTo>
                  <a:pt x="55865" y="193157"/>
                </a:lnTo>
                <a:lnTo>
                  <a:pt x="28208" y="174403"/>
                </a:lnTo>
                <a:lnTo>
                  <a:pt x="0" y="221595"/>
                </a:lnTo>
                <a:lnTo>
                  <a:pt x="34862" y="244199"/>
                </a:lnTo>
                <a:lnTo>
                  <a:pt x="79179" y="257489"/>
                </a:lnTo>
                <a:lnTo>
                  <a:pt x="110781" y="260054"/>
                </a:lnTo>
                <a:lnTo>
                  <a:pt x="134566" y="258677"/>
                </a:lnTo>
                <a:lnTo>
                  <a:pt x="174059" y="247650"/>
                </a:lnTo>
                <a:lnTo>
                  <a:pt x="211311" y="212748"/>
                </a:lnTo>
                <a:lnTo>
                  <a:pt x="218495" y="181073"/>
                </a:lnTo>
                <a:lnTo>
                  <a:pt x="217551" y="167847"/>
                </a:lnTo>
                <a:lnTo>
                  <a:pt x="195398" y="127506"/>
                </a:lnTo>
                <a:lnTo>
                  <a:pt x="155918" y="107767"/>
                </a:lnTo>
                <a:lnTo>
                  <a:pt x="112867" y="97904"/>
                </a:lnTo>
                <a:lnTo>
                  <a:pt x="103219" y="95613"/>
                </a:lnTo>
                <a:lnTo>
                  <a:pt x="94407" y="93163"/>
                </a:lnTo>
                <a:lnTo>
                  <a:pt x="86437" y="90552"/>
                </a:lnTo>
                <a:lnTo>
                  <a:pt x="76343" y="86960"/>
                </a:lnTo>
                <a:lnTo>
                  <a:pt x="71285" y="81903"/>
                </a:lnTo>
                <a:lnTo>
                  <a:pt x="71285" y="68217"/>
                </a:lnTo>
                <a:lnTo>
                  <a:pt x="110268" y="51296"/>
                </a:lnTo>
                <a:lnTo>
                  <a:pt x="120944" y="51812"/>
                </a:lnTo>
                <a:lnTo>
                  <a:pt x="161305" y="63871"/>
                </a:lnTo>
                <a:lnTo>
                  <a:pt x="183627" y="80018"/>
                </a:lnTo>
                <a:lnTo>
                  <a:pt x="209784" y="33862"/>
                </a:lnTo>
                <a:lnTo>
                  <a:pt x="187594" y="19047"/>
                </a:lnTo>
                <a:lnTo>
                  <a:pt x="163615" y="8465"/>
                </a:lnTo>
                <a:lnTo>
                  <a:pt x="137842" y="2116"/>
                </a:lnTo>
                <a:lnTo>
                  <a:pt x="110268" y="0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/>
          <p:nvPr/>
        </p:nvSpPr>
        <p:spPr>
          <a:xfrm>
            <a:off x="5942225" y="6709899"/>
            <a:ext cx="1123315" cy="842644"/>
          </a:xfrm>
          <a:custGeom>
            <a:avLst/>
            <a:gdLst/>
            <a:ahLst/>
            <a:cxnLst/>
            <a:rect l="l" t="t" r="r" b="b"/>
            <a:pathLst>
              <a:path w="1123315" h="842645">
                <a:moveTo>
                  <a:pt x="488885" y="743212"/>
                </a:moveTo>
                <a:lnTo>
                  <a:pt x="279300" y="743212"/>
                </a:lnTo>
                <a:lnTo>
                  <a:pt x="280891" y="743851"/>
                </a:lnTo>
                <a:lnTo>
                  <a:pt x="378156" y="841115"/>
                </a:lnTo>
                <a:lnTo>
                  <a:pt x="381066" y="842330"/>
                </a:lnTo>
                <a:lnTo>
                  <a:pt x="387150" y="842330"/>
                </a:lnTo>
                <a:lnTo>
                  <a:pt x="390050" y="841115"/>
                </a:lnTo>
                <a:lnTo>
                  <a:pt x="487304" y="743851"/>
                </a:lnTo>
                <a:lnTo>
                  <a:pt x="488885" y="743212"/>
                </a:lnTo>
                <a:close/>
              </a:path>
              <a:path w="1123315" h="842645">
                <a:moveTo>
                  <a:pt x="972891" y="0"/>
                </a:moveTo>
                <a:lnTo>
                  <a:pt x="150204" y="0"/>
                </a:lnTo>
                <a:lnTo>
                  <a:pt x="102778" y="7671"/>
                </a:lnTo>
                <a:lnTo>
                  <a:pt x="61552" y="29021"/>
                </a:lnTo>
                <a:lnTo>
                  <a:pt x="29018" y="61556"/>
                </a:lnTo>
                <a:lnTo>
                  <a:pt x="7670" y="102782"/>
                </a:lnTo>
                <a:lnTo>
                  <a:pt x="0" y="150204"/>
                </a:lnTo>
                <a:lnTo>
                  <a:pt x="125" y="593772"/>
                </a:lnTo>
                <a:lnTo>
                  <a:pt x="7670" y="640424"/>
                </a:lnTo>
                <a:lnTo>
                  <a:pt x="29018" y="681653"/>
                </a:lnTo>
                <a:lnTo>
                  <a:pt x="61552" y="714190"/>
                </a:lnTo>
                <a:lnTo>
                  <a:pt x="102778" y="735541"/>
                </a:lnTo>
                <a:lnTo>
                  <a:pt x="150204" y="743212"/>
                </a:lnTo>
                <a:lnTo>
                  <a:pt x="972891" y="743212"/>
                </a:lnTo>
                <a:lnTo>
                  <a:pt x="1020318" y="735541"/>
                </a:lnTo>
                <a:lnTo>
                  <a:pt x="1061547" y="714190"/>
                </a:lnTo>
                <a:lnTo>
                  <a:pt x="1094084" y="681653"/>
                </a:lnTo>
                <a:lnTo>
                  <a:pt x="1115435" y="640424"/>
                </a:lnTo>
                <a:lnTo>
                  <a:pt x="1122981" y="593772"/>
                </a:lnTo>
                <a:lnTo>
                  <a:pt x="463022" y="593772"/>
                </a:lnTo>
                <a:lnTo>
                  <a:pt x="452438" y="592517"/>
                </a:lnTo>
                <a:lnTo>
                  <a:pt x="442578" y="588882"/>
                </a:lnTo>
                <a:lnTo>
                  <a:pt x="433864" y="583064"/>
                </a:lnTo>
                <a:lnTo>
                  <a:pt x="426719" y="575259"/>
                </a:lnTo>
                <a:lnTo>
                  <a:pt x="364000" y="487140"/>
                </a:lnTo>
                <a:lnTo>
                  <a:pt x="222546" y="487140"/>
                </a:lnTo>
                <a:lnTo>
                  <a:pt x="206316" y="484872"/>
                </a:lnTo>
                <a:lnTo>
                  <a:pt x="205896" y="484872"/>
                </a:lnTo>
                <a:lnTo>
                  <a:pt x="191227" y="476540"/>
                </a:lnTo>
                <a:lnTo>
                  <a:pt x="188809" y="473545"/>
                </a:lnTo>
                <a:lnTo>
                  <a:pt x="180423" y="462771"/>
                </a:lnTo>
                <a:lnTo>
                  <a:pt x="176048" y="446143"/>
                </a:lnTo>
                <a:lnTo>
                  <a:pt x="178455" y="429742"/>
                </a:lnTo>
                <a:lnTo>
                  <a:pt x="186979" y="415424"/>
                </a:lnTo>
                <a:lnTo>
                  <a:pt x="200957" y="405045"/>
                </a:lnTo>
                <a:lnTo>
                  <a:pt x="325812" y="345989"/>
                </a:lnTo>
                <a:lnTo>
                  <a:pt x="341017" y="341835"/>
                </a:lnTo>
                <a:lnTo>
                  <a:pt x="525816" y="341835"/>
                </a:lnTo>
                <a:lnTo>
                  <a:pt x="532936" y="328660"/>
                </a:lnTo>
                <a:lnTo>
                  <a:pt x="563940" y="306378"/>
                </a:lnTo>
                <a:lnTo>
                  <a:pt x="573931" y="305644"/>
                </a:lnTo>
                <a:lnTo>
                  <a:pt x="756213" y="305644"/>
                </a:lnTo>
                <a:lnTo>
                  <a:pt x="870601" y="186821"/>
                </a:lnTo>
                <a:lnTo>
                  <a:pt x="884945" y="176883"/>
                </a:lnTo>
                <a:lnTo>
                  <a:pt x="901489" y="173223"/>
                </a:lnTo>
                <a:lnTo>
                  <a:pt x="1123107" y="173223"/>
                </a:lnTo>
                <a:lnTo>
                  <a:pt x="1123107" y="150204"/>
                </a:lnTo>
                <a:lnTo>
                  <a:pt x="1115435" y="102782"/>
                </a:lnTo>
                <a:lnTo>
                  <a:pt x="1094084" y="61556"/>
                </a:lnTo>
                <a:lnTo>
                  <a:pt x="1061547" y="29021"/>
                </a:lnTo>
                <a:lnTo>
                  <a:pt x="1020318" y="7671"/>
                </a:lnTo>
                <a:lnTo>
                  <a:pt x="972891" y="0"/>
                </a:lnTo>
                <a:close/>
              </a:path>
              <a:path w="1123315" h="842645">
                <a:moveTo>
                  <a:pt x="585102" y="417254"/>
                </a:moveTo>
                <a:lnTo>
                  <a:pt x="502141" y="570757"/>
                </a:lnTo>
                <a:lnTo>
                  <a:pt x="465332" y="593772"/>
                </a:lnTo>
                <a:lnTo>
                  <a:pt x="1122981" y="593772"/>
                </a:lnTo>
                <a:lnTo>
                  <a:pt x="1123107" y="487140"/>
                </a:lnTo>
                <a:lnTo>
                  <a:pt x="686353" y="487140"/>
                </a:lnTo>
                <a:lnTo>
                  <a:pt x="669639" y="484872"/>
                </a:lnTo>
                <a:lnTo>
                  <a:pt x="654786" y="476540"/>
                </a:lnTo>
                <a:lnTo>
                  <a:pt x="585102" y="417254"/>
                </a:lnTo>
                <a:close/>
              </a:path>
              <a:path w="1123315" h="842645">
                <a:moveTo>
                  <a:pt x="330356" y="439871"/>
                </a:moveTo>
                <a:lnTo>
                  <a:pt x="239490" y="482833"/>
                </a:lnTo>
                <a:lnTo>
                  <a:pt x="222546" y="487140"/>
                </a:lnTo>
                <a:lnTo>
                  <a:pt x="364000" y="487140"/>
                </a:lnTo>
                <a:lnTo>
                  <a:pt x="330356" y="439871"/>
                </a:lnTo>
                <a:close/>
              </a:path>
              <a:path w="1123315" h="842645">
                <a:moveTo>
                  <a:pt x="1123107" y="173223"/>
                </a:moveTo>
                <a:lnTo>
                  <a:pt x="901489" y="173223"/>
                </a:lnTo>
                <a:lnTo>
                  <a:pt x="918219" y="175891"/>
                </a:lnTo>
                <a:lnTo>
                  <a:pt x="933123" y="184936"/>
                </a:lnTo>
                <a:lnTo>
                  <a:pt x="943282" y="198937"/>
                </a:lnTo>
                <a:lnTo>
                  <a:pt x="947032" y="215096"/>
                </a:lnTo>
                <a:lnTo>
                  <a:pt x="944309" y="231450"/>
                </a:lnTo>
                <a:lnTo>
                  <a:pt x="935050" y="246034"/>
                </a:lnTo>
                <a:lnTo>
                  <a:pt x="716041" y="473545"/>
                </a:lnTo>
                <a:lnTo>
                  <a:pt x="702124" y="483296"/>
                </a:lnTo>
                <a:lnTo>
                  <a:pt x="685856" y="487140"/>
                </a:lnTo>
                <a:lnTo>
                  <a:pt x="1123107" y="487140"/>
                </a:lnTo>
                <a:lnTo>
                  <a:pt x="1123107" y="173223"/>
                </a:lnTo>
                <a:close/>
              </a:path>
              <a:path w="1123315" h="842645">
                <a:moveTo>
                  <a:pt x="525816" y="341835"/>
                </a:moveTo>
                <a:lnTo>
                  <a:pt x="341017" y="341835"/>
                </a:lnTo>
                <a:lnTo>
                  <a:pt x="356291" y="343069"/>
                </a:lnTo>
                <a:lnTo>
                  <a:pt x="370220" y="349315"/>
                </a:lnTo>
                <a:lnTo>
                  <a:pt x="381391" y="360198"/>
                </a:lnTo>
                <a:lnTo>
                  <a:pt x="457849" y="467598"/>
                </a:lnTo>
                <a:lnTo>
                  <a:pt x="525816" y="341835"/>
                </a:lnTo>
                <a:close/>
              </a:path>
              <a:path w="1123315" h="842645">
                <a:moveTo>
                  <a:pt x="756213" y="305644"/>
                </a:moveTo>
                <a:lnTo>
                  <a:pt x="573931" y="305644"/>
                </a:lnTo>
                <a:lnTo>
                  <a:pt x="583690" y="307130"/>
                </a:lnTo>
                <a:lnTo>
                  <a:pt x="592861" y="310711"/>
                </a:lnTo>
                <a:lnTo>
                  <a:pt x="601091" y="316262"/>
                </a:lnTo>
                <a:lnTo>
                  <a:pt x="680754" y="384030"/>
                </a:lnTo>
                <a:lnTo>
                  <a:pt x="756213" y="305644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920"/>
              </a:lnSpc>
            </a:pPr>
            <a:fld id="{81D60167-4931-47E6-BA6A-407CBD079E47}" type="slidenum">
              <a:rPr dirty="0" spc="65"/>
              <a:t>20</a:t>
            </a:fld>
          </a:p>
        </p:txBody>
      </p:sp>
      <p:sp>
        <p:nvSpPr>
          <p:cNvPr id="34" name="object 3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20"/>
              </a:lnSpc>
            </a:pPr>
            <a:r>
              <a:rPr dirty="0" b="0">
                <a:latin typeface="Microsoft Sans Serif"/>
                <a:cs typeface="Microsoft Sans Serif"/>
              </a:rPr>
              <a:t>Design</a:t>
            </a:r>
            <a:r>
              <a:rPr dirty="0" spc="-25" b="0">
                <a:latin typeface="Microsoft Sans Serif"/>
                <a:cs typeface="Microsoft Sans Serif"/>
              </a:rPr>
              <a:t> </a:t>
            </a:r>
            <a:r>
              <a:rPr dirty="0" b="0">
                <a:latin typeface="Microsoft Sans Serif"/>
                <a:cs typeface="Microsoft Sans Serif"/>
              </a:rPr>
              <a:t>System</a:t>
            </a:r>
            <a:r>
              <a:rPr dirty="0" spc="-20" b="0">
                <a:latin typeface="Microsoft Sans Serif"/>
                <a:cs typeface="Microsoft Sans Serif"/>
              </a:rPr>
              <a:t> </a:t>
            </a:r>
            <a:r>
              <a:rPr dirty="0"/>
              <a:t>Manual</a:t>
            </a:r>
            <a:r>
              <a:rPr dirty="0" spc="-45"/>
              <a:t> </a:t>
            </a:r>
            <a:r>
              <a:rPr dirty="0"/>
              <a:t>de</a:t>
            </a:r>
            <a:r>
              <a:rPr dirty="0" spc="-45"/>
              <a:t> </a:t>
            </a:r>
            <a:r>
              <a:rPr dirty="0" spc="-10"/>
              <a:t>Normas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7553243" y="10574589"/>
            <a:ext cx="464820" cy="348615"/>
          </a:xfrm>
          <a:custGeom>
            <a:avLst/>
            <a:gdLst/>
            <a:ahLst/>
            <a:cxnLst/>
            <a:rect l="l" t="t" r="r" b="b"/>
            <a:pathLst>
              <a:path w="464819" h="348615">
                <a:moveTo>
                  <a:pt x="202171" y="307351"/>
                </a:moveTo>
                <a:lnTo>
                  <a:pt x="115504" y="307351"/>
                </a:lnTo>
                <a:lnTo>
                  <a:pt x="116153" y="307613"/>
                </a:lnTo>
                <a:lnTo>
                  <a:pt x="156372" y="347842"/>
                </a:lnTo>
                <a:lnTo>
                  <a:pt x="157586" y="348334"/>
                </a:lnTo>
                <a:lnTo>
                  <a:pt x="160099" y="348334"/>
                </a:lnTo>
                <a:lnTo>
                  <a:pt x="161293" y="347842"/>
                </a:lnTo>
                <a:lnTo>
                  <a:pt x="201512" y="307613"/>
                </a:lnTo>
                <a:lnTo>
                  <a:pt x="202171" y="307351"/>
                </a:lnTo>
                <a:close/>
              </a:path>
              <a:path w="464819" h="348615">
                <a:moveTo>
                  <a:pt x="402333" y="0"/>
                </a:moveTo>
                <a:lnTo>
                  <a:pt x="62113" y="0"/>
                </a:lnTo>
                <a:lnTo>
                  <a:pt x="37958" y="4890"/>
                </a:lnTo>
                <a:lnTo>
                  <a:pt x="18212" y="18216"/>
                </a:lnTo>
                <a:lnTo>
                  <a:pt x="4888" y="37963"/>
                </a:lnTo>
                <a:lnTo>
                  <a:pt x="0" y="62113"/>
                </a:lnTo>
                <a:lnTo>
                  <a:pt x="65" y="245552"/>
                </a:lnTo>
                <a:lnTo>
                  <a:pt x="4888" y="269384"/>
                </a:lnTo>
                <a:lnTo>
                  <a:pt x="18212" y="289133"/>
                </a:lnTo>
                <a:lnTo>
                  <a:pt x="37958" y="302461"/>
                </a:lnTo>
                <a:lnTo>
                  <a:pt x="62113" y="307351"/>
                </a:lnTo>
                <a:lnTo>
                  <a:pt x="402333" y="307351"/>
                </a:lnTo>
                <a:lnTo>
                  <a:pt x="426487" y="302461"/>
                </a:lnTo>
                <a:lnTo>
                  <a:pt x="446233" y="289133"/>
                </a:lnTo>
                <a:lnTo>
                  <a:pt x="459557" y="269384"/>
                </a:lnTo>
                <a:lnTo>
                  <a:pt x="464380" y="245552"/>
                </a:lnTo>
                <a:lnTo>
                  <a:pt x="185523" y="245552"/>
                </a:lnTo>
                <a:lnTo>
                  <a:pt x="179900" y="242704"/>
                </a:lnTo>
                <a:lnTo>
                  <a:pt x="150532" y="201452"/>
                </a:lnTo>
                <a:lnTo>
                  <a:pt x="92024" y="201452"/>
                </a:lnTo>
                <a:lnTo>
                  <a:pt x="85320" y="200515"/>
                </a:lnTo>
                <a:lnTo>
                  <a:pt x="85142" y="200515"/>
                </a:lnTo>
                <a:lnTo>
                  <a:pt x="79086" y="197072"/>
                </a:lnTo>
                <a:lnTo>
                  <a:pt x="78085" y="195836"/>
                </a:lnTo>
                <a:lnTo>
                  <a:pt x="74615" y="191376"/>
                </a:lnTo>
                <a:lnTo>
                  <a:pt x="72798" y="184499"/>
                </a:lnTo>
                <a:lnTo>
                  <a:pt x="73790" y="177715"/>
                </a:lnTo>
                <a:lnTo>
                  <a:pt x="77316" y="171794"/>
                </a:lnTo>
                <a:lnTo>
                  <a:pt x="83096" y="167502"/>
                </a:lnTo>
                <a:lnTo>
                  <a:pt x="134739" y="143084"/>
                </a:lnTo>
                <a:lnTo>
                  <a:pt x="141022" y="141366"/>
                </a:lnTo>
                <a:lnTo>
                  <a:pt x="217446" y="141366"/>
                </a:lnTo>
                <a:lnTo>
                  <a:pt x="222998" y="131095"/>
                </a:lnTo>
                <a:lnTo>
                  <a:pt x="227720" y="127692"/>
                </a:lnTo>
                <a:lnTo>
                  <a:pt x="238715" y="125661"/>
                </a:lnTo>
                <a:lnTo>
                  <a:pt x="313426" y="125661"/>
                </a:lnTo>
                <a:lnTo>
                  <a:pt x="360030" y="77254"/>
                </a:lnTo>
                <a:lnTo>
                  <a:pt x="365961" y="73144"/>
                </a:lnTo>
                <a:lnTo>
                  <a:pt x="372800" y="71632"/>
                </a:lnTo>
                <a:lnTo>
                  <a:pt x="464446" y="71632"/>
                </a:lnTo>
                <a:lnTo>
                  <a:pt x="464446" y="62113"/>
                </a:lnTo>
                <a:lnTo>
                  <a:pt x="459557" y="37963"/>
                </a:lnTo>
                <a:lnTo>
                  <a:pt x="446233" y="18216"/>
                </a:lnTo>
                <a:lnTo>
                  <a:pt x="426487" y="4890"/>
                </a:lnTo>
                <a:lnTo>
                  <a:pt x="402333" y="0"/>
                </a:lnTo>
                <a:close/>
              </a:path>
              <a:path w="464819" h="348615">
                <a:moveTo>
                  <a:pt x="241971" y="172549"/>
                </a:moveTo>
                <a:lnTo>
                  <a:pt x="207658" y="236034"/>
                </a:lnTo>
                <a:lnTo>
                  <a:pt x="204663" y="241542"/>
                </a:lnTo>
                <a:lnTo>
                  <a:pt x="198824" y="245228"/>
                </a:lnTo>
                <a:lnTo>
                  <a:pt x="197502" y="245228"/>
                </a:lnTo>
                <a:lnTo>
                  <a:pt x="191863" y="245552"/>
                </a:lnTo>
                <a:lnTo>
                  <a:pt x="464380" y="245552"/>
                </a:lnTo>
                <a:lnTo>
                  <a:pt x="464446" y="201452"/>
                </a:lnTo>
                <a:lnTo>
                  <a:pt x="283811" y="201452"/>
                </a:lnTo>
                <a:lnTo>
                  <a:pt x="276920" y="200515"/>
                </a:lnTo>
                <a:lnTo>
                  <a:pt x="270777" y="197072"/>
                </a:lnTo>
                <a:lnTo>
                  <a:pt x="241971" y="172549"/>
                </a:lnTo>
                <a:close/>
              </a:path>
              <a:path w="464819" h="348615">
                <a:moveTo>
                  <a:pt x="136613" y="181900"/>
                </a:moveTo>
                <a:lnTo>
                  <a:pt x="99033" y="199669"/>
                </a:lnTo>
                <a:lnTo>
                  <a:pt x="92024" y="201452"/>
                </a:lnTo>
                <a:lnTo>
                  <a:pt x="150532" y="201452"/>
                </a:lnTo>
                <a:lnTo>
                  <a:pt x="136613" y="181900"/>
                </a:lnTo>
                <a:close/>
              </a:path>
              <a:path w="464819" h="348615">
                <a:moveTo>
                  <a:pt x="464446" y="71632"/>
                </a:moveTo>
                <a:lnTo>
                  <a:pt x="372800" y="71632"/>
                </a:lnTo>
                <a:lnTo>
                  <a:pt x="379717" y="72738"/>
                </a:lnTo>
                <a:lnTo>
                  <a:pt x="385883" y="76479"/>
                </a:lnTo>
                <a:lnTo>
                  <a:pt x="390086" y="82269"/>
                </a:lnTo>
                <a:lnTo>
                  <a:pt x="391637" y="88951"/>
                </a:lnTo>
                <a:lnTo>
                  <a:pt x="390510" y="95714"/>
                </a:lnTo>
                <a:lnTo>
                  <a:pt x="386679" y="101745"/>
                </a:lnTo>
                <a:lnTo>
                  <a:pt x="296116" y="195836"/>
                </a:lnTo>
                <a:lnTo>
                  <a:pt x="290356" y="199868"/>
                </a:lnTo>
                <a:lnTo>
                  <a:pt x="283638" y="201452"/>
                </a:lnTo>
                <a:lnTo>
                  <a:pt x="464446" y="201452"/>
                </a:lnTo>
                <a:lnTo>
                  <a:pt x="464446" y="71632"/>
                </a:lnTo>
                <a:close/>
              </a:path>
              <a:path w="464819" h="348615">
                <a:moveTo>
                  <a:pt x="217446" y="141366"/>
                </a:moveTo>
                <a:lnTo>
                  <a:pt x="141022" y="141366"/>
                </a:lnTo>
                <a:lnTo>
                  <a:pt x="147337" y="141875"/>
                </a:lnTo>
                <a:lnTo>
                  <a:pt x="153096" y="144456"/>
                </a:lnTo>
                <a:lnTo>
                  <a:pt x="157712" y="148958"/>
                </a:lnTo>
                <a:lnTo>
                  <a:pt x="189334" y="193376"/>
                </a:lnTo>
                <a:lnTo>
                  <a:pt x="217446" y="141366"/>
                </a:lnTo>
                <a:close/>
              </a:path>
              <a:path w="464819" h="348615">
                <a:moveTo>
                  <a:pt x="313426" y="125661"/>
                </a:moveTo>
                <a:lnTo>
                  <a:pt x="238715" y="125661"/>
                </a:lnTo>
                <a:lnTo>
                  <a:pt x="244359" y="127200"/>
                </a:lnTo>
                <a:lnTo>
                  <a:pt x="281520" y="158801"/>
                </a:lnTo>
                <a:lnTo>
                  <a:pt x="313426" y="125661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133649" y="10649759"/>
            <a:ext cx="1470384" cy="186462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5929526" y="573669"/>
            <a:ext cx="2625090" cy="5911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700" spc="-30">
                <a:solidFill>
                  <a:srgbClr val="0099CC"/>
                </a:solidFill>
                <a:latin typeface="Microsoft Sans Serif"/>
                <a:cs typeface="Microsoft Sans Serif"/>
              </a:rPr>
              <a:t>Fonte</a:t>
            </a:r>
            <a:r>
              <a:rPr dirty="0" sz="3700" spc="-210">
                <a:solidFill>
                  <a:srgbClr val="0099CC"/>
                </a:solidFill>
                <a:latin typeface="Microsoft Sans Serif"/>
                <a:cs typeface="Microsoft Sans Serif"/>
              </a:rPr>
              <a:t> </a:t>
            </a:r>
            <a:r>
              <a:rPr dirty="0" sz="3700" spc="-10">
                <a:solidFill>
                  <a:srgbClr val="0099CC"/>
                </a:solidFill>
                <a:latin typeface="Microsoft Sans Serif"/>
                <a:cs typeface="Microsoft Sans Serif"/>
              </a:rPr>
              <a:t>Oficial</a:t>
            </a:r>
            <a:endParaRPr sz="3700">
              <a:latin typeface="Microsoft Sans Serif"/>
              <a:cs typeface="Microsoft Sans Serif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10844" y="2027235"/>
            <a:ext cx="3964304" cy="9893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9000"/>
              </a:lnSpc>
              <a:spcBef>
                <a:spcPts val="90"/>
              </a:spcBef>
            </a:pP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A</a:t>
            </a:r>
            <a:r>
              <a:rPr dirty="0" sz="1450" spc="12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tipografia</a:t>
            </a:r>
            <a:r>
              <a:rPr dirty="0" sz="1450" spc="12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Proxima</a:t>
            </a:r>
            <a:r>
              <a:rPr dirty="0" sz="1450" spc="12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Nova</a:t>
            </a:r>
            <a:r>
              <a:rPr dirty="0" sz="1450" spc="13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50">
                <a:solidFill>
                  <a:srgbClr val="5B646F"/>
                </a:solidFill>
                <a:latin typeface="Microsoft Sans Serif"/>
                <a:cs typeface="Microsoft Sans Serif"/>
              </a:rPr>
              <a:t>Alt</a:t>
            </a:r>
            <a:r>
              <a:rPr dirty="0" sz="1450" spc="12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é</a:t>
            </a:r>
            <a:r>
              <a:rPr dirty="0" sz="1450" spc="12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a</a:t>
            </a:r>
            <a:r>
              <a:rPr dirty="0" sz="1450" spc="13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fonte</a:t>
            </a:r>
            <a:r>
              <a:rPr dirty="0" sz="1450" spc="12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oficial </a:t>
            </a:r>
            <a:r>
              <a:rPr dirty="0" sz="1450" spc="50">
                <a:solidFill>
                  <a:srgbClr val="5B646F"/>
                </a:solidFill>
                <a:latin typeface="Microsoft Sans Serif"/>
                <a:cs typeface="Microsoft Sans Serif"/>
              </a:rPr>
              <a:t>da</a:t>
            </a:r>
            <a:r>
              <a:rPr dirty="0" sz="1450" spc="14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marca</a:t>
            </a:r>
            <a:r>
              <a:rPr dirty="0" sz="1450" spc="15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0099CC"/>
                </a:solidFill>
                <a:latin typeface="Microsoft Sans Serif"/>
                <a:cs typeface="Microsoft Sans Serif"/>
              </a:rPr>
              <a:t>doutor</a:t>
            </a:r>
            <a:r>
              <a:rPr dirty="0" sz="1450" b="1">
                <a:solidFill>
                  <a:srgbClr val="0099CC"/>
                </a:solidFill>
                <a:latin typeface="Arial"/>
                <a:cs typeface="Arial"/>
              </a:rPr>
              <a:t>finanças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,</a:t>
            </a:r>
            <a:r>
              <a:rPr dirty="0" sz="1450" spc="15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50">
                <a:solidFill>
                  <a:srgbClr val="5B646F"/>
                </a:solidFill>
                <a:latin typeface="Microsoft Sans Serif"/>
                <a:cs typeface="Microsoft Sans Serif"/>
              </a:rPr>
              <a:t>pelo</a:t>
            </a:r>
            <a:r>
              <a:rPr dirty="0" sz="1450" spc="15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que</a:t>
            </a:r>
            <a:r>
              <a:rPr dirty="0" sz="1450" spc="15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20">
                <a:solidFill>
                  <a:srgbClr val="5B646F"/>
                </a:solidFill>
                <a:latin typeface="Microsoft Sans Serif"/>
                <a:cs typeface="Microsoft Sans Serif"/>
              </a:rPr>
              <a:t>toda</a:t>
            </a:r>
            <a:endParaRPr sz="1450">
              <a:latin typeface="Microsoft Sans Serif"/>
              <a:cs typeface="Microsoft Sans Serif"/>
            </a:endParaRPr>
          </a:p>
          <a:p>
            <a:pPr marL="12700" marR="692785">
              <a:lnSpc>
                <a:spcPct val="109000"/>
              </a:lnSpc>
            </a:pP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</a:t>
            </a:r>
            <a:r>
              <a:rPr dirty="0" sz="1450" spc="20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comunicação</a:t>
            </a:r>
            <a:r>
              <a:rPr dirty="0" sz="1450" spc="204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escrita</a:t>
            </a:r>
            <a:r>
              <a:rPr dirty="0" sz="1450" spc="204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deve</a:t>
            </a:r>
            <a:r>
              <a:rPr dirty="0" sz="1450" spc="20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fazer</a:t>
            </a:r>
            <a:r>
              <a:rPr dirty="0" sz="1450" spc="204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25">
                <a:solidFill>
                  <a:srgbClr val="5B646F"/>
                </a:solidFill>
                <a:latin typeface="Microsoft Sans Serif"/>
                <a:cs typeface="Microsoft Sans Serif"/>
              </a:rPr>
              <a:t>uso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pleno</a:t>
            </a:r>
            <a:r>
              <a:rPr dirty="0" sz="1450" spc="26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desta</a:t>
            </a:r>
            <a:r>
              <a:rPr dirty="0" sz="1450" spc="27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tipografia.</a:t>
            </a:r>
            <a:endParaRPr sz="1450">
              <a:latin typeface="Microsoft Sans Serif"/>
              <a:cs typeface="Microsoft Sans Serif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10844" y="3179033"/>
            <a:ext cx="3550920" cy="9893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213360">
              <a:lnSpc>
                <a:spcPct val="109000"/>
              </a:lnSpc>
              <a:spcBef>
                <a:spcPts val="90"/>
              </a:spcBef>
            </a:pP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Dispõe</a:t>
            </a:r>
            <a:r>
              <a:rPr dirty="0" sz="1450" spc="11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de</a:t>
            </a:r>
            <a:r>
              <a:rPr dirty="0" sz="1450" spc="114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uma</a:t>
            </a:r>
            <a:r>
              <a:rPr dirty="0" sz="1450" spc="114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45">
                <a:solidFill>
                  <a:srgbClr val="5B646F"/>
                </a:solidFill>
                <a:latin typeface="Microsoft Sans Serif"/>
                <a:cs typeface="Microsoft Sans Serif"/>
              </a:rPr>
              <a:t>família</a:t>
            </a:r>
            <a:r>
              <a:rPr dirty="0" sz="1450" spc="11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de</a:t>
            </a:r>
            <a:r>
              <a:rPr dirty="0" sz="1450" spc="114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7</a:t>
            </a:r>
            <a:r>
              <a:rPr dirty="0" sz="1450" spc="114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variantes,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com</a:t>
            </a:r>
            <a:r>
              <a:rPr dirty="0" sz="1450" spc="16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as</a:t>
            </a:r>
            <a:r>
              <a:rPr dirty="0" sz="1450" spc="16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respectivas</a:t>
            </a:r>
            <a:r>
              <a:rPr dirty="0" sz="1450" spc="16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versões</a:t>
            </a:r>
            <a:r>
              <a:rPr dirty="0" sz="1450" spc="17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em</a:t>
            </a:r>
            <a:r>
              <a:rPr dirty="0" sz="1450" spc="16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itálico,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num</a:t>
            </a:r>
            <a:r>
              <a:rPr dirty="0" sz="1450" spc="3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50">
                <a:solidFill>
                  <a:srgbClr val="5B646F"/>
                </a:solidFill>
                <a:latin typeface="Microsoft Sans Serif"/>
                <a:cs typeface="Microsoft Sans Serif"/>
              </a:rPr>
              <a:t>total</a:t>
            </a:r>
            <a:r>
              <a:rPr dirty="0" sz="1450" spc="3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de</a:t>
            </a:r>
            <a:r>
              <a:rPr dirty="0" sz="1450" spc="3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b="1">
                <a:solidFill>
                  <a:srgbClr val="5B646F"/>
                </a:solidFill>
                <a:latin typeface="Arial"/>
                <a:cs typeface="Arial"/>
              </a:rPr>
              <a:t>14</a:t>
            </a:r>
            <a:r>
              <a:rPr dirty="0" sz="1450" spc="10" b="1">
                <a:solidFill>
                  <a:srgbClr val="5B646F"/>
                </a:solidFill>
                <a:latin typeface="Arial"/>
                <a:cs typeface="Arial"/>
              </a:rPr>
              <a:t> </a:t>
            </a:r>
            <a:r>
              <a:rPr dirty="0" sz="1450" spc="-10" b="1">
                <a:solidFill>
                  <a:srgbClr val="5B646F"/>
                </a:solidFill>
                <a:latin typeface="Arial"/>
                <a:cs typeface="Arial"/>
              </a:rPr>
              <a:t>opções</a:t>
            </a:r>
            <a:r>
              <a:rPr dirty="0" sz="1450" spc="15" b="1">
                <a:solidFill>
                  <a:srgbClr val="5B646F"/>
                </a:solidFill>
                <a:latin typeface="Arial"/>
                <a:cs typeface="Arial"/>
              </a:rPr>
              <a:t> </a:t>
            </a:r>
            <a:r>
              <a:rPr dirty="0" sz="1450" spc="-10" b="1">
                <a:solidFill>
                  <a:srgbClr val="5B646F"/>
                </a:solidFill>
                <a:latin typeface="Arial"/>
                <a:cs typeface="Arial"/>
              </a:rPr>
              <a:t>tipográficas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,</a:t>
            </a:r>
            <a:endParaRPr sz="1450">
              <a:latin typeface="Microsoft Sans Serif"/>
              <a:cs typeface="Microsoft Sans Serif"/>
            </a:endParaRPr>
          </a:p>
          <a:p>
            <a:pPr algn="just" marL="12700">
              <a:lnSpc>
                <a:spcPct val="100000"/>
              </a:lnSpc>
              <a:spcBef>
                <a:spcPts val="160"/>
              </a:spcBef>
            </a:pP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disponíveis</a:t>
            </a:r>
            <a:r>
              <a:rPr dirty="0" sz="1450" spc="254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para</a:t>
            </a:r>
            <a:r>
              <a:rPr dirty="0" sz="1450" spc="254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comunicação</a:t>
            </a:r>
            <a:r>
              <a:rPr dirty="0" sz="1450" spc="254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50">
                <a:solidFill>
                  <a:srgbClr val="5B646F"/>
                </a:solidFill>
                <a:latin typeface="Microsoft Sans Serif"/>
                <a:cs typeface="Microsoft Sans Serif"/>
              </a:rPr>
              <a:t>da</a:t>
            </a:r>
            <a:r>
              <a:rPr dirty="0" sz="1450" spc="254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marca.</a:t>
            </a:r>
            <a:endParaRPr sz="1450">
              <a:latin typeface="Microsoft Sans Serif"/>
              <a:cs typeface="Microsoft Sans Serif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10844" y="4330830"/>
            <a:ext cx="4383405" cy="9893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74295">
              <a:lnSpc>
                <a:spcPct val="109000"/>
              </a:lnSpc>
              <a:spcBef>
                <a:spcPts val="90"/>
              </a:spcBef>
            </a:pP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Apesar</a:t>
            </a:r>
            <a:r>
              <a:rPr dirty="0" sz="1450" spc="16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de</a:t>
            </a:r>
            <a:r>
              <a:rPr dirty="0" sz="1450" spc="16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toda</a:t>
            </a:r>
            <a:r>
              <a:rPr dirty="0" sz="1450" spc="16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</a:t>
            </a:r>
            <a:r>
              <a:rPr dirty="0" sz="1450" spc="16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45">
                <a:solidFill>
                  <a:srgbClr val="5B646F"/>
                </a:solidFill>
                <a:latin typeface="Microsoft Sans Serif"/>
                <a:cs typeface="Microsoft Sans Serif"/>
              </a:rPr>
              <a:t>família</a:t>
            </a:r>
            <a:r>
              <a:rPr dirty="0" sz="1450" spc="16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poder</a:t>
            </a:r>
            <a:r>
              <a:rPr dirty="0" sz="1450" spc="16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ser</a:t>
            </a:r>
            <a:r>
              <a:rPr dirty="0" sz="1450" spc="16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utilizada,</a:t>
            </a:r>
            <a:r>
              <a:rPr dirty="0" sz="1450" spc="500">
                <a:solidFill>
                  <a:srgbClr val="5B646F"/>
                </a:solidFill>
                <a:latin typeface="Microsoft Sans Serif"/>
                <a:cs typeface="Microsoft Sans Serif"/>
              </a:rPr>
              <a:t> 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deve</a:t>
            </a:r>
            <a:r>
              <a:rPr dirty="0" sz="1450" spc="13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ser</a:t>
            </a:r>
            <a:r>
              <a:rPr dirty="0" sz="1450" spc="13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45">
                <a:solidFill>
                  <a:srgbClr val="5B646F"/>
                </a:solidFill>
                <a:latin typeface="Microsoft Sans Serif"/>
                <a:cs typeface="Microsoft Sans Serif"/>
              </a:rPr>
              <a:t>privilegiado</a:t>
            </a:r>
            <a:r>
              <a:rPr dirty="0" sz="1450" spc="13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o</a:t>
            </a:r>
            <a:r>
              <a:rPr dirty="0" sz="1450" spc="13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uso</a:t>
            </a:r>
            <a:r>
              <a:rPr dirty="0" sz="1450" spc="13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das</a:t>
            </a:r>
            <a:r>
              <a:rPr dirty="0" sz="1450" spc="13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variantes</a:t>
            </a:r>
            <a:r>
              <a:rPr dirty="0" sz="1450" spc="13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 b="1">
                <a:solidFill>
                  <a:srgbClr val="5B646F"/>
                </a:solidFill>
                <a:latin typeface="Arial"/>
                <a:cs typeface="Arial"/>
              </a:rPr>
              <a:t>Regular</a:t>
            </a:r>
            <a:endParaRPr sz="1450">
              <a:latin typeface="Arial"/>
              <a:cs typeface="Arial"/>
            </a:endParaRPr>
          </a:p>
          <a:p>
            <a:pPr marL="12700" marR="5080">
              <a:lnSpc>
                <a:spcPct val="109000"/>
              </a:lnSpc>
            </a:pP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e</a:t>
            </a:r>
            <a:r>
              <a:rPr dirty="0" sz="1450" spc="8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b="1">
                <a:solidFill>
                  <a:srgbClr val="5B646F"/>
                </a:solidFill>
                <a:latin typeface="Arial"/>
                <a:cs typeface="Arial"/>
              </a:rPr>
              <a:t>Bold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,</a:t>
            </a:r>
            <a:r>
              <a:rPr dirty="0" sz="1450" spc="8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conforme</a:t>
            </a:r>
            <a:r>
              <a:rPr dirty="0" sz="1450" spc="8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consta</a:t>
            </a:r>
            <a:r>
              <a:rPr dirty="0" sz="1450" spc="8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na</a:t>
            </a:r>
            <a:r>
              <a:rPr dirty="0" sz="1450" spc="8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composição</a:t>
            </a:r>
            <a:r>
              <a:rPr dirty="0" sz="1450" spc="8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tipográfica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do</a:t>
            </a:r>
            <a:r>
              <a:rPr dirty="0" sz="1450" spc="10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50">
                <a:solidFill>
                  <a:srgbClr val="5B646F"/>
                </a:solidFill>
                <a:latin typeface="Microsoft Sans Serif"/>
                <a:cs typeface="Microsoft Sans Serif"/>
              </a:rPr>
              <a:t>logótipo</a:t>
            </a:r>
            <a:r>
              <a:rPr dirty="0" sz="1450" spc="10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50">
                <a:solidFill>
                  <a:srgbClr val="5B646F"/>
                </a:solidFill>
                <a:latin typeface="Microsoft Sans Serif"/>
                <a:cs typeface="Microsoft Sans Serif"/>
              </a:rPr>
              <a:t>da</a:t>
            </a:r>
            <a:r>
              <a:rPr dirty="0" sz="1450" spc="10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marca.</a:t>
            </a:r>
            <a:endParaRPr sz="1450">
              <a:latin typeface="Microsoft Sans Serif"/>
              <a:cs typeface="Microsoft Sans Serif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10844" y="367911"/>
            <a:ext cx="3709035" cy="84264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5350" spc="145">
                <a:solidFill>
                  <a:srgbClr val="0099CC"/>
                </a:solidFill>
                <a:latin typeface="Microsoft Sans Serif"/>
                <a:cs typeface="Microsoft Sans Serif"/>
              </a:rPr>
              <a:t>2</a:t>
            </a:r>
            <a:r>
              <a:rPr dirty="0" sz="5350" spc="-45">
                <a:solidFill>
                  <a:srgbClr val="0099CC"/>
                </a:solidFill>
                <a:latin typeface="Microsoft Sans Serif"/>
                <a:cs typeface="Microsoft Sans Serif"/>
              </a:rPr>
              <a:t> </a:t>
            </a:r>
            <a:r>
              <a:rPr dirty="0" sz="5350" spc="-135" b="1">
                <a:solidFill>
                  <a:srgbClr val="0099CC"/>
                </a:solidFill>
                <a:latin typeface="Arial"/>
                <a:cs typeface="Arial"/>
              </a:rPr>
              <a:t>Tipografia</a:t>
            </a:r>
            <a:endParaRPr sz="535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3390033" y="2013355"/>
            <a:ext cx="5951855" cy="67691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294765">
              <a:lnSpc>
                <a:spcPct val="107100"/>
              </a:lnSpc>
              <a:spcBef>
                <a:spcPts val="95"/>
              </a:spcBef>
            </a:pPr>
            <a:r>
              <a:rPr dirty="0" sz="2950" spc="-45">
                <a:solidFill>
                  <a:srgbClr val="C5CED5"/>
                </a:solidFill>
                <a:latin typeface="Trebuchet MS"/>
                <a:cs typeface="Trebuchet MS"/>
              </a:rPr>
              <a:t>Próxima</a:t>
            </a:r>
            <a:r>
              <a:rPr dirty="0" sz="2950" spc="-110">
                <a:solidFill>
                  <a:srgbClr val="C5CED5"/>
                </a:solidFill>
                <a:latin typeface="Trebuchet MS"/>
                <a:cs typeface="Trebuchet MS"/>
              </a:rPr>
              <a:t> </a:t>
            </a:r>
            <a:r>
              <a:rPr dirty="0" sz="2950" spc="90">
                <a:solidFill>
                  <a:srgbClr val="C5CED5"/>
                </a:solidFill>
                <a:latin typeface="Trebuchet MS"/>
                <a:cs typeface="Trebuchet MS"/>
              </a:rPr>
              <a:t>Nova</a:t>
            </a:r>
            <a:r>
              <a:rPr dirty="0" sz="2950" spc="-105">
                <a:solidFill>
                  <a:srgbClr val="C5CED5"/>
                </a:solidFill>
                <a:latin typeface="Trebuchet MS"/>
                <a:cs typeface="Trebuchet MS"/>
              </a:rPr>
              <a:t> </a:t>
            </a:r>
            <a:r>
              <a:rPr dirty="0" sz="2950" spc="-60">
                <a:solidFill>
                  <a:srgbClr val="C5CED5"/>
                </a:solidFill>
                <a:latin typeface="Trebuchet MS"/>
                <a:cs typeface="Trebuchet MS"/>
              </a:rPr>
              <a:t>Alt</a:t>
            </a:r>
            <a:r>
              <a:rPr dirty="0" sz="2950" spc="-105">
                <a:solidFill>
                  <a:srgbClr val="C5CED5"/>
                </a:solidFill>
                <a:latin typeface="Trebuchet MS"/>
                <a:cs typeface="Trebuchet MS"/>
              </a:rPr>
              <a:t> </a:t>
            </a:r>
            <a:r>
              <a:rPr dirty="0" sz="2950" spc="-20">
                <a:solidFill>
                  <a:srgbClr val="C5CED5"/>
                </a:solidFill>
                <a:latin typeface="Trebuchet MS"/>
                <a:cs typeface="Trebuchet MS"/>
              </a:rPr>
              <a:t>Thin </a:t>
            </a:r>
            <a:r>
              <a:rPr dirty="0" sz="2950" spc="-95" i="1">
                <a:solidFill>
                  <a:srgbClr val="C5CED5"/>
                </a:solidFill>
                <a:latin typeface="Trebuchet MS"/>
                <a:cs typeface="Trebuchet MS"/>
              </a:rPr>
              <a:t>Próxima</a:t>
            </a:r>
            <a:r>
              <a:rPr dirty="0" sz="2950" spc="-100" i="1">
                <a:solidFill>
                  <a:srgbClr val="C5CED5"/>
                </a:solidFill>
                <a:latin typeface="Trebuchet MS"/>
                <a:cs typeface="Trebuchet MS"/>
              </a:rPr>
              <a:t> </a:t>
            </a:r>
            <a:r>
              <a:rPr dirty="0" sz="2950" spc="55" i="1">
                <a:solidFill>
                  <a:srgbClr val="C5CED5"/>
                </a:solidFill>
                <a:latin typeface="Trebuchet MS"/>
                <a:cs typeface="Trebuchet MS"/>
              </a:rPr>
              <a:t>Nova</a:t>
            </a:r>
            <a:r>
              <a:rPr dirty="0" sz="2950" spc="-60" i="1">
                <a:solidFill>
                  <a:srgbClr val="C5CED5"/>
                </a:solidFill>
                <a:latin typeface="Trebuchet MS"/>
                <a:cs typeface="Trebuchet MS"/>
              </a:rPr>
              <a:t> </a:t>
            </a:r>
            <a:r>
              <a:rPr dirty="0" sz="2950" spc="-200" i="1">
                <a:solidFill>
                  <a:srgbClr val="C5CED5"/>
                </a:solidFill>
                <a:latin typeface="Trebuchet MS"/>
                <a:cs typeface="Trebuchet MS"/>
              </a:rPr>
              <a:t>Alt</a:t>
            </a:r>
            <a:r>
              <a:rPr dirty="0" sz="2950" spc="-20" i="1">
                <a:solidFill>
                  <a:srgbClr val="C5CED5"/>
                </a:solidFill>
                <a:latin typeface="Trebuchet MS"/>
                <a:cs typeface="Trebuchet MS"/>
              </a:rPr>
              <a:t> </a:t>
            </a:r>
            <a:r>
              <a:rPr dirty="0" sz="2950" spc="-75" i="1">
                <a:solidFill>
                  <a:srgbClr val="C5CED5"/>
                </a:solidFill>
                <a:latin typeface="Trebuchet MS"/>
                <a:cs typeface="Trebuchet MS"/>
              </a:rPr>
              <a:t>Thin</a:t>
            </a:r>
            <a:r>
              <a:rPr dirty="0" sz="2950" spc="-65" i="1">
                <a:solidFill>
                  <a:srgbClr val="C5CED5"/>
                </a:solidFill>
                <a:latin typeface="Trebuchet MS"/>
                <a:cs typeface="Trebuchet MS"/>
              </a:rPr>
              <a:t> </a:t>
            </a:r>
            <a:r>
              <a:rPr dirty="0" sz="2950" spc="-10" i="1">
                <a:solidFill>
                  <a:srgbClr val="C5CED5"/>
                </a:solidFill>
                <a:latin typeface="Trebuchet MS"/>
                <a:cs typeface="Trebuchet MS"/>
              </a:rPr>
              <a:t>Italic </a:t>
            </a:r>
            <a:r>
              <a:rPr dirty="0" sz="2950" spc="-10">
                <a:solidFill>
                  <a:srgbClr val="C5CED5"/>
                </a:solidFill>
                <a:latin typeface="Trebuchet MS"/>
                <a:cs typeface="Trebuchet MS"/>
              </a:rPr>
              <a:t>Próxima</a:t>
            </a:r>
            <a:r>
              <a:rPr dirty="0" sz="2950" spc="-125">
                <a:solidFill>
                  <a:srgbClr val="C5CED5"/>
                </a:solidFill>
                <a:latin typeface="Trebuchet MS"/>
                <a:cs typeface="Trebuchet MS"/>
              </a:rPr>
              <a:t> </a:t>
            </a:r>
            <a:r>
              <a:rPr dirty="0" sz="2950" spc="105">
                <a:solidFill>
                  <a:srgbClr val="C5CED5"/>
                </a:solidFill>
                <a:latin typeface="Trebuchet MS"/>
                <a:cs typeface="Trebuchet MS"/>
              </a:rPr>
              <a:t>Nova</a:t>
            </a:r>
            <a:r>
              <a:rPr dirty="0" sz="2950" spc="-120">
                <a:solidFill>
                  <a:srgbClr val="C5CED5"/>
                </a:solidFill>
                <a:latin typeface="Trebuchet MS"/>
                <a:cs typeface="Trebuchet MS"/>
              </a:rPr>
              <a:t> </a:t>
            </a:r>
            <a:r>
              <a:rPr dirty="0" sz="2950" spc="-20">
                <a:solidFill>
                  <a:srgbClr val="C5CED5"/>
                </a:solidFill>
                <a:latin typeface="Trebuchet MS"/>
                <a:cs typeface="Trebuchet MS"/>
              </a:rPr>
              <a:t>Alt</a:t>
            </a:r>
            <a:r>
              <a:rPr dirty="0" sz="2950" spc="-120">
                <a:solidFill>
                  <a:srgbClr val="C5CED5"/>
                </a:solidFill>
                <a:latin typeface="Trebuchet MS"/>
                <a:cs typeface="Trebuchet MS"/>
              </a:rPr>
              <a:t> </a:t>
            </a:r>
            <a:r>
              <a:rPr dirty="0" sz="2950" spc="-10">
                <a:solidFill>
                  <a:srgbClr val="C5CED5"/>
                </a:solidFill>
                <a:latin typeface="Trebuchet MS"/>
                <a:cs typeface="Trebuchet MS"/>
              </a:rPr>
              <a:t>Light </a:t>
            </a:r>
            <a:r>
              <a:rPr dirty="0" sz="2950" spc="-65" i="1">
                <a:solidFill>
                  <a:srgbClr val="C5CED5"/>
                </a:solidFill>
                <a:latin typeface="Trebuchet MS"/>
                <a:cs typeface="Trebuchet MS"/>
              </a:rPr>
              <a:t>Próxima</a:t>
            </a:r>
            <a:r>
              <a:rPr dirty="0" sz="2950" spc="-80" i="1">
                <a:solidFill>
                  <a:srgbClr val="C5CED5"/>
                </a:solidFill>
                <a:latin typeface="Trebuchet MS"/>
                <a:cs typeface="Trebuchet MS"/>
              </a:rPr>
              <a:t> </a:t>
            </a:r>
            <a:r>
              <a:rPr dirty="0" sz="2950" spc="65" i="1">
                <a:solidFill>
                  <a:srgbClr val="C5CED5"/>
                </a:solidFill>
                <a:latin typeface="Trebuchet MS"/>
                <a:cs typeface="Trebuchet MS"/>
              </a:rPr>
              <a:t>Nova</a:t>
            </a:r>
            <a:r>
              <a:rPr dirty="0" sz="2950" spc="-65" i="1">
                <a:solidFill>
                  <a:srgbClr val="C5CED5"/>
                </a:solidFill>
                <a:latin typeface="Trebuchet MS"/>
                <a:cs typeface="Trebuchet MS"/>
              </a:rPr>
              <a:t> </a:t>
            </a:r>
            <a:r>
              <a:rPr dirty="0" sz="2950" spc="-155" i="1">
                <a:solidFill>
                  <a:srgbClr val="C5CED5"/>
                </a:solidFill>
                <a:latin typeface="Trebuchet MS"/>
                <a:cs typeface="Trebuchet MS"/>
              </a:rPr>
              <a:t>Alt</a:t>
            </a:r>
            <a:r>
              <a:rPr dirty="0" sz="2950" spc="-65" i="1">
                <a:solidFill>
                  <a:srgbClr val="C5CED5"/>
                </a:solidFill>
                <a:latin typeface="Trebuchet MS"/>
                <a:cs typeface="Trebuchet MS"/>
              </a:rPr>
              <a:t> </a:t>
            </a:r>
            <a:r>
              <a:rPr dirty="0" sz="2950" spc="-85" i="1">
                <a:solidFill>
                  <a:srgbClr val="C5CED5"/>
                </a:solidFill>
                <a:latin typeface="Trebuchet MS"/>
                <a:cs typeface="Trebuchet MS"/>
              </a:rPr>
              <a:t>Light</a:t>
            </a:r>
            <a:r>
              <a:rPr dirty="0" sz="2950" spc="-65" i="1">
                <a:solidFill>
                  <a:srgbClr val="C5CED5"/>
                </a:solidFill>
                <a:latin typeface="Trebuchet MS"/>
                <a:cs typeface="Trebuchet MS"/>
              </a:rPr>
              <a:t> </a:t>
            </a:r>
            <a:r>
              <a:rPr dirty="0" sz="2950" spc="-100" i="1">
                <a:solidFill>
                  <a:srgbClr val="C5CED5"/>
                </a:solidFill>
                <a:latin typeface="Trebuchet MS"/>
                <a:cs typeface="Trebuchet MS"/>
              </a:rPr>
              <a:t>Italic </a:t>
            </a:r>
            <a:r>
              <a:rPr dirty="0" sz="2950">
                <a:solidFill>
                  <a:srgbClr val="0099CC"/>
                </a:solidFill>
                <a:latin typeface="Microsoft Sans Serif"/>
                <a:cs typeface="Microsoft Sans Serif"/>
              </a:rPr>
              <a:t>Próxima</a:t>
            </a:r>
            <a:r>
              <a:rPr dirty="0" sz="2950" spc="85">
                <a:solidFill>
                  <a:srgbClr val="0099CC"/>
                </a:solidFill>
                <a:latin typeface="Microsoft Sans Serif"/>
                <a:cs typeface="Microsoft Sans Serif"/>
              </a:rPr>
              <a:t> </a:t>
            </a:r>
            <a:r>
              <a:rPr dirty="0" sz="2950">
                <a:solidFill>
                  <a:srgbClr val="0099CC"/>
                </a:solidFill>
                <a:latin typeface="Microsoft Sans Serif"/>
                <a:cs typeface="Microsoft Sans Serif"/>
              </a:rPr>
              <a:t>Nova</a:t>
            </a:r>
            <a:r>
              <a:rPr dirty="0" sz="2950" spc="85">
                <a:solidFill>
                  <a:srgbClr val="0099CC"/>
                </a:solidFill>
                <a:latin typeface="Microsoft Sans Serif"/>
                <a:cs typeface="Microsoft Sans Serif"/>
              </a:rPr>
              <a:t> </a:t>
            </a:r>
            <a:r>
              <a:rPr dirty="0" sz="2950" spc="60">
                <a:solidFill>
                  <a:srgbClr val="0099CC"/>
                </a:solidFill>
                <a:latin typeface="Microsoft Sans Serif"/>
                <a:cs typeface="Microsoft Sans Serif"/>
              </a:rPr>
              <a:t>Alt</a:t>
            </a:r>
            <a:r>
              <a:rPr dirty="0" sz="2950" spc="85">
                <a:solidFill>
                  <a:srgbClr val="0099CC"/>
                </a:solidFill>
                <a:latin typeface="Microsoft Sans Serif"/>
                <a:cs typeface="Microsoft Sans Serif"/>
              </a:rPr>
              <a:t> </a:t>
            </a:r>
            <a:r>
              <a:rPr dirty="0" sz="2950" spc="-10">
                <a:solidFill>
                  <a:srgbClr val="0099CC"/>
                </a:solidFill>
                <a:latin typeface="Microsoft Sans Serif"/>
                <a:cs typeface="Microsoft Sans Serif"/>
              </a:rPr>
              <a:t>Regular</a:t>
            </a:r>
            <a:endParaRPr sz="2950">
              <a:latin typeface="Microsoft Sans Serif"/>
              <a:cs typeface="Microsoft Sans Serif"/>
            </a:endParaRPr>
          </a:p>
          <a:p>
            <a:pPr marL="12700" marR="285115">
              <a:lnSpc>
                <a:spcPct val="107100"/>
              </a:lnSpc>
            </a:pPr>
            <a:r>
              <a:rPr dirty="0" sz="2950">
                <a:solidFill>
                  <a:srgbClr val="C5CED5"/>
                </a:solidFill>
                <a:latin typeface="Microsoft Sans Serif"/>
                <a:cs typeface="Microsoft Sans Serif"/>
              </a:rPr>
              <a:t>Próxima</a:t>
            </a:r>
            <a:r>
              <a:rPr dirty="0" sz="2950" spc="100">
                <a:solidFill>
                  <a:srgbClr val="C5CED5"/>
                </a:solidFill>
                <a:latin typeface="Microsoft Sans Serif"/>
                <a:cs typeface="Microsoft Sans Serif"/>
              </a:rPr>
              <a:t> </a:t>
            </a:r>
            <a:r>
              <a:rPr dirty="0" sz="2950">
                <a:solidFill>
                  <a:srgbClr val="C5CED5"/>
                </a:solidFill>
                <a:latin typeface="Microsoft Sans Serif"/>
                <a:cs typeface="Microsoft Sans Serif"/>
              </a:rPr>
              <a:t>Nova</a:t>
            </a:r>
            <a:r>
              <a:rPr dirty="0" sz="2950" spc="105">
                <a:solidFill>
                  <a:srgbClr val="C5CED5"/>
                </a:solidFill>
                <a:latin typeface="Microsoft Sans Serif"/>
                <a:cs typeface="Microsoft Sans Serif"/>
              </a:rPr>
              <a:t> </a:t>
            </a:r>
            <a:r>
              <a:rPr dirty="0" sz="2950" spc="60">
                <a:solidFill>
                  <a:srgbClr val="C5CED5"/>
                </a:solidFill>
                <a:latin typeface="Microsoft Sans Serif"/>
                <a:cs typeface="Microsoft Sans Serif"/>
              </a:rPr>
              <a:t>Alt</a:t>
            </a:r>
            <a:r>
              <a:rPr dirty="0" sz="2950" spc="110">
                <a:solidFill>
                  <a:srgbClr val="C5CED5"/>
                </a:solidFill>
                <a:latin typeface="Microsoft Sans Serif"/>
                <a:cs typeface="Microsoft Sans Serif"/>
              </a:rPr>
              <a:t> </a:t>
            </a:r>
            <a:r>
              <a:rPr dirty="0" sz="2950">
                <a:solidFill>
                  <a:srgbClr val="C5CED5"/>
                </a:solidFill>
                <a:latin typeface="Microsoft Sans Serif"/>
                <a:cs typeface="Microsoft Sans Serif"/>
              </a:rPr>
              <a:t>Regular</a:t>
            </a:r>
            <a:r>
              <a:rPr dirty="0" sz="2950" spc="110">
                <a:solidFill>
                  <a:srgbClr val="C5CED5"/>
                </a:solidFill>
                <a:latin typeface="Microsoft Sans Serif"/>
                <a:cs typeface="Microsoft Sans Serif"/>
              </a:rPr>
              <a:t> </a:t>
            </a:r>
            <a:r>
              <a:rPr dirty="0" sz="2950" spc="-10">
                <a:solidFill>
                  <a:srgbClr val="C5CED5"/>
                </a:solidFill>
                <a:latin typeface="Microsoft Sans Serif"/>
                <a:cs typeface="Microsoft Sans Serif"/>
              </a:rPr>
              <a:t>Italic </a:t>
            </a:r>
            <a:r>
              <a:rPr dirty="0" sz="2950" spc="-70" b="1">
                <a:solidFill>
                  <a:srgbClr val="C5CED5"/>
                </a:solidFill>
                <a:latin typeface="Arial"/>
                <a:cs typeface="Arial"/>
              </a:rPr>
              <a:t>Próxima</a:t>
            </a:r>
            <a:r>
              <a:rPr dirty="0" sz="2950" spc="-75" b="1">
                <a:solidFill>
                  <a:srgbClr val="C5CED5"/>
                </a:solidFill>
                <a:latin typeface="Arial"/>
                <a:cs typeface="Arial"/>
              </a:rPr>
              <a:t> </a:t>
            </a:r>
            <a:r>
              <a:rPr dirty="0" sz="2950" b="1">
                <a:solidFill>
                  <a:srgbClr val="C5CED5"/>
                </a:solidFill>
                <a:latin typeface="Arial"/>
                <a:cs typeface="Arial"/>
              </a:rPr>
              <a:t>Nova</a:t>
            </a:r>
            <a:r>
              <a:rPr dirty="0" sz="2950" spc="-75" b="1">
                <a:solidFill>
                  <a:srgbClr val="C5CED5"/>
                </a:solidFill>
                <a:latin typeface="Arial"/>
                <a:cs typeface="Arial"/>
              </a:rPr>
              <a:t> </a:t>
            </a:r>
            <a:r>
              <a:rPr dirty="0" sz="2950" b="1">
                <a:solidFill>
                  <a:srgbClr val="C5CED5"/>
                </a:solidFill>
                <a:latin typeface="Arial"/>
                <a:cs typeface="Arial"/>
              </a:rPr>
              <a:t>Alt</a:t>
            </a:r>
            <a:r>
              <a:rPr dirty="0" sz="2950" spc="-70" b="1">
                <a:solidFill>
                  <a:srgbClr val="C5CED5"/>
                </a:solidFill>
                <a:latin typeface="Arial"/>
                <a:cs typeface="Arial"/>
              </a:rPr>
              <a:t> </a:t>
            </a:r>
            <a:r>
              <a:rPr dirty="0" sz="2950" spc="-10" b="1">
                <a:solidFill>
                  <a:srgbClr val="C5CED5"/>
                </a:solidFill>
                <a:latin typeface="Arial"/>
                <a:cs typeface="Arial"/>
              </a:rPr>
              <a:t>Semibold </a:t>
            </a:r>
            <a:r>
              <a:rPr dirty="0" sz="2950" spc="-95" b="1" i="1">
                <a:solidFill>
                  <a:srgbClr val="C5CED5"/>
                </a:solidFill>
                <a:latin typeface="Arial"/>
                <a:cs typeface="Arial"/>
              </a:rPr>
              <a:t>Próxima</a:t>
            </a:r>
            <a:r>
              <a:rPr dirty="0" sz="2950" spc="-114" b="1" i="1">
                <a:solidFill>
                  <a:srgbClr val="C5CED5"/>
                </a:solidFill>
                <a:latin typeface="Arial"/>
                <a:cs typeface="Arial"/>
              </a:rPr>
              <a:t> </a:t>
            </a:r>
            <a:r>
              <a:rPr dirty="0" sz="2950" b="1" i="1">
                <a:solidFill>
                  <a:srgbClr val="C5CED5"/>
                </a:solidFill>
                <a:latin typeface="Arial"/>
                <a:cs typeface="Arial"/>
              </a:rPr>
              <a:t>Nova</a:t>
            </a:r>
            <a:r>
              <a:rPr dirty="0" sz="2950" spc="-135" b="1" i="1">
                <a:solidFill>
                  <a:srgbClr val="C5CED5"/>
                </a:solidFill>
                <a:latin typeface="Arial"/>
                <a:cs typeface="Arial"/>
              </a:rPr>
              <a:t> </a:t>
            </a:r>
            <a:r>
              <a:rPr dirty="0" sz="2950" b="1" i="1">
                <a:solidFill>
                  <a:srgbClr val="C5CED5"/>
                </a:solidFill>
                <a:latin typeface="Arial"/>
                <a:cs typeface="Arial"/>
              </a:rPr>
              <a:t>Alt</a:t>
            </a:r>
            <a:r>
              <a:rPr dirty="0" sz="2950" spc="-125" b="1" i="1">
                <a:solidFill>
                  <a:srgbClr val="C5CED5"/>
                </a:solidFill>
                <a:latin typeface="Arial"/>
                <a:cs typeface="Arial"/>
              </a:rPr>
              <a:t> </a:t>
            </a:r>
            <a:r>
              <a:rPr dirty="0" sz="2950" spc="-55" b="1" i="1">
                <a:solidFill>
                  <a:srgbClr val="C5CED5"/>
                </a:solidFill>
                <a:latin typeface="Arial"/>
                <a:cs typeface="Arial"/>
              </a:rPr>
              <a:t>Semibold</a:t>
            </a:r>
            <a:r>
              <a:rPr dirty="0" sz="2950" spc="-125" b="1" i="1">
                <a:solidFill>
                  <a:srgbClr val="C5CED5"/>
                </a:solidFill>
                <a:latin typeface="Arial"/>
                <a:cs typeface="Arial"/>
              </a:rPr>
              <a:t> </a:t>
            </a:r>
            <a:r>
              <a:rPr dirty="0" sz="2950" spc="-20" b="1" i="1">
                <a:solidFill>
                  <a:srgbClr val="C5CED5"/>
                </a:solidFill>
                <a:latin typeface="Arial"/>
                <a:cs typeface="Arial"/>
              </a:rPr>
              <a:t>Italic </a:t>
            </a:r>
            <a:r>
              <a:rPr dirty="0" sz="2950" spc="-30" b="1">
                <a:solidFill>
                  <a:srgbClr val="0099CC"/>
                </a:solidFill>
                <a:latin typeface="Arial"/>
                <a:cs typeface="Arial"/>
              </a:rPr>
              <a:t>Próxima</a:t>
            </a:r>
            <a:r>
              <a:rPr dirty="0" sz="2950" spc="-45" b="1">
                <a:solidFill>
                  <a:srgbClr val="0099CC"/>
                </a:solidFill>
                <a:latin typeface="Arial"/>
                <a:cs typeface="Arial"/>
              </a:rPr>
              <a:t> </a:t>
            </a:r>
            <a:r>
              <a:rPr dirty="0" sz="2950" b="1">
                <a:solidFill>
                  <a:srgbClr val="0099CC"/>
                </a:solidFill>
                <a:latin typeface="Arial"/>
                <a:cs typeface="Arial"/>
              </a:rPr>
              <a:t>Nova</a:t>
            </a:r>
            <a:r>
              <a:rPr dirty="0" sz="2950" spc="-45" b="1">
                <a:solidFill>
                  <a:srgbClr val="0099CC"/>
                </a:solidFill>
                <a:latin typeface="Arial"/>
                <a:cs typeface="Arial"/>
              </a:rPr>
              <a:t> </a:t>
            </a:r>
            <a:r>
              <a:rPr dirty="0" sz="2950" b="1">
                <a:solidFill>
                  <a:srgbClr val="0099CC"/>
                </a:solidFill>
                <a:latin typeface="Arial"/>
                <a:cs typeface="Arial"/>
              </a:rPr>
              <a:t>Alt</a:t>
            </a:r>
            <a:r>
              <a:rPr dirty="0" sz="2950" spc="-45" b="1">
                <a:solidFill>
                  <a:srgbClr val="0099CC"/>
                </a:solidFill>
                <a:latin typeface="Arial"/>
                <a:cs typeface="Arial"/>
              </a:rPr>
              <a:t> </a:t>
            </a:r>
            <a:r>
              <a:rPr dirty="0" sz="2950" spc="-20" b="1">
                <a:solidFill>
                  <a:srgbClr val="0099CC"/>
                </a:solidFill>
                <a:latin typeface="Arial"/>
                <a:cs typeface="Arial"/>
              </a:rPr>
              <a:t>Bold</a:t>
            </a:r>
            <a:endParaRPr sz="2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2950" spc="-50" b="1" i="1">
                <a:solidFill>
                  <a:srgbClr val="C5CED5"/>
                </a:solidFill>
                <a:latin typeface="Trebuchet MS"/>
                <a:cs typeface="Trebuchet MS"/>
              </a:rPr>
              <a:t>Próxima</a:t>
            </a:r>
            <a:r>
              <a:rPr dirty="0" sz="2950" spc="-75" b="1" i="1">
                <a:solidFill>
                  <a:srgbClr val="C5CED5"/>
                </a:solidFill>
                <a:latin typeface="Trebuchet MS"/>
                <a:cs typeface="Trebuchet MS"/>
              </a:rPr>
              <a:t> </a:t>
            </a:r>
            <a:r>
              <a:rPr dirty="0" sz="2950" b="1" i="1">
                <a:solidFill>
                  <a:srgbClr val="C5CED5"/>
                </a:solidFill>
                <a:latin typeface="Trebuchet MS"/>
                <a:cs typeface="Trebuchet MS"/>
              </a:rPr>
              <a:t>Nova</a:t>
            </a:r>
            <a:r>
              <a:rPr dirty="0" sz="2950" spc="-75" b="1" i="1">
                <a:solidFill>
                  <a:srgbClr val="C5CED5"/>
                </a:solidFill>
                <a:latin typeface="Trebuchet MS"/>
                <a:cs typeface="Trebuchet MS"/>
              </a:rPr>
              <a:t> </a:t>
            </a:r>
            <a:r>
              <a:rPr dirty="0" sz="2950" b="1" i="1">
                <a:solidFill>
                  <a:srgbClr val="C5CED5"/>
                </a:solidFill>
                <a:latin typeface="Trebuchet MS"/>
                <a:cs typeface="Trebuchet MS"/>
              </a:rPr>
              <a:t>Alt</a:t>
            </a:r>
            <a:r>
              <a:rPr dirty="0" sz="2950" spc="-75" b="1" i="1">
                <a:solidFill>
                  <a:srgbClr val="C5CED5"/>
                </a:solidFill>
                <a:latin typeface="Trebuchet MS"/>
                <a:cs typeface="Trebuchet MS"/>
              </a:rPr>
              <a:t> </a:t>
            </a:r>
            <a:r>
              <a:rPr dirty="0" sz="2950" spc="55" b="1" i="1">
                <a:solidFill>
                  <a:srgbClr val="C5CED5"/>
                </a:solidFill>
                <a:latin typeface="Trebuchet MS"/>
                <a:cs typeface="Trebuchet MS"/>
              </a:rPr>
              <a:t>Bold</a:t>
            </a:r>
            <a:r>
              <a:rPr dirty="0" sz="2950" spc="-70" b="1" i="1">
                <a:solidFill>
                  <a:srgbClr val="C5CED5"/>
                </a:solidFill>
                <a:latin typeface="Trebuchet MS"/>
                <a:cs typeface="Trebuchet MS"/>
              </a:rPr>
              <a:t> </a:t>
            </a:r>
            <a:r>
              <a:rPr dirty="0" sz="2950" spc="-10" b="1" i="1">
                <a:solidFill>
                  <a:srgbClr val="C5CED5"/>
                </a:solidFill>
                <a:latin typeface="Trebuchet MS"/>
                <a:cs typeface="Trebuchet MS"/>
              </a:rPr>
              <a:t>Italic</a:t>
            </a:r>
            <a:endParaRPr sz="2950">
              <a:latin typeface="Trebuchet MS"/>
              <a:cs typeface="Trebuchet MS"/>
            </a:endParaRPr>
          </a:p>
          <a:p>
            <a:pPr marL="12700" marR="5080">
              <a:lnSpc>
                <a:spcPct val="107100"/>
              </a:lnSpc>
            </a:pPr>
            <a:r>
              <a:rPr dirty="0" sz="2950" b="1">
                <a:solidFill>
                  <a:srgbClr val="C5CED5"/>
                </a:solidFill>
                <a:latin typeface="Arial"/>
                <a:cs typeface="Arial"/>
              </a:rPr>
              <a:t>Próxima</a:t>
            </a:r>
            <a:r>
              <a:rPr dirty="0" sz="2950" spc="45" b="1">
                <a:solidFill>
                  <a:srgbClr val="C5CED5"/>
                </a:solidFill>
                <a:latin typeface="Arial"/>
                <a:cs typeface="Arial"/>
              </a:rPr>
              <a:t> </a:t>
            </a:r>
            <a:r>
              <a:rPr dirty="0" sz="2950" b="1">
                <a:solidFill>
                  <a:srgbClr val="C5CED5"/>
                </a:solidFill>
                <a:latin typeface="Arial"/>
                <a:cs typeface="Arial"/>
              </a:rPr>
              <a:t>Nova</a:t>
            </a:r>
            <a:r>
              <a:rPr dirty="0" sz="2950" spc="55" b="1">
                <a:solidFill>
                  <a:srgbClr val="C5CED5"/>
                </a:solidFill>
                <a:latin typeface="Arial"/>
                <a:cs typeface="Arial"/>
              </a:rPr>
              <a:t> </a:t>
            </a:r>
            <a:r>
              <a:rPr dirty="0" sz="2950" b="1">
                <a:solidFill>
                  <a:srgbClr val="C5CED5"/>
                </a:solidFill>
                <a:latin typeface="Arial"/>
                <a:cs typeface="Arial"/>
              </a:rPr>
              <a:t>Alt</a:t>
            </a:r>
            <a:r>
              <a:rPr dirty="0" sz="2950" spc="55" b="1">
                <a:solidFill>
                  <a:srgbClr val="C5CED5"/>
                </a:solidFill>
                <a:latin typeface="Arial"/>
                <a:cs typeface="Arial"/>
              </a:rPr>
              <a:t> </a:t>
            </a:r>
            <a:r>
              <a:rPr dirty="0" sz="2950" spc="-10" b="1">
                <a:solidFill>
                  <a:srgbClr val="C5CED5"/>
                </a:solidFill>
                <a:latin typeface="Arial"/>
                <a:cs typeface="Arial"/>
              </a:rPr>
              <a:t>Extrabold </a:t>
            </a:r>
            <a:r>
              <a:rPr dirty="0" sz="2950" spc="-10" b="1" i="1">
                <a:solidFill>
                  <a:srgbClr val="C5CED5"/>
                </a:solidFill>
                <a:latin typeface="Trebuchet MS"/>
                <a:cs typeface="Trebuchet MS"/>
              </a:rPr>
              <a:t>Próxima</a:t>
            </a:r>
            <a:r>
              <a:rPr dirty="0" sz="2950" spc="-60" b="1" i="1">
                <a:solidFill>
                  <a:srgbClr val="C5CED5"/>
                </a:solidFill>
                <a:latin typeface="Trebuchet MS"/>
                <a:cs typeface="Trebuchet MS"/>
              </a:rPr>
              <a:t> </a:t>
            </a:r>
            <a:r>
              <a:rPr dirty="0" sz="2950" b="1" i="1">
                <a:solidFill>
                  <a:srgbClr val="C5CED5"/>
                </a:solidFill>
                <a:latin typeface="Trebuchet MS"/>
                <a:cs typeface="Trebuchet MS"/>
              </a:rPr>
              <a:t>Nova</a:t>
            </a:r>
            <a:r>
              <a:rPr dirty="0" sz="2950" spc="-60" b="1" i="1">
                <a:solidFill>
                  <a:srgbClr val="C5CED5"/>
                </a:solidFill>
                <a:latin typeface="Trebuchet MS"/>
                <a:cs typeface="Trebuchet MS"/>
              </a:rPr>
              <a:t> </a:t>
            </a:r>
            <a:r>
              <a:rPr dirty="0" sz="2950" b="1" i="1">
                <a:solidFill>
                  <a:srgbClr val="C5CED5"/>
                </a:solidFill>
                <a:latin typeface="Trebuchet MS"/>
                <a:cs typeface="Trebuchet MS"/>
              </a:rPr>
              <a:t>Alt</a:t>
            </a:r>
            <a:r>
              <a:rPr dirty="0" sz="2950" spc="-60" b="1" i="1">
                <a:solidFill>
                  <a:srgbClr val="C5CED5"/>
                </a:solidFill>
                <a:latin typeface="Trebuchet MS"/>
                <a:cs typeface="Trebuchet MS"/>
              </a:rPr>
              <a:t> </a:t>
            </a:r>
            <a:r>
              <a:rPr dirty="0" sz="2950" spc="-30" b="1" i="1">
                <a:solidFill>
                  <a:srgbClr val="C5CED5"/>
                </a:solidFill>
                <a:latin typeface="Trebuchet MS"/>
                <a:cs typeface="Trebuchet MS"/>
              </a:rPr>
              <a:t>Extrabold</a:t>
            </a:r>
            <a:r>
              <a:rPr dirty="0" sz="2950" spc="-60" b="1" i="1">
                <a:solidFill>
                  <a:srgbClr val="C5CED5"/>
                </a:solidFill>
                <a:latin typeface="Trebuchet MS"/>
                <a:cs typeface="Trebuchet MS"/>
              </a:rPr>
              <a:t> </a:t>
            </a:r>
            <a:r>
              <a:rPr dirty="0" sz="2950" spc="-20" b="1" i="1">
                <a:solidFill>
                  <a:srgbClr val="C5CED5"/>
                </a:solidFill>
                <a:latin typeface="Trebuchet MS"/>
                <a:cs typeface="Trebuchet MS"/>
              </a:rPr>
              <a:t>Italic </a:t>
            </a:r>
            <a:r>
              <a:rPr dirty="0" sz="2950">
                <a:solidFill>
                  <a:srgbClr val="C5CED5"/>
                </a:solidFill>
                <a:latin typeface="Microsoft Sans Serif"/>
                <a:cs typeface="Microsoft Sans Serif"/>
              </a:rPr>
              <a:t>Próxima</a:t>
            </a:r>
            <a:r>
              <a:rPr dirty="0" sz="2950" spc="80">
                <a:solidFill>
                  <a:srgbClr val="C5CED5"/>
                </a:solidFill>
                <a:latin typeface="Microsoft Sans Serif"/>
                <a:cs typeface="Microsoft Sans Serif"/>
              </a:rPr>
              <a:t> </a:t>
            </a:r>
            <a:r>
              <a:rPr dirty="0" sz="2950">
                <a:solidFill>
                  <a:srgbClr val="C5CED5"/>
                </a:solidFill>
                <a:latin typeface="Microsoft Sans Serif"/>
                <a:cs typeface="Microsoft Sans Serif"/>
              </a:rPr>
              <a:t>Nova</a:t>
            </a:r>
            <a:r>
              <a:rPr dirty="0" sz="2950" spc="85">
                <a:solidFill>
                  <a:srgbClr val="C5CED5"/>
                </a:solidFill>
                <a:latin typeface="Microsoft Sans Serif"/>
                <a:cs typeface="Microsoft Sans Serif"/>
              </a:rPr>
              <a:t> </a:t>
            </a:r>
            <a:r>
              <a:rPr dirty="0" sz="2950" spc="60">
                <a:solidFill>
                  <a:srgbClr val="C5CED5"/>
                </a:solidFill>
                <a:latin typeface="Microsoft Sans Serif"/>
                <a:cs typeface="Microsoft Sans Serif"/>
              </a:rPr>
              <a:t>Alt</a:t>
            </a:r>
            <a:r>
              <a:rPr dirty="0" sz="2950" spc="90">
                <a:solidFill>
                  <a:srgbClr val="C5CED5"/>
                </a:solidFill>
                <a:latin typeface="Microsoft Sans Serif"/>
                <a:cs typeface="Microsoft Sans Serif"/>
              </a:rPr>
              <a:t> </a:t>
            </a:r>
            <a:r>
              <a:rPr dirty="0" sz="2950" spc="-10">
                <a:solidFill>
                  <a:srgbClr val="C5CED5"/>
                </a:solidFill>
                <a:latin typeface="Microsoft Sans Serif"/>
                <a:cs typeface="Microsoft Sans Serif"/>
              </a:rPr>
              <a:t>Black</a:t>
            </a:r>
            <a:endParaRPr sz="29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2950" b="1" i="1">
                <a:solidFill>
                  <a:srgbClr val="C5CED5"/>
                </a:solidFill>
                <a:latin typeface="Trebuchet MS"/>
                <a:cs typeface="Trebuchet MS"/>
              </a:rPr>
              <a:t>Próxima</a:t>
            </a:r>
            <a:r>
              <a:rPr dirty="0" sz="2950" spc="45" b="1" i="1">
                <a:solidFill>
                  <a:srgbClr val="C5CED5"/>
                </a:solidFill>
                <a:latin typeface="Trebuchet MS"/>
                <a:cs typeface="Trebuchet MS"/>
              </a:rPr>
              <a:t> </a:t>
            </a:r>
            <a:r>
              <a:rPr dirty="0" sz="2950" b="1" i="1">
                <a:solidFill>
                  <a:srgbClr val="C5CED5"/>
                </a:solidFill>
                <a:latin typeface="Trebuchet MS"/>
                <a:cs typeface="Trebuchet MS"/>
              </a:rPr>
              <a:t>Nova</a:t>
            </a:r>
            <a:r>
              <a:rPr dirty="0" sz="2950" spc="40" b="1" i="1">
                <a:solidFill>
                  <a:srgbClr val="C5CED5"/>
                </a:solidFill>
                <a:latin typeface="Trebuchet MS"/>
                <a:cs typeface="Trebuchet MS"/>
              </a:rPr>
              <a:t> </a:t>
            </a:r>
            <a:r>
              <a:rPr dirty="0" sz="2950" spc="50" b="1" i="1">
                <a:solidFill>
                  <a:srgbClr val="C5CED5"/>
                </a:solidFill>
                <a:latin typeface="Trebuchet MS"/>
                <a:cs typeface="Trebuchet MS"/>
              </a:rPr>
              <a:t>Alt</a:t>
            </a:r>
            <a:r>
              <a:rPr dirty="0" sz="2950" spc="45" b="1" i="1">
                <a:solidFill>
                  <a:srgbClr val="C5CED5"/>
                </a:solidFill>
                <a:latin typeface="Trebuchet MS"/>
                <a:cs typeface="Trebuchet MS"/>
              </a:rPr>
              <a:t> </a:t>
            </a:r>
            <a:r>
              <a:rPr dirty="0" sz="2950" spc="85" b="1" i="1">
                <a:solidFill>
                  <a:srgbClr val="C5CED5"/>
                </a:solidFill>
                <a:latin typeface="Trebuchet MS"/>
                <a:cs typeface="Trebuchet MS"/>
              </a:rPr>
              <a:t>Black</a:t>
            </a:r>
            <a:r>
              <a:rPr dirty="0" sz="2950" spc="45" b="1" i="1">
                <a:solidFill>
                  <a:srgbClr val="C5CED5"/>
                </a:solidFill>
                <a:latin typeface="Trebuchet MS"/>
                <a:cs typeface="Trebuchet MS"/>
              </a:rPr>
              <a:t> </a:t>
            </a:r>
            <a:r>
              <a:rPr dirty="0" sz="2950" spc="-10" b="1" i="1">
                <a:solidFill>
                  <a:srgbClr val="C5CED5"/>
                </a:solidFill>
                <a:latin typeface="Trebuchet MS"/>
                <a:cs typeface="Trebuchet MS"/>
              </a:rPr>
              <a:t>Italic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929527" y="288931"/>
            <a:ext cx="6135370" cy="8464550"/>
          </a:xfrm>
          <a:prstGeom prst="rect">
            <a:avLst/>
          </a:prstGeom>
        </p:spPr>
        <p:txBody>
          <a:bodyPr wrap="square" lIns="0" tIns="5060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985"/>
              </a:spcBef>
            </a:pPr>
            <a:r>
              <a:rPr dirty="0" sz="20400" spc="2340" b="1">
                <a:solidFill>
                  <a:srgbClr val="0099CC"/>
                </a:solidFill>
                <a:latin typeface="Arial"/>
                <a:cs typeface="Arial"/>
              </a:rPr>
              <a:t>a</a:t>
            </a:r>
            <a:r>
              <a:rPr dirty="0" sz="20400" spc="1920" b="1">
                <a:solidFill>
                  <a:srgbClr val="0099CC"/>
                </a:solidFill>
                <a:latin typeface="Arial"/>
                <a:cs typeface="Arial"/>
              </a:rPr>
              <a:t>a</a:t>
            </a:r>
            <a:r>
              <a:rPr dirty="0" sz="20400" spc="680">
                <a:solidFill>
                  <a:srgbClr val="0099CC"/>
                </a:solidFill>
                <a:latin typeface="Trebuchet MS"/>
                <a:cs typeface="Trebuchet MS"/>
              </a:rPr>
              <a:t>a</a:t>
            </a:r>
            <a:endParaRPr sz="20400">
              <a:latin typeface="Trebuchet MS"/>
              <a:cs typeface="Trebuchet MS"/>
            </a:endParaRPr>
          </a:p>
          <a:p>
            <a:pPr marL="101600" marR="5080">
              <a:lnSpc>
                <a:spcPts val="6100"/>
              </a:lnSpc>
              <a:spcBef>
                <a:spcPts val="1605"/>
              </a:spcBef>
            </a:pPr>
            <a:r>
              <a:rPr dirty="0" sz="5450" spc="-295" b="1">
                <a:solidFill>
                  <a:srgbClr val="0099CC"/>
                </a:solidFill>
                <a:latin typeface="Arial"/>
                <a:cs typeface="Arial"/>
              </a:rPr>
              <a:t>ABCDEFGHIJKLMN </a:t>
            </a:r>
            <a:r>
              <a:rPr dirty="0" sz="5450" spc="-75" b="1">
                <a:solidFill>
                  <a:srgbClr val="0099CC"/>
                </a:solidFill>
                <a:latin typeface="Arial"/>
                <a:cs typeface="Arial"/>
              </a:rPr>
              <a:t>OPQRSTUVWXYZ</a:t>
            </a:r>
            <a:endParaRPr sz="5450">
              <a:latin typeface="Arial"/>
              <a:cs typeface="Arial"/>
            </a:endParaRPr>
          </a:p>
          <a:p>
            <a:pPr marL="101600" marR="1284605">
              <a:lnSpc>
                <a:spcPts val="6100"/>
              </a:lnSpc>
            </a:pPr>
            <a:r>
              <a:rPr dirty="0" sz="5450" spc="-195" b="1">
                <a:solidFill>
                  <a:srgbClr val="0099CC"/>
                </a:solidFill>
                <a:latin typeface="Arial"/>
                <a:cs typeface="Arial"/>
              </a:rPr>
              <a:t>abcdefghijklmn </a:t>
            </a:r>
            <a:r>
              <a:rPr dirty="0" sz="5450" spc="-110" b="1">
                <a:solidFill>
                  <a:srgbClr val="0099CC"/>
                </a:solidFill>
                <a:latin typeface="Arial"/>
                <a:cs typeface="Arial"/>
              </a:rPr>
              <a:t>opqrstuvwxyz </a:t>
            </a:r>
            <a:r>
              <a:rPr dirty="0" sz="5450" spc="-10" b="1">
                <a:solidFill>
                  <a:srgbClr val="0099CC"/>
                </a:solidFill>
                <a:latin typeface="Arial"/>
                <a:cs typeface="Arial"/>
              </a:rPr>
              <a:t>0123456789</a:t>
            </a:r>
            <a:endParaRPr sz="5450">
              <a:latin typeface="Arial"/>
              <a:cs typeface="Arial"/>
            </a:endParaRPr>
          </a:p>
          <a:p>
            <a:pPr marL="101600">
              <a:lnSpc>
                <a:spcPts val="5975"/>
              </a:lnSpc>
            </a:pPr>
            <a:r>
              <a:rPr dirty="0" sz="5450" spc="-670" b="1">
                <a:solidFill>
                  <a:srgbClr val="0099CC"/>
                </a:solidFill>
                <a:latin typeface="Arial"/>
                <a:cs typeface="Arial"/>
              </a:rPr>
              <a:t>“</a:t>
            </a:r>
            <a:r>
              <a:rPr dirty="0" sz="5450" spc="-220" b="1">
                <a:solidFill>
                  <a:srgbClr val="0099CC"/>
                </a:solidFill>
                <a:latin typeface="Arial"/>
                <a:cs typeface="Arial"/>
              </a:rPr>
              <a:t>,</a:t>
            </a:r>
            <a:r>
              <a:rPr dirty="0" sz="5450" spc="-340" b="1">
                <a:solidFill>
                  <a:srgbClr val="0099CC"/>
                </a:solidFill>
                <a:latin typeface="Arial"/>
                <a:cs typeface="Arial"/>
              </a:rPr>
              <a:t>.</a:t>
            </a:r>
            <a:r>
              <a:rPr dirty="0" sz="5450" spc="-75" b="1">
                <a:solidFill>
                  <a:srgbClr val="0099CC"/>
                </a:solidFill>
                <a:latin typeface="Arial"/>
                <a:cs typeface="Arial"/>
              </a:rPr>
              <a:t>-</a:t>
            </a:r>
            <a:r>
              <a:rPr dirty="0" sz="5450" spc="-840" b="1">
                <a:solidFill>
                  <a:srgbClr val="0099CC"/>
                </a:solidFill>
                <a:latin typeface="Arial"/>
                <a:cs typeface="Arial"/>
              </a:rPr>
              <a:t>—</a:t>
            </a:r>
            <a:r>
              <a:rPr dirty="0" sz="5450" spc="-105" b="1">
                <a:solidFill>
                  <a:srgbClr val="0099CC"/>
                </a:solidFill>
                <a:latin typeface="Arial"/>
                <a:cs typeface="Arial"/>
              </a:rPr>
              <a:t>–!?+=/*#£$€()”</a:t>
            </a:r>
            <a:endParaRPr sz="5450">
              <a:latin typeface="Arial"/>
              <a:cs typeface="Arial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523542" y="6593523"/>
            <a:ext cx="956310" cy="717550"/>
          </a:xfrm>
          <a:custGeom>
            <a:avLst/>
            <a:gdLst/>
            <a:ahLst/>
            <a:cxnLst/>
            <a:rect l="l" t="t" r="r" b="b"/>
            <a:pathLst>
              <a:path w="956310" h="717550">
                <a:moveTo>
                  <a:pt x="416280" y="632828"/>
                </a:moveTo>
                <a:lnTo>
                  <a:pt x="237825" y="632828"/>
                </a:lnTo>
                <a:lnTo>
                  <a:pt x="239175" y="633373"/>
                </a:lnTo>
                <a:lnTo>
                  <a:pt x="321990" y="716198"/>
                </a:lnTo>
                <a:lnTo>
                  <a:pt x="324471" y="717224"/>
                </a:lnTo>
                <a:lnTo>
                  <a:pt x="329644" y="717224"/>
                </a:lnTo>
                <a:lnTo>
                  <a:pt x="332126" y="716198"/>
                </a:lnTo>
                <a:lnTo>
                  <a:pt x="414929" y="633373"/>
                </a:lnTo>
                <a:lnTo>
                  <a:pt x="416280" y="632828"/>
                </a:lnTo>
                <a:close/>
              </a:path>
              <a:path w="956310" h="717550">
                <a:moveTo>
                  <a:pt x="828393" y="0"/>
                </a:moveTo>
                <a:lnTo>
                  <a:pt x="127891" y="0"/>
                </a:lnTo>
                <a:lnTo>
                  <a:pt x="78157" y="10067"/>
                </a:lnTo>
                <a:lnTo>
                  <a:pt x="37500" y="37504"/>
                </a:lnTo>
                <a:lnTo>
                  <a:pt x="10065" y="78161"/>
                </a:lnTo>
                <a:lnTo>
                  <a:pt x="0" y="127891"/>
                </a:lnTo>
                <a:lnTo>
                  <a:pt x="0" y="504927"/>
                </a:lnTo>
                <a:lnTo>
                  <a:pt x="10065" y="554662"/>
                </a:lnTo>
                <a:lnTo>
                  <a:pt x="37500" y="595323"/>
                </a:lnTo>
                <a:lnTo>
                  <a:pt x="78157" y="622761"/>
                </a:lnTo>
                <a:lnTo>
                  <a:pt x="127891" y="632828"/>
                </a:lnTo>
                <a:lnTo>
                  <a:pt x="828393" y="632828"/>
                </a:lnTo>
                <a:lnTo>
                  <a:pt x="878131" y="622761"/>
                </a:lnTo>
                <a:lnTo>
                  <a:pt x="918795" y="595323"/>
                </a:lnTo>
                <a:lnTo>
                  <a:pt x="946236" y="554662"/>
                </a:lnTo>
                <a:lnTo>
                  <a:pt x="956172" y="505586"/>
                </a:lnTo>
                <a:lnTo>
                  <a:pt x="394260" y="505586"/>
                </a:lnTo>
                <a:lnTo>
                  <a:pt x="385241" y="504517"/>
                </a:lnTo>
                <a:lnTo>
                  <a:pt x="376844" y="501420"/>
                </a:lnTo>
                <a:lnTo>
                  <a:pt x="369425" y="496464"/>
                </a:lnTo>
                <a:lnTo>
                  <a:pt x="363339" y="489817"/>
                </a:lnTo>
                <a:lnTo>
                  <a:pt x="309935" y="414788"/>
                </a:lnTo>
                <a:lnTo>
                  <a:pt x="189490" y="414788"/>
                </a:lnTo>
                <a:lnTo>
                  <a:pt x="175685" y="412860"/>
                </a:lnTo>
                <a:lnTo>
                  <a:pt x="175317" y="412860"/>
                </a:lnTo>
                <a:lnTo>
                  <a:pt x="162830" y="405767"/>
                </a:lnTo>
                <a:lnTo>
                  <a:pt x="160774" y="403223"/>
                </a:lnTo>
                <a:lnTo>
                  <a:pt x="153628" y="394040"/>
                </a:lnTo>
                <a:lnTo>
                  <a:pt x="149898" y="379881"/>
                </a:lnTo>
                <a:lnTo>
                  <a:pt x="151946" y="365914"/>
                </a:lnTo>
                <a:lnTo>
                  <a:pt x="159208" y="353719"/>
                </a:lnTo>
                <a:lnTo>
                  <a:pt x="171115" y="344879"/>
                </a:lnTo>
                <a:lnTo>
                  <a:pt x="277415" y="294608"/>
                </a:lnTo>
                <a:lnTo>
                  <a:pt x="290364" y="291066"/>
                </a:lnTo>
                <a:lnTo>
                  <a:pt x="447721" y="291066"/>
                </a:lnTo>
                <a:lnTo>
                  <a:pt x="453787" y="279844"/>
                </a:lnTo>
                <a:lnTo>
                  <a:pt x="488691" y="260247"/>
                </a:lnTo>
                <a:lnTo>
                  <a:pt x="643895" y="260247"/>
                </a:lnTo>
                <a:lnTo>
                  <a:pt x="741296" y="159073"/>
                </a:lnTo>
                <a:lnTo>
                  <a:pt x="753509" y="150608"/>
                </a:lnTo>
                <a:lnTo>
                  <a:pt x="767595" y="147494"/>
                </a:lnTo>
                <a:lnTo>
                  <a:pt x="956305" y="147494"/>
                </a:lnTo>
                <a:lnTo>
                  <a:pt x="956305" y="127891"/>
                </a:lnTo>
                <a:lnTo>
                  <a:pt x="946236" y="78161"/>
                </a:lnTo>
                <a:lnTo>
                  <a:pt x="918795" y="37504"/>
                </a:lnTo>
                <a:lnTo>
                  <a:pt x="878131" y="10067"/>
                </a:lnTo>
                <a:lnTo>
                  <a:pt x="828393" y="0"/>
                </a:lnTo>
                <a:close/>
              </a:path>
              <a:path w="956310" h="717550">
                <a:moveTo>
                  <a:pt x="498204" y="355287"/>
                </a:moveTo>
                <a:lnTo>
                  <a:pt x="427557" y="485985"/>
                </a:lnTo>
                <a:lnTo>
                  <a:pt x="396161" y="505586"/>
                </a:lnTo>
                <a:lnTo>
                  <a:pt x="956172" y="505586"/>
                </a:lnTo>
                <a:lnTo>
                  <a:pt x="956305" y="504927"/>
                </a:lnTo>
                <a:lnTo>
                  <a:pt x="956305" y="414788"/>
                </a:lnTo>
                <a:lnTo>
                  <a:pt x="584394" y="414788"/>
                </a:lnTo>
                <a:lnTo>
                  <a:pt x="570183" y="412860"/>
                </a:lnTo>
                <a:lnTo>
                  <a:pt x="557532" y="405767"/>
                </a:lnTo>
                <a:lnTo>
                  <a:pt x="498204" y="355287"/>
                </a:lnTo>
                <a:close/>
              </a:path>
              <a:path w="956310" h="717550">
                <a:moveTo>
                  <a:pt x="281289" y="374543"/>
                </a:moveTo>
                <a:lnTo>
                  <a:pt x="203920" y="411118"/>
                </a:lnTo>
                <a:lnTo>
                  <a:pt x="189490" y="414788"/>
                </a:lnTo>
                <a:lnTo>
                  <a:pt x="309935" y="414788"/>
                </a:lnTo>
                <a:lnTo>
                  <a:pt x="281289" y="374543"/>
                </a:lnTo>
                <a:close/>
              </a:path>
              <a:path w="956310" h="717550">
                <a:moveTo>
                  <a:pt x="956305" y="147494"/>
                </a:moveTo>
                <a:lnTo>
                  <a:pt x="767595" y="147494"/>
                </a:lnTo>
                <a:lnTo>
                  <a:pt x="781841" y="149769"/>
                </a:lnTo>
                <a:lnTo>
                  <a:pt x="794530" y="157471"/>
                </a:lnTo>
                <a:lnTo>
                  <a:pt x="803183" y="169392"/>
                </a:lnTo>
                <a:lnTo>
                  <a:pt x="806378" y="183152"/>
                </a:lnTo>
                <a:lnTo>
                  <a:pt x="804060" y="197079"/>
                </a:lnTo>
                <a:lnTo>
                  <a:pt x="796174" y="209501"/>
                </a:lnTo>
                <a:lnTo>
                  <a:pt x="609698" y="403223"/>
                </a:lnTo>
                <a:lnTo>
                  <a:pt x="597848" y="411520"/>
                </a:lnTo>
                <a:lnTo>
                  <a:pt x="584009" y="414788"/>
                </a:lnTo>
                <a:lnTo>
                  <a:pt x="956305" y="414788"/>
                </a:lnTo>
                <a:lnTo>
                  <a:pt x="956305" y="147494"/>
                </a:lnTo>
                <a:close/>
              </a:path>
              <a:path w="956310" h="717550">
                <a:moveTo>
                  <a:pt x="447721" y="291066"/>
                </a:moveTo>
                <a:lnTo>
                  <a:pt x="290364" y="291066"/>
                </a:lnTo>
                <a:lnTo>
                  <a:pt x="303372" y="292115"/>
                </a:lnTo>
                <a:lnTo>
                  <a:pt x="315234" y="297434"/>
                </a:lnTo>
                <a:lnTo>
                  <a:pt x="324744" y="306702"/>
                </a:lnTo>
                <a:lnTo>
                  <a:pt x="389841" y="398144"/>
                </a:lnTo>
                <a:lnTo>
                  <a:pt x="447721" y="291066"/>
                </a:lnTo>
                <a:close/>
              </a:path>
              <a:path w="956310" h="717550">
                <a:moveTo>
                  <a:pt x="643895" y="260247"/>
                </a:moveTo>
                <a:lnTo>
                  <a:pt x="488691" y="260247"/>
                </a:lnTo>
                <a:lnTo>
                  <a:pt x="497001" y="261511"/>
                </a:lnTo>
                <a:lnTo>
                  <a:pt x="504811" y="264560"/>
                </a:lnTo>
                <a:lnTo>
                  <a:pt x="511816" y="269290"/>
                </a:lnTo>
                <a:lnTo>
                  <a:pt x="579647" y="326984"/>
                </a:lnTo>
                <a:lnTo>
                  <a:pt x="643895" y="260247"/>
                </a:lnTo>
                <a:close/>
              </a:path>
            </a:pathLst>
          </a:custGeom>
          <a:solidFill>
            <a:srgbClr val="C5CED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2" name="object 1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18583" y="6748312"/>
            <a:ext cx="3027503" cy="383912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1725466" y="7240849"/>
            <a:ext cx="60134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10">
                <a:solidFill>
                  <a:srgbClr val="0099CC"/>
                </a:solidFill>
                <a:latin typeface="Microsoft Sans Serif"/>
                <a:cs typeface="Microsoft Sans Serif"/>
              </a:rPr>
              <a:t>Regular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15" name="object 1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920"/>
              </a:lnSpc>
            </a:pPr>
            <a:fld id="{81D60167-4931-47E6-BA6A-407CBD079E47}" type="slidenum">
              <a:rPr dirty="0" spc="65"/>
              <a:t>20</a:t>
            </a:fld>
          </a:p>
        </p:txBody>
      </p:sp>
      <p:sp>
        <p:nvSpPr>
          <p:cNvPr id="16" name="object 1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20"/>
              </a:lnSpc>
            </a:pPr>
            <a:r>
              <a:rPr dirty="0" b="0">
                <a:latin typeface="Microsoft Sans Serif"/>
                <a:cs typeface="Microsoft Sans Serif"/>
              </a:rPr>
              <a:t>Design</a:t>
            </a:r>
            <a:r>
              <a:rPr dirty="0" spc="-25" b="0">
                <a:latin typeface="Microsoft Sans Serif"/>
                <a:cs typeface="Microsoft Sans Serif"/>
              </a:rPr>
              <a:t> </a:t>
            </a:r>
            <a:r>
              <a:rPr dirty="0" b="0">
                <a:latin typeface="Microsoft Sans Serif"/>
                <a:cs typeface="Microsoft Sans Serif"/>
              </a:rPr>
              <a:t>System</a:t>
            </a:r>
            <a:r>
              <a:rPr dirty="0" spc="-20" b="0">
                <a:latin typeface="Microsoft Sans Serif"/>
                <a:cs typeface="Microsoft Sans Serif"/>
              </a:rPr>
              <a:t> </a:t>
            </a:r>
            <a:r>
              <a:rPr dirty="0"/>
              <a:t>Manual</a:t>
            </a:r>
            <a:r>
              <a:rPr dirty="0" spc="-45"/>
              <a:t> </a:t>
            </a:r>
            <a:r>
              <a:rPr dirty="0"/>
              <a:t>de</a:t>
            </a:r>
            <a:r>
              <a:rPr dirty="0" spc="-45"/>
              <a:t> </a:t>
            </a:r>
            <a:r>
              <a:rPr dirty="0" spc="-10"/>
              <a:t>Normas</a:t>
            </a:r>
          </a:p>
        </p:txBody>
      </p:sp>
      <p:sp>
        <p:nvSpPr>
          <p:cNvPr id="14" name="object 14" descr=""/>
          <p:cNvSpPr txBox="1"/>
          <p:nvPr/>
        </p:nvSpPr>
        <p:spPr>
          <a:xfrm>
            <a:off x="3023856" y="7240849"/>
            <a:ext cx="37909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25" b="1">
                <a:solidFill>
                  <a:srgbClr val="0099CC"/>
                </a:solidFill>
                <a:latin typeface="Arial"/>
                <a:cs typeface="Arial"/>
              </a:rPr>
              <a:t>Bold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929526" y="573669"/>
            <a:ext cx="2191385" cy="5911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700" spc="-20">
                <a:solidFill>
                  <a:srgbClr val="0099CC"/>
                </a:solidFill>
                <a:latin typeface="Microsoft Sans Serif"/>
                <a:cs typeface="Microsoft Sans Serif"/>
              </a:rPr>
              <a:t>Cor</a:t>
            </a:r>
            <a:r>
              <a:rPr dirty="0" sz="3700" spc="-215">
                <a:solidFill>
                  <a:srgbClr val="0099CC"/>
                </a:solidFill>
                <a:latin typeface="Microsoft Sans Serif"/>
                <a:cs typeface="Microsoft Sans Serif"/>
              </a:rPr>
              <a:t> </a:t>
            </a:r>
            <a:r>
              <a:rPr dirty="0" sz="3700" spc="-10">
                <a:solidFill>
                  <a:srgbClr val="0099CC"/>
                </a:solidFill>
                <a:latin typeface="Microsoft Sans Serif"/>
                <a:cs typeface="Microsoft Sans Serif"/>
              </a:rPr>
              <a:t>Oficial</a:t>
            </a:r>
            <a:endParaRPr sz="3700">
              <a:latin typeface="Microsoft Sans Serif"/>
              <a:cs typeface="Microsoft Sans Serif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0301120" y="573669"/>
            <a:ext cx="4495165" cy="5911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700" spc="-10">
                <a:solidFill>
                  <a:srgbClr val="0099CC"/>
                </a:solidFill>
                <a:latin typeface="Microsoft Sans Serif"/>
                <a:cs typeface="Microsoft Sans Serif"/>
              </a:rPr>
              <a:t>Paleta</a:t>
            </a:r>
            <a:r>
              <a:rPr dirty="0" sz="3700" spc="-240">
                <a:solidFill>
                  <a:srgbClr val="0099CC"/>
                </a:solidFill>
                <a:latin typeface="Microsoft Sans Serif"/>
                <a:cs typeface="Microsoft Sans Serif"/>
              </a:rPr>
              <a:t> </a:t>
            </a:r>
            <a:r>
              <a:rPr dirty="0" sz="3700" spc="-30">
                <a:solidFill>
                  <a:srgbClr val="0099CC"/>
                </a:solidFill>
                <a:latin typeface="Microsoft Sans Serif"/>
                <a:cs typeface="Microsoft Sans Serif"/>
              </a:rPr>
              <a:t>Complementar</a:t>
            </a:r>
            <a:endParaRPr sz="37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b="0">
                <a:latin typeface="Microsoft Sans Serif"/>
                <a:cs typeface="Microsoft Sans Serif"/>
              </a:rPr>
              <a:t>3</a:t>
            </a:r>
            <a:r>
              <a:rPr dirty="0" spc="-45" b="0">
                <a:latin typeface="Microsoft Sans Serif"/>
                <a:cs typeface="Microsoft Sans Serif"/>
              </a:rPr>
              <a:t> </a:t>
            </a:r>
            <a:r>
              <a:rPr dirty="0" spc="-295"/>
              <a:t>Cor</a:t>
            </a:r>
          </a:p>
        </p:txBody>
      </p:sp>
      <p:grpSp>
        <p:nvGrpSpPr>
          <p:cNvPr id="5" name="object 5" descr=""/>
          <p:cNvGrpSpPr/>
          <p:nvPr/>
        </p:nvGrpSpPr>
        <p:grpSpPr>
          <a:xfrm>
            <a:off x="5942227" y="2094177"/>
            <a:ext cx="13638530" cy="8167370"/>
            <a:chOff x="5942227" y="2094177"/>
            <a:chExt cx="13638530" cy="8167370"/>
          </a:xfrm>
        </p:grpSpPr>
        <p:sp>
          <p:nvSpPr>
            <p:cNvPr id="6" name="object 6" descr=""/>
            <p:cNvSpPr/>
            <p:nvPr/>
          </p:nvSpPr>
          <p:spPr>
            <a:xfrm>
              <a:off x="10313822" y="2094177"/>
              <a:ext cx="4895215" cy="817244"/>
            </a:xfrm>
            <a:custGeom>
              <a:avLst/>
              <a:gdLst/>
              <a:ahLst/>
              <a:cxnLst/>
              <a:rect l="l" t="t" r="r" b="b"/>
              <a:pathLst>
                <a:path w="4895215" h="817244">
                  <a:moveTo>
                    <a:pt x="4895138" y="0"/>
                  </a:moveTo>
                  <a:lnTo>
                    <a:pt x="0" y="0"/>
                  </a:lnTo>
                  <a:lnTo>
                    <a:pt x="0" y="816729"/>
                  </a:lnTo>
                  <a:lnTo>
                    <a:pt x="4895138" y="816729"/>
                  </a:lnTo>
                  <a:lnTo>
                    <a:pt x="4895138" y="0"/>
                  </a:lnTo>
                  <a:close/>
                </a:path>
              </a:pathLst>
            </a:custGeom>
            <a:solidFill>
              <a:srgbClr val="0000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7637619" y="2094177"/>
              <a:ext cx="485775" cy="817244"/>
            </a:xfrm>
            <a:custGeom>
              <a:avLst/>
              <a:gdLst/>
              <a:ahLst/>
              <a:cxnLst/>
              <a:rect l="l" t="t" r="r" b="b"/>
              <a:pathLst>
                <a:path w="485775" h="817244">
                  <a:moveTo>
                    <a:pt x="485733" y="0"/>
                  </a:moveTo>
                  <a:lnTo>
                    <a:pt x="0" y="0"/>
                  </a:lnTo>
                  <a:lnTo>
                    <a:pt x="0" y="816729"/>
                  </a:lnTo>
                  <a:lnTo>
                    <a:pt x="485733" y="816729"/>
                  </a:lnTo>
                  <a:lnTo>
                    <a:pt x="485733" y="0"/>
                  </a:lnTo>
                  <a:close/>
                </a:path>
              </a:pathLst>
            </a:custGeom>
            <a:solidFill>
              <a:srgbClr val="9999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5694695" y="2094177"/>
              <a:ext cx="485775" cy="817244"/>
            </a:xfrm>
            <a:custGeom>
              <a:avLst/>
              <a:gdLst/>
              <a:ahLst/>
              <a:cxnLst/>
              <a:rect l="l" t="t" r="r" b="b"/>
              <a:pathLst>
                <a:path w="485775" h="817244">
                  <a:moveTo>
                    <a:pt x="485733" y="0"/>
                  </a:moveTo>
                  <a:lnTo>
                    <a:pt x="0" y="0"/>
                  </a:lnTo>
                  <a:lnTo>
                    <a:pt x="0" y="816729"/>
                  </a:lnTo>
                  <a:lnTo>
                    <a:pt x="485733" y="816729"/>
                  </a:lnTo>
                  <a:lnTo>
                    <a:pt x="485733" y="0"/>
                  </a:lnTo>
                  <a:close/>
                </a:path>
              </a:pathLst>
            </a:custGeom>
            <a:solidFill>
              <a:srgbClr val="33336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5208961" y="2094177"/>
              <a:ext cx="485775" cy="817244"/>
            </a:xfrm>
            <a:custGeom>
              <a:avLst/>
              <a:gdLst/>
              <a:ahLst/>
              <a:cxnLst/>
              <a:rect l="l" t="t" r="r" b="b"/>
              <a:pathLst>
                <a:path w="485775" h="817244">
                  <a:moveTo>
                    <a:pt x="485733" y="0"/>
                  </a:moveTo>
                  <a:lnTo>
                    <a:pt x="0" y="0"/>
                  </a:lnTo>
                  <a:lnTo>
                    <a:pt x="0" y="816729"/>
                  </a:lnTo>
                  <a:lnTo>
                    <a:pt x="485733" y="816729"/>
                  </a:lnTo>
                  <a:lnTo>
                    <a:pt x="485733" y="0"/>
                  </a:lnTo>
                  <a:close/>
                </a:path>
              </a:pathLst>
            </a:custGeom>
            <a:solidFill>
              <a:srgbClr val="1919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8123353" y="2094177"/>
              <a:ext cx="485775" cy="817244"/>
            </a:xfrm>
            <a:custGeom>
              <a:avLst/>
              <a:gdLst/>
              <a:ahLst/>
              <a:cxnLst/>
              <a:rect l="l" t="t" r="r" b="b"/>
              <a:pathLst>
                <a:path w="485775" h="817244">
                  <a:moveTo>
                    <a:pt x="485733" y="0"/>
                  </a:moveTo>
                  <a:lnTo>
                    <a:pt x="0" y="0"/>
                  </a:lnTo>
                  <a:lnTo>
                    <a:pt x="0" y="816729"/>
                  </a:lnTo>
                  <a:lnTo>
                    <a:pt x="485733" y="816729"/>
                  </a:lnTo>
                  <a:lnTo>
                    <a:pt x="485733" y="0"/>
                  </a:lnTo>
                  <a:close/>
                </a:path>
              </a:pathLst>
            </a:custGeom>
            <a:solidFill>
              <a:srgbClr val="B2B2C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6180429" y="2094177"/>
              <a:ext cx="485775" cy="817244"/>
            </a:xfrm>
            <a:custGeom>
              <a:avLst/>
              <a:gdLst/>
              <a:ahLst/>
              <a:cxnLst/>
              <a:rect l="l" t="t" r="r" b="b"/>
              <a:pathLst>
                <a:path w="485775" h="817244">
                  <a:moveTo>
                    <a:pt x="485733" y="0"/>
                  </a:moveTo>
                  <a:lnTo>
                    <a:pt x="0" y="0"/>
                  </a:lnTo>
                  <a:lnTo>
                    <a:pt x="0" y="816729"/>
                  </a:lnTo>
                  <a:lnTo>
                    <a:pt x="485733" y="816729"/>
                  </a:lnTo>
                  <a:lnTo>
                    <a:pt x="485733" y="0"/>
                  </a:lnTo>
                  <a:close/>
                </a:path>
              </a:pathLst>
            </a:custGeom>
            <a:solidFill>
              <a:srgbClr val="4C4C7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8609087" y="2094177"/>
              <a:ext cx="485775" cy="817244"/>
            </a:xfrm>
            <a:custGeom>
              <a:avLst/>
              <a:gdLst/>
              <a:ahLst/>
              <a:cxnLst/>
              <a:rect l="l" t="t" r="r" b="b"/>
              <a:pathLst>
                <a:path w="485775" h="817244">
                  <a:moveTo>
                    <a:pt x="485733" y="0"/>
                  </a:moveTo>
                  <a:lnTo>
                    <a:pt x="0" y="0"/>
                  </a:lnTo>
                  <a:lnTo>
                    <a:pt x="0" y="816729"/>
                  </a:lnTo>
                  <a:lnTo>
                    <a:pt x="485733" y="816729"/>
                  </a:lnTo>
                  <a:lnTo>
                    <a:pt x="485733" y="0"/>
                  </a:lnTo>
                  <a:close/>
                </a:path>
              </a:pathLst>
            </a:custGeom>
            <a:solidFill>
              <a:srgbClr val="CCCC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6666162" y="2094177"/>
              <a:ext cx="485775" cy="817244"/>
            </a:xfrm>
            <a:custGeom>
              <a:avLst/>
              <a:gdLst/>
              <a:ahLst/>
              <a:cxnLst/>
              <a:rect l="l" t="t" r="r" b="b"/>
              <a:pathLst>
                <a:path w="485775" h="817244">
                  <a:moveTo>
                    <a:pt x="485733" y="0"/>
                  </a:moveTo>
                  <a:lnTo>
                    <a:pt x="0" y="0"/>
                  </a:lnTo>
                  <a:lnTo>
                    <a:pt x="0" y="816729"/>
                  </a:lnTo>
                  <a:lnTo>
                    <a:pt x="485733" y="816729"/>
                  </a:lnTo>
                  <a:lnTo>
                    <a:pt x="485733" y="0"/>
                  </a:lnTo>
                  <a:close/>
                </a:path>
              </a:pathLst>
            </a:custGeom>
            <a:solidFill>
              <a:srgbClr val="66669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9094821" y="2094177"/>
              <a:ext cx="485775" cy="817244"/>
            </a:xfrm>
            <a:custGeom>
              <a:avLst/>
              <a:gdLst/>
              <a:ahLst/>
              <a:cxnLst/>
              <a:rect l="l" t="t" r="r" b="b"/>
              <a:pathLst>
                <a:path w="485775" h="817244">
                  <a:moveTo>
                    <a:pt x="485733" y="0"/>
                  </a:moveTo>
                  <a:lnTo>
                    <a:pt x="0" y="0"/>
                  </a:lnTo>
                  <a:lnTo>
                    <a:pt x="0" y="816729"/>
                  </a:lnTo>
                  <a:lnTo>
                    <a:pt x="485733" y="816729"/>
                  </a:lnTo>
                  <a:lnTo>
                    <a:pt x="485733" y="0"/>
                  </a:lnTo>
                  <a:close/>
                </a:path>
              </a:pathLst>
            </a:custGeom>
            <a:solidFill>
              <a:srgbClr val="E5E5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7151886" y="2094177"/>
              <a:ext cx="485775" cy="817244"/>
            </a:xfrm>
            <a:custGeom>
              <a:avLst/>
              <a:gdLst/>
              <a:ahLst/>
              <a:cxnLst/>
              <a:rect l="l" t="t" r="r" b="b"/>
              <a:pathLst>
                <a:path w="485775" h="817244">
                  <a:moveTo>
                    <a:pt x="485733" y="0"/>
                  </a:moveTo>
                  <a:lnTo>
                    <a:pt x="0" y="0"/>
                  </a:lnTo>
                  <a:lnTo>
                    <a:pt x="0" y="816729"/>
                  </a:lnTo>
                  <a:lnTo>
                    <a:pt x="485733" y="816729"/>
                  </a:lnTo>
                  <a:lnTo>
                    <a:pt x="485733" y="0"/>
                  </a:lnTo>
                  <a:close/>
                </a:path>
              </a:pathLst>
            </a:custGeom>
            <a:solidFill>
              <a:srgbClr val="7F7FA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0313822" y="2910906"/>
              <a:ext cx="4895215" cy="817244"/>
            </a:xfrm>
            <a:custGeom>
              <a:avLst/>
              <a:gdLst/>
              <a:ahLst/>
              <a:cxnLst/>
              <a:rect l="l" t="t" r="r" b="b"/>
              <a:pathLst>
                <a:path w="4895215" h="817245">
                  <a:moveTo>
                    <a:pt x="4895138" y="0"/>
                  </a:moveTo>
                  <a:lnTo>
                    <a:pt x="0" y="0"/>
                  </a:lnTo>
                  <a:lnTo>
                    <a:pt x="0" y="816729"/>
                  </a:lnTo>
                  <a:lnTo>
                    <a:pt x="4895138" y="816729"/>
                  </a:lnTo>
                  <a:lnTo>
                    <a:pt x="4895138" y="0"/>
                  </a:lnTo>
                  <a:close/>
                </a:path>
              </a:pathLst>
            </a:custGeom>
            <a:solidFill>
              <a:srgbClr val="B2ED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7637619" y="2910906"/>
              <a:ext cx="485775" cy="817244"/>
            </a:xfrm>
            <a:custGeom>
              <a:avLst/>
              <a:gdLst/>
              <a:ahLst/>
              <a:cxnLst/>
              <a:rect l="l" t="t" r="r" b="b"/>
              <a:pathLst>
                <a:path w="485775" h="817245">
                  <a:moveTo>
                    <a:pt x="485733" y="0"/>
                  </a:moveTo>
                  <a:lnTo>
                    <a:pt x="0" y="0"/>
                  </a:lnTo>
                  <a:lnTo>
                    <a:pt x="0" y="816729"/>
                  </a:lnTo>
                  <a:lnTo>
                    <a:pt x="485733" y="816729"/>
                  </a:lnTo>
                  <a:lnTo>
                    <a:pt x="485733" y="0"/>
                  </a:lnTo>
                  <a:close/>
                </a:path>
              </a:pathLst>
            </a:custGeom>
            <a:solidFill>
              <a:srgbClr val="E0F7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5694695" y="2910906"/>
              <a:ext cx="485775" cy="817244"/>
            </a:xfrm>
            <a:custGeom>
              <a:avLst/>
              <a:gdLst/>
              <a:ahLst/>
              <a:cxnLst/>
              <a:rect l="l" t="t" r="r" b="b"/>
              <a:pathLst>
                <a:path w="485775" h="817245">
                  <a:moveTo>
                    <a:pt x="485733" y="0"/>
                  </a:moveTo>
                  <a:lnTo>
                    <a:pt x="0" y="0"/>
                  </a:lnTo>
                  <a:lnTo>
                    <a:pt x="0" y="816729"/>
                  </a:lnTo>
                  <a:lnTo>
                    <a:pt x="485733" y="816729"/>
                  </a:lnTo>
                  <a:lnTo>
                    <a:pt x="485733" y="0"/>
                  </a:lnTo>
                  <a:close/>
                </a:path>
              </a:pathLst>
            </a:custGeom>
            <a:solidFill>
              <a:srgbClr val="C1F0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5208961" y="2910906"/>
              <a:ext cx="485775" cy="817244"/>
            </a:xfrm>
            <a:custGeom>
              <a:avLst/>
              <a:gdLst/>
              <a:ahLst/>
              <a:cxnLst/>
              <a:rect l="l" t="t" r="r" b="b"/>
              <a:pathLst>
                <a:path w="485775" h="817245">
                  <a:moveTo>
                    <a:pt x="485733" y="0"/>
                  </a:moveTo>
                  <a:lnTo>
                    <a:pt x="0" y="0"/>
                  </a:lnTo>
                  <a:lnTo>
                    <a:pt x="0" y="816729"/>
                  </a:lnTo>
                  <a:lnTo>
                    <a:pt x="485733" y="816729"/>
                  </a:lnTo>
                  <a:lnTo>
                    <a:pt x="485733" y="0"/>
                  </a:lnTo>
                  <a:close/>
                </a:path>
              </a:pathLst>
            </a:custGeom>
            <a:solidFill>
              <a:srgbClr val="BAEE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8123353" y="2910906"/>
              <a:ext cx="485775" cy="817244"/>
            </a:xfrm>
            <a:custGeom>
              <a:avLst/>
              <a:gdLst/>
              <a:ahLst/>
              <a:cxnLst/>
              <a:rect l="l" t="t" r="r" b="b"/>
              <a:pathLst>
                <a:path w="485775" h="817245">
                  <a:moveTo>
                    <a:pt x="485733" y="0"/>
                  </a:moveTo>
                  <a:lnTo>
                    <a:pt x="0" y="0"/>
                  </a:lnTo>
                  <a:lnTo>
                    <a:pt x="0" y="816729"/>
                  </a:lnTo>
                  <a:lnTo>
                    <a:pt x="485733" y="816729"/>
                  </a:lnTo>
                  <a:lnTo>
                    <a:pt x="485733" y="0"/>
                  </a:lnTo>
                  <a:close/>
                </a:path>
              </a:pathLst>
            </a:custGeom>
            <a:solidFill>
              <a:srgbClr val="E8F9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6180429" y="2910906"/>
              <a:ext cx="485775" cy="817244"/>
            </a:xfrm>
            <a:custGeom>
              <a:avLst/>
              <a:gdLst/>
              <a:ahLst/>
              <a:cxnLst/>
              <a:rect l="l" t="t" r="r" b="b"/>
              <a:pathLst>
                <a:path w="485775" h="817245">
                  <a:moveTo>
                    <a:pt x="485733" y="0"/>
                  </a:moveTo>
                  <a:lnTo>
                    <a:pt x="0" y="0"/>
                  </a:lnTo>
                  <a:lnTo>
                    <a:pt x="0" y="816729"/>
                  </a:lnTo>
                  <a:lnTo>
                    <a:pt x="485733" y="816729"/>
                  </a:lnTo>
                  <a:lnTo>
                    <a:pt x="485733" y="0"/>
                  </a:lnTo>
                  <a:close/>
                </a:path>
              </a:pathLst>
            </a:custGeom>
            <a:solidFill>
              <a:srgbClr val="C9F2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8609087" y="2910906"/>
              <a:ext cx="485775" cy="817244"/>
            </a:xfrm>
            <a:custGeom>
              <a:avLst/>
              <a:gdLst/>
              <a:ahLst/>
              <a:cxnLst/>
              <a:rect l="l" t="t" r="r" b="b"/>
              <a:pathLst>
                <a:path w="485775" h="817245">
                  <a:moveTo>
                    <a:pt x="485733" y="0"/>
                  </a:moveTo>
                  <a:lnTo>
                    <a:pt x="0" y="0"/>
                  </a:lnTo>
                  <a:lnTo>
                    <a:pt x="0" y="816729"/>
                  </a:lnTo>
                  <a:lnTo>
                    <a:pt x="485733" y="816729"/>
                  </a:lnTo>
                  <a:lnTo>
                    <a:pt x="485733" y="0"/>
                  </a:lnTo>
                  <a:close/>
                </a:path>
              </a:pathLst>
            </a:custGeom>
            <a:solidFill>
              <a:srgbClr val="EFFBF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16666162" y="2910906"/>
              <a:ext cx="485775" cy="817244"/>
            </a:xfrm>
            <a:custGeom>
              <a:avLst/>
              <a:gdLst/>
              <a:ahLst/>
              <a:cxnLst/>
              <a:rect l="l" t="t" r="r" b="b"/>
              <a:pathLst>
                <a:path w="485775" h="817245">
                  <a:moveTo>
                    <a:pt x="485733" y="0"/>
                  </a:moveTo>
                  <a:lnTo>
                    <a:pt x="0" y="0"/>
                  </a:lnTo>
                  <a:lnTo>
                    <a:pt x="0" y="816729"/>
                  </a:lnTo>
                  <a:lnTo>
                    <a:pt x="485733" y="816729"/>
                  </a:lnTo>
                  <a:lnTo>
                    <a:pt x="485733" y="0"/>
                  </a:lnTo>
                  <a:close/>
                </a:path>
              </a:pathLst>
            </a:custGeom>
            <a:solidFill>
              <a:srgbClr val="D1F4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19094821" y="2910906"/>
              <a:ext cx="485775" cy="817244"/>
            </a:xfrm>
            <a:custGeom>
              <a:avLst/>
              <a:gdLst/>
              <a:ahLst/>
              <a:cxnLst/>
              <a:rect l="l" t="t" r="r" b="b"/>
              <a:pathLst>
                <a:path w="485775" h="817245">
                  <a:moveTo>
                    <a:pt x="485733" y="0"/>
                  </a:moveTo>
                  <a:lnTo>
                    <a:pt x="0" y="0"/>
                  </a:lnTo>
                  <a:lnTo>
                    <a:pt x="0" y="816729"/>
                  </a:lnTo>
                  <a:lnTo>
                    <a:pt x="485733" y="816729"/>
                  </a:lnTo>
                  <a:lnTo>
                    <a:pt x="485733" y="0"/>
                  </a:lnTo>
                  <a:close/>
                </a:path>
              </a:pathLst>
            </a:custGeom>
            <a:solidFill>
              <a:srgbClr val="F7FDF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17151886" y="2910906"/>
              <a:ext cx="485775" cy="817244"/>
            </a:xfrm>
            <a:custGeom>
              <a:avLst/>
              <a:gdLst/>
              <a:ahLst/>
              <a:cxnLst/>
              <a:rect l="l" t="t" r="r" b="b"/>
              <a:pathLst>
                <a:path w="485775" h="817245">
                  <a:moveTo>
                    <a:pt x="485733" y="0"/>
                  </a:moveTo>
                  <a:lnTo>
                    <a:pt x="0" y="0"/>
                  </a:lnTo>
                  <a:lnTo>
                    <a:pt x="0" y="816729"/>
                  </a:lnTo>
                  <a:lnTo>
                    <a:pt x="485733" y="816729"/>
                  </a:lnTo>
                  <a:lnTo>
                    <a:pt x="485733" y="0"/>
                  </a:lnTo>
                  <a:close/>
                </a:path>
              </a:pathLst>
            </a:custGeom>
            <a:solidFill>
              <a:srgbClr val="D8F6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10313822" y="3727635"/>
              <a:ext cx="4895215" cy="817244"/>
            </a:xfrm>
            <a:custGeom>
              <a:avLst/>
              <a:gdLst/>
              <a:ahLst/>
              <a:cxnLst/>
              <a:rect l="l" t="t" r="r" b="b"/>
              <a:pathLst>
                <a:path w="4895215" h="817245">
                  <a:moveTo>
                    <a:pt x="4895138" y="0"/>
                  </a:moveTo>
                  <a:lnTo>
                    <a:pt x="0" y="0"/>
                  </a:lnTo>
                  <a:lnTo>
                    <a:pt x="0" y="816729"/>
                  </a:lnTo>
                  <a:lnTo>
                    <a:pt x="4895138" y="816729"/>
                  </a:lnTo>
                  <a:lnTo>
                    <a:pt x="4895138" y="0"/>
                  </a:lnTo>
                  <a:close/>
                </a:path>
              </a:pathLst>
            </a:custGeom>
            <a:solidFill>
              <a:srgbClr val="EB8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17637619" y="3727635"/>
              <a:ext cx="485775" cy="817244"/>
            </a:xfrm>
            <a:custGeom>
              <a:avLst/>
              <a:gdLst/>
              <a:ahLst/>
              <a:cxnLst/>
              <a:rect l="l" t="t" r="r" b="b"/>
              <a:pathLst>
                <a:path w="485775" h="817245">
                  <a:moveTo>
                    <a:pt x="485733" y="0"/>
                  </a:moveTo>
                  <a:lnTo>
                    <a:pt x="0" y="0"/>
                  </a:lnTo>
                  <a:lnTo>
                    <a:pt x="0" y="816729"/>
                  </a:lnTo>
                  <a:lnTo>
                    <a:pt x="485733" y="816729"/>
                  </a:lnTo>
                  <a:lnTo>
                    <a:pt x="485733" y="0"/>
                  </a:lnTo>
                  <a:close/>
                </a:path>
              </a:pathLst>
            </a:custGeom>
            <a:solidFill>
              <a:srgbClr val="F7CD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15694695" y="3727635"/>
              <a:ext cx="485775" cy="817244"/>
            </a:xfrm>
            <a:custGeom>
              <a:avLst/>
              <a:gdLst/>
              <a:ahLst/>
              <a:cxnLst/>
              <a:rect l="l" t="t" r="r" b="b"/>
              <a:pathLst>
                <a:path w="485775" h="817245">
                  <a:moveTo>
                    <a:pt x="485733" y="0"/>
                  </a:moveTo>
                  <a:lnTo>
                    <a:pt x="0" y="0"/>
                  </a:lnTo>
                  <a:lnTo>
                    <a:pt x="0" y="816729"/>
                  </a:lnTo>
                  <a:lnTo>
                    <a:pt x="485733" y="816729"/>
                  </a:lnTo>
                  <a:lnTo>
                    <a:pt x="485733" y="0"/>
                  </a:lnTo>
                  <a:close/>
                </a:path>
              </a:pathLst>
            </a:custGeom>
            <a:solidFill>
              <a:srgbClr val="EE9B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15208961" y="3727635"/>
              <a:ext cx="485775" cy="817244"/>
            </a:xfrm>
            <a:custGeom>
              <a:avLst/>
              <a:gdLst/>
              <a:ahLst/>
              <a:cxnLst/>
              <a:rect l="l" t="t" r="r" b="b"/>
              <a:pathLst>
                <a:path w="485775" h="817245">
                  <a:moveTo>
                    <a:pt x="485733" y="0"/>
                  </a:moveTo>
                  <a:lnTo>
                    <a:pt x="0" y="0"/>
                  </a:lnTo>
                  <a:lnTo>
                    <a:pt x="0" y="816729"/>
                  </a:lnTo>
                  <a:lnTo>
                    <a:pt x="485733" y="816729"/>
                  </a:lnTo>
                  <a:lnTo>
                    <a:pt x="485733" y="0"/>
                  </a:lnTo>
                  <a:close/>
                </a:path>
              </a:pathLst>
            </a:custGeom>
            <a:solidFill>
              <a:srgbClr val="EC8E1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18123353" y="3727635"/>
              <a:ext cx="485775" cy="817244"/>
            </a:xfrm>
            <a:custGeom>
              <a:avLst/>
              <a:gdLst/>
              <a:ahLst/>
              <a:cxnLst/>
              <a:rect l="l" t="t" r="r" b="b"/>
              <a:pathLst>
                <a:path w="485775" h="817245">
                  <a:moveTo>
                    <a:pt x="485733" y="0"/>
                  </a:moveTo>
                  <a:lnTo>
                    <a:pt x="0" y="0"/>
                  </a:lnTo>
                  <a:lnTo>
                    <a:pt x="0" y="816729"/>
                  </a:lnTo>
                  <a:lnTo>
                    <a:pt x="485733" y="816729"/>
                  </a:lnTo>
                  <a:lnTo>
                    <a:pt x="485733" y="0"/>
                  </a:lnTo>
                  <a:close/>
                </a:path>
              </a:pathLst>
            </a:custGeom>
            <a:solidFill>
              <a:srgbClr val="F8D9B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16180429" y="3727635"/>
              <a:ext cx="485775" cy="817244"/>
            </a:xfrm>
            <a:custGeom>
              <a:avLst/>
              <a:gdLst/>
              <a:ahLst/>
              <a:cxnLst/>
              <a:rect l="l" t="t" r="r" b="b"/>
              <a:pathLst>
                <a:path w="485775" h="817245">
                  <a:moveTo>
                    <a:pt x="485733" y="0"/>
                  </a:moveTo>
                  <a:lnTo>
                    <a:pt x="0" y="0"/>
                  </a:lnTo>
                  <a:lnTo>
                    <a:pt x="0" y="816729"/>
                  </a:lnTo>
                  <a:lnTo>
                    <a:pt x="485733" y="816729"/>
                  </a:lnTo>
                  <a:lnTo>
                    <a:pt x="485733" y="0"/>
                  </a:lnTo>
                  <a:close/>
                </a:path>
              </a:pathLst>
            </a:custGeom>
            <a:solidFill>
              <a:srgbClr val="F0A74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18609087" y="3727635"/>
              <a:ext cx="485775" cy="817244"/>
            </a:xfrm>
            <a:custGeom>
              <a:avLst/>
              <a:gdLst/>
              <a:ahLst/>
              <a:cxnLst/>
              <a:rect l="l" t="t" r="r" b="b"/>
              <a:pathLst>
                <a:path w="485775" h="817245">
                  <a:moveTo>
                    <a:pt x="485733" y="0"/>
                  </a:moveTo>
                  <a:lnTo>
                    <a:pt x="0" y="0"/>
                  </a:lnTo>
                  <a:lnTo>
                    <a:pt x="0" y="816729"/>
                  </a:lnTo>
                  <a:lnTo>
                    <a:pt x="485733" y="816729"/>
                  </a:lnTo>
                  <a:lnTo>
                    <a:pt x="485733" y="0"/>
                  </a:lnTo>
                  <a:close/>
                </a:path>
              </a:pathLst>
            </a:custGeom>
            <a:solidFill>
              <a:srgbClr val="FAE6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16666162" y="3727635"/>
              <a:ext cx="485775" cy="817244"/>
            </a:xfrm>
            <a:custGeom>
              <a:avLst/>
              <a:gdLst/>
              <a:ahLst/>
              <a:cxnLst/>
              <a:rect l="l" t="t" r="r" b="b"/>
              <a:pathLst>
                <a:path w="485775" h="817245">
                  <a:moveTo>
                    <a:pt x="485733" y="0"/>
                  </a:moveTo>
                  <a:lnTo>
                    <a:pt x="0" y="0"/>
                  </a:lnTo>
                  <a:lnTo>
                    <a:pt x="0" y="816729"/>
                  </a:lnTo>
                  <a:lnTo>
                    <a:pt x="485733" y="816729"/>
                  </a:lnTo>
                  <a:lnTo>
                    <a:pt x="485733" y="0"/>
                  </a:lnTo>
                  <a:close/>
                </a:path>
              </a:pathLst>
            </a:custGeom>
            <a:solidFill>
              <a:srgbClr val="F3B4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19094821" y="3727635"/>
              <a:ext cx="485775" cy="817244"/>
            </a:xfrm>
            <a:custGeom>
              <a:avLst/>
              <a:gdLst/>
              <a:ahLst/>
              <a:cxnLst/>
              <a:rect l="l" t="t" r="r" b="b"/>
              <a:pathLst>
                <a:path w="485775" h="817245">
                  <a:moveTo>
                    <a:pt x="485733" y="0"/>
                  </a:moveTo>
                  <a:lnTo>
                    <a:pt x="0" y="0"/>
                  </a:lnTo>
                  <a:lnTo>
                    <a:pt x="0" y="816729"/>
                  </a:lnTo>
                  <a:lnTo>
                    <a:pt x="485733" y="816729"/>
                  </a:lnTo>
                  <a:lnTo>
                    <a:pt x="485733" y="0"/>
                  </a:lnTo>
                  <a:close/>
                </a:path>
              </a:pathLst>
            </a:custGeom>
            <a:solidFill>
              <a:srgbClr val="FCF2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17151886" y="3727635"/>
              <a:ext cx="485775" cy="817244"/>
            </a:xfrm>
            <a:custGeom>
              <a:avLst/>
              <a:gdLst/>
              <a:ahLst/>
              <a:cxnLst/>
              <a:rect l="l" t="t" r="r" b="b"/>
              <a:pathLst>
                <a:path w="485775" h="817245">
                  <a:moveTo>
                    <a:pt x="485733" y="0"/>
                  </a:moveTo>
                  <a:lnTo>
                    <a:pt x="0" y="0"/>
                  </a:lnTo>
                  <a:lnTo>
                    <a:pt x="0" y="816729"/>
                  </a:lnTo>
                  <a:lnTo>
                    <a:pt x="485733" y="816729"/>
                  </a:lnTo>
                  <a:lnTo>
                    <a:pt x="485733" y="0"/>
                  </a:lnTo>
                  <a:close/>
                </a:path>
              </a:pathLst>
            </a:custGeom>
            <a:solidFill>
              <a:srgbClr val="F5C0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10313822" y="4544364"/>
              <a:ext cx="4895215" cy="817244"/>
            </a:xfrm>
            <a:custGeom>
              <a:avLst/>
              <a:gdLst/>
              <a:ahLst/>
              <a:cxnLst/>
              <a:rect l="l" t="t" r="r" b="b"/>
              <a:pathLst>
                <a:path w="4895215" h="817245">
                  <a:moveTo>
                    <a:pt x="4895138" y="0"/>
                  </a:moveTo>
                  <a:lnTo>
                    <a:pt x="0" y="0"/>
                  </a:lnTo>
                  <a:lnTo>
                    <a:pt x="0" y="816729"/>
                  </a:lnTo>
                  <a:lnTo>
                    <a:pt x="4895138" y="816729"/>
                  </a:lnTo>
                  <a:lnTo>
                    <a:pt x="4895138" y="0"/>
                  </a:lnTo>
                  <a:close/>
                </a:path>
              </a:pathLst>
            </a:custGeom>
            <a:solidFill>
              <a:srgbClr val="FFED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17637619" y="4544364"/>
              <a:ext cx="485775" cy="817244"/>
            </a:xfrm>
            <a:custGeom>
              <a:avLst/>
              <a:gdLst/>
              <a:ahLst/>
              <a:cxnLst/>
              <a:rect l="l" t="t" r="r" b="b"/>
              <a:pathLst>
                <a:path w="485775" h="817245">
                  <a:moveTo>
                    <a:pt x="485733" y="0"/>
                  </a:moveTo>
                  <a:lnTo>
                    <a:pt x="0" y="0"/>
                  </a:lnTo>
                  <a:lnTo>
                    <a:pt x="0" y="816729"/>
                  </a:lnTo>
                  <a:lnTo>
                    <a:pt x="485733" y="816729"/>
                  </a:lnTo>
                  <a:lnTo>
                    <a:pt x="485733" y="0"/>
                  </a:lnTo>
                  <a:close/>
                </a:path>
              </a:pathLst>
            </a:custGeom>
            <a:solidFill>
              <a:srgbClr val="FFF8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15694695" y="4544364"/>
              <a:ext cx="485775" cy="817244"/>
            </a:xfrm>
            <a:custGeom>
              <a:avLst/>
              <a:gdLst/>
              <a:ahLst/>
              <a:cxnLst/>
              <a:rect l="l" t="t" r="r" b="b"/>
              <a:pathLst>
                <a:path w="485775" h="817245">
                  <a:moveTo>
                    <a:pt x="485733" y="0"/>
                  </a:moveTo>
                  <a:lnTo>
                    <a:pt x="0" y="0"/>
                  </a:lnTo>
                  <a:lnTo>
                    <a:pt x="0" y="816729"/>
                  </a:lnTo>
                  <a:lnTo>
                    <a:pt x="485733" y="816729"/>
                  </a:lnTo>
                  <a:lnTo>
                    <a:pt x="485733" y="0"/>
                  </a:lnTo>
                  <a:close/>
                </a:path>
              </a:pathLst>
            </a:custGeom>
            <a:solidFill>
              <a:srgbClr val="FFF1E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15208961" y="4544364"/>
              <a:ext cx="485775" cy="817244"/>
            </a:xfrm>
            <a:custGeom>
              <a:avLst/>
              <a:gdLst/>
              <a:ahLst/>
              <a:cxnLst/>
              <a:rect l="l" t="t" r="r" b="b"/>
              <a:pathLst>
                <a:path w="485775" h="817245">
                  <a:moveTo>
                    <a:pt x="485733" y="0"/>
                  </a:moveTo>
                  <a:lnTo>
                    <a:pt x="0" y="0"/>
                  </a:lnTo>
                  <a:lnTo>
                    <a:pt x="0" y="816729"/>
                  </a:lnTo>
                  <a:lnTo>
                    <a:pt x="485733" y="816729"/>
                  </a:lnTo>
                  <a:lnTo>
                    <a:pt x="485733" y="0"/>
                  </a:lnTo>
                  <a:close/>
                </a:path>
              </a:pathLst>
            </a:custGeom>
            <a:solidFill>
              <a:srgbClr val="FFEFD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18123353" y="4544364"/>
              <a:ext cx="485775" cy="817244"/>
            </a:xfrm>
            <a:custGeom>
              <a:avLst/>
              <a:gdLst/>
              <a:ahLst/>
              <a:cxnLst/>
              <a:rect l="l" t="t" r="r" b="b"/>
              <a:pathLst>
                <a:path w="485775" h="817245">
                  <a:moveTo>
                    <a:pt x="485733" y="0"/>
                  </a:moveTo>
                  <a:lnTo>
                    <a:pt x="0" y="0"/>
                  </a:lnTo>
                  <a:lnTo>
                    <a:pt x="0" y="816729"/>
                  </a:lnTo>
                  <a:lnTo>
                    <a:pt x="485733" y="816729"/>
                  </a:lnTo>
                  <a:lnTo>
                    <a:pt x="485733" y="0"/>
                  </a:lnTo>
                  <a:close/>
                </a:path>
              </a:pathLst>
            </a:custGeom>
            <a:solidFill>
              <a:srgbClr val="FFF9F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16180429" y="4544364"/>
              <a:ext cx="485775" cy="817244"/>
            </a:xfrm>
            <a:custGeom>
              <a:avLst/>
              <a:gdLst/>
              <a:ahLst/>
              <a:cxnLst/>
              <a:rect l="l" t="t" r="r" b="b"/>
              <a:pathLst>
                <a:path w="485775" h="817245">
                  <a:moveTo>
                    <a:pt x="485733" y="0"/>
                  </a:moveTo>
                  <a:lnTo>
                    <a:pt x="0" y="0"/>
                  </a:lnTo>
                  <a:lnTo>
                    <a:pt x="0" y="816729"/>
                  </a:lnTo>
                  <a:lnTo>
                    <a:pt x="485733" y="816729"/>
                  </a:lnTo>
                  <a:lnTo>
                    <a:pt x="485733" y="0"/>
                  </a:lnTo>
                  <a:close/>
                </a:path>
              </a:pathLst>
            </a:custGeom>
            <a:solidFill>
              <a:srgbClr val="FFF3E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18609087" y="4544364"/>
              <a:ext cx="485775" cy="817244"/>
            </a:xfrm>
            <a:custGeom>
              <a:avLst/>
              <a:gdLst/>
              <a:ahLst/>
              <a:cxnLst/>
              <a:rect l="l" t="t" r="r" b="b"/>
              <a:pathLst>
                <a:path w="485775" h="817245">
                  <a:moveTo>
                    <a:pt x="485733" y="0"/>
                  </a:moveTo>
                  <a:lnTo>
                    <a:pt x="0" y="0"/>
                  </a:lnTo>
                  <a:lnTo>
                    <a:pt x="0" y="816729"/>
                  </a:lnTo>
                  <a:lnTo>
                    <a:pt x="485733" y="816729"/>
                  </a:lnTo>
                  <a:lnTo>
                    <a:pt x="485733" y="0"/>
                  </a:lnTo>
                  <a:close/>
                </a:path>
              </a:pathLst>
            </a:custGeom>
            <a:solidFill>
              <a:srgbClr val="FFFB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16666162" y="4544364"/>
              <a:ext cx="485775" cy="817244"/>
            </a:xfrm>
            <a:custGeom>
              <a:avLst/>
              <a:gdLst/>
              <a:ahLst/>
              <a:cxnLst/>
              <a:rect l="l" t="t" r="r" b="b"/>
              <a:pathLst>
                <a:path w="485775" h="817245">
                  <a:moveTo>
                    <a:pt x="485733" y="0"/>
                  </a:moveTo>
                  <a:lnTo>
                    <a:pt x="0" y="0"/>
                  </a:lnTo>
                  <a:lnTo>
                    <a:pt x="0" y="816729"/>
                  </a:lnTo>
                  <a:lnTo>
                    <a:pt x="485733" y="816729"/>
                  </a:lnTo>
                  <a:lnTo>
                    <a:pt x="485733" y="0"/>
                  </a:lnTo>
                  <a:close/>
                </a:path>
              </a:pathLst>
            </a:custGeom>
            <a:solidFill>
              <a:srgbClr val="FFF4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17151886" y="4544364"/>
              <a:ext cx="485775" cy="817244"/>
            </a:xfrm>
            <a:custGeom>
              <a:avLst/>
              <a:gdLst/>
              <a:ahLst/>
              <a:cxnLst/>
              <a:rect l="l" t="t" r="r" b="b"/>
              <a:pathLst>
                <a:path w="485775" h="817245">
                  <a:moveTo>
                    <a:pt x="485733" y="0"/>
                  </a:moveTo>
                  <a:lnTo>
                    <a:pt x="0" y="0"/>
                  </a:lnTo>
                  <a:lnTo>
                    <a:pt x="0" y="816729"/>
                  </a:lnTo>
                  <a:lnTo>
                    <a:pt x="485733" y="816729"/>
                  </a:lnTo>
                  <a:lnTo>
                    <a:pt x="485733" y="0"/>
                  </a:lnTo>
                  <a:close/>
                </a:path>
              </a:pathLst>
            </a:custGeom>
            <a:solidFill>
              <a:srgbClr val="FFF6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10313822" y="5361093"/>
              <a:ext cx="4895215" cy="817244"/>
            </a:xfrm>
            <a:custGeom>
              <a:avLst/>
              <a:gdLst/>
              <a:ahLst/>
              <a:cxnLst/>
              <a:rect l="l" t="t" r="r" b="b"/>
              <a:pathLst>
                <a:path w="4895215" h="817245">
                  <a:moveTo>
                    <a:pt x="4895138" y="0"/>
                  </a:moveTo>
                  <a:lnTo>
                    <a:pt x="0" y="0"/>
                  </a:lnTo>
                  <a:lnTo>
                    <a:pt x="0" y="816729"/>
                  </a:lnTo>
                  <a:lnTo>
                    <a:pt x="4895138" y="816729"/>
                  </a:lnTo>
                  <a:lnTo>
                    <a:pt x="4895138" y="0"/>
                  </a:lnTo>
                  <a:close/>
                </a:path>
              </a:pathLst>
            </a:custGeom>
            <a:solidFill>
              <a:srgbClr val="EE7C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17637619" y="5361093"/>
              <a:ext cx="485775" cy="817244"/>
            </a:xfrm>
            <a:custGeom>
              <a:avLst/>
              <a:gdLst/>
              <a:ahLst/>
              <a:cxnLst/>
              <a:rect l="l" t="t" r="r" b="b"/>
              <a:pathLst>
                <a:path w="485775" h="817245">
                  <a:moveTo>
                    <a:pt x="485733" y="0"/>
                  </a:moveTo>
                  <a:lnTo>
                    <a:pt x="0" y="0"/>
                  </a:lnTo>
                  <a:lnTo>
                    <a:pt x="0" y="816729"/>
                  </a:lnTo>
                  <a:lnTo>
                    <a:pt x="485733" y="816729"/>
                  </a:lnTo>
                  <a:lnTo>
                    <a:pt x="485733" y="0"/>
                  </a:lnTo>
                  <a:close/>
                </a:path>
              </a:pathLst>
            </a:custGeom>
            <a:solidFill>
              <a:srgbClr val="F8CA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15694695" y="5361093"/>
              <a:ext cx="485775" cy="817244"/>
            </a:xfrm>
            <a:custGeom>
              <a:avLst/>
              <a:gdLst/>
              <a:ahLst/>
              <a:cxnLst/>
              <a:rect l="l" t="t" r="r" b="b"/>
              <a:pathLst>
                <a:path w="485775" h="817245">
                  <a:moveTo>
                    <a:pt x="485733" y="0"/>
                  </a:moveTo>
                  <a:lnTo>
                    <a:pt x="0" y="0"/>
                  </a:lnTo>
                  <a:lnTo>
                    <a:pt x="0" y="816729"/>
                  </a:lnTo>
                  <a:lnTo>
                    <a:pt x="485733" y="816729"/>
                  </a:lnTo>
                  <a:lnTo>
                    <a:pt x="485733" y="0"/>
                  </a:lnTo>
                  <a:close/>
                </a:path>
              </a:pathLst>
            </a:custGeom>
            <a:solidFill>
              <a:srgbClr val="F2968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15208961" y="5361093"/>
              <a:ext cx="485775" cy="817244"/>
            </a:xfrm>
            <a:custGeom>
              <a:avLst/>
              <a:gdLst/>
              <a:ahLst/>
              <a:cxnLst/>
              <a:rect l="l" t="t" r="r" b="b"/>
              <a:pathLst>
                <a:path w="485775" h="817245">
                  <a:moveTo>
                    <a:pt x="485733" y="0"/>
                  </a:moveTo>
                  <a:lnTo>
                    <a:pt x="0" y="0"/>
                  </a:lnTo>
                  <a:lnTo>
                    <a:pt x="0" y="816729"/>
                  </a:lnTo>
                  <a:lnTo>
                    <a:pt x="485733" y="816729"/>
                  </a:lnTo>
                  <a:lnTo>
                    <a:pt x="485733" y="0"/>
                  </a:lnTo>
                  <a:close/>
                </a:path>
              </a:pathLst>
            </a:custGeom>
            <a:solidFill>
              <a:srgbClr val="F0897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18123353" y="5361093"/>
              <a:ext cx="485775" cy="817244"/>
            </a:xfrm>
            <a:custGeom>
              <a:avLst/>
              <a:gdLst/>
              <a:ahLst/>
              <a:cxnLst/>
              <a:rect l="l" t="t" r="r" b="b"/>
              <a:pathLst>
                <a:path w="485775" h="817245">
                  <a:moveTo>
                    <a:pt x="485733" y="0"/>
                  </a:moveTo>
                  <a:lnTo>
                    <a:pt x="0" y="0"/>
                  </a:lnTo>
                  <a:lnTo>
                    <a:pt x="0" y="816729"/>
                  </a:lnTo>
                  <a:lnTo>
                    <a:pt x="485733" y="816729"/>
                  </a:lnTo>
                  <a:lnTo>
                    <a:pt x="485733" y="0"/>
                  </a:lnTo>
                  <a:close/>
                </a:path>
              </a:pathLst>
            </a:custGeom>
            <a:solidFill>
              <a:srgbClr val="FAD7C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16180429" y="5361093"/>
              <a:ext cx="485775" cy="817244"/>
            </a:xfrm>
            <a:custGeom>
              <a:avLst/>
              <a:gdLst/>
              <a:ahLst/>
              <a:cxnLst/>
              <a:rect l="l" t="t" r="r" b="b"/>
              <a:pathLst>
                <a:path w="485775" h="817245">
                  <a:moveTo>
                    <a:pt x="485733" y="0"/>
                  </a:moveTo>
                  <a:lnTo>
                    <a:pt x="0" y="0"/>
                  </a:lnTo>
                  <a:lnTo>
                    <a:pt x="0" y="816729"/>
                  </a:lnTo>
                  <a:lnTo>
                    <a:pt x="485733" y="816729"/>
                  </a:lnTo>
                  <a:lnTo>
                    <a:pt x="485733" y="0"/>
                  </a:lnTo>
                  <a:close/>
                </a:path>
              </a:pathLst>
            </a:custGeom>
            <a:solidFill>
              <a:srgbClr val="F3A39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18609087" y="5361093"/>
              <a:ext cx="485775" cy="817244"/>
            </a:xfrm>
            <a:custGeom>
              <a:avLst/>
              <a:gdLst/>
              <a:ahLst/>
              <a:cxnLst/>
              <a:rect l="l" t="t" r="r" b="b"/>
              <a:pathLst>
                <a:path w="485775" h="817245">
                  <a:moveTo>
                    <a:pt x="485733" y="0"/>
                  </a:moveTo>
                  <a:lnTo>
                    <a:pt x="0" y="0"/>
                  </a:lnTo>
                  <a:lnTo>
                    <a:pt x="0" y="816729"/>
                  </a:lnTo>
                  <a:lnTo>
                    <a:pt x="485733" y="816729"/>
                  </a:lnTo>
                  <a:lnTo>
                    <a:pt x="485733" y="0"/>
                  </a:lnTo>
                  <a:close/>
                </a:path>
              </a:pathLst>
            </a:custGeom>
            <a:solidFill>
              <a:srgbClr val="FBE4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16666162" y="5361093"/>
              <a:ext cx="485775" cy="817244"/>
            </a:xfrm>
            <a:custGeom>
              <a:avLst/>
              <a:gdLst/>
              <a:ahLst/>
              <a:cxnLst/>
              <a:rect l="l" t="t" r="r" b="b"/>
              <a:pathLst>
                <a:path w="485775" h="817245">
                  <a:moveTo>
                    <a:pt x="485733" y="0"/>
                  </a:moveTo>
                  <a:lnTo>
                    <a:pt x="0" y="0"/>
                  </a:lnTo>
                  <a:lnTo>
                    <a:pt x="0" y="816729"/>
                  </a:lnTo>
                  <a:lnTo>
                    <a:pt x="485733" y="816729"/>
                  </a:lnTo>
                  <a:lnTo>
                    <a:pt x="485733" y="0"/>
                  </a:lnTo>
                  <a:close/>
                </a:path>
              </a:pathLst>
            </a:custGeom>
            <a:solidFill>
              <a:srgbClr val="F5B0A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19094821" y="5361093"/>
              <a:ext cx="485775" cy="817244"/>
            </a:xfrm>
            <a:custGeom>
              <a:avLst/>
              <a:gdLst/>
              <a:ahLst/>
              <a:cxnLst/>
              <a:rect l="l" t="t" r="r" b="b"/>
              <a:pathLst>
                <a:path w="485775" h="817245">
                  <a:moveTo>
                    <a:pt x="485733" y="0"/>
                  </a:moveTo>
                  <a:lnTo>
                    <a:pt x="0" y="0"/>
                  </a:lnTo>
                  <a:lnTo>
                    <a:pt x="0" y="816729"/>
                  </a:lnTo>
                  <a:lnTo>
                    <a:pt x="485733" y="816729"/>
                  </a:lnTo>
                  <a:lnTo>
                    <a:pt x="485733" y="0"/>
                  </a:lnTo>
                  <a:close/>
                </a:path>
              </a:pathLst>
            </a:custGeom>
            <a:solidFill>
              <a:srgbClr val="FDF1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17151886" y="5361093"/>
              <a:ext cx="485775" cy="817244"/>
            </a:xfrm>
            <a:custGeom>
              <a:avLst/>
              <a:gdLst/>
              <a:ahLst/>
              <a:cxnLst/>
              <a:rect l="l" t="t" r="r" b="b"/>
              <a:pathLst>
                <a:path w="485775" h="817245">
                  <a:moveTo>
                    <a:pt x="485733" y="0"/>
                  </a:moveTo>
                  <a:lnTo>
                    <a:pt x="0" y="0"/>
                  </a:lnTo>
                  <a:lnTo>
                    <a:pt x="0" y="816729"/>
                  </a:lnTo>
                  <a:lnTo>
                    <a:pt x="485733" y="816729"/>
                  </a:lnTo>
                  <a:lnTo>
                    <a:pt x="485733" y="0"/>
                  </a:lnTo>
                  <a:close/>
                </a:path>
              </a:pathLst>
            </a:custGeom>
            <a:solidFill>
              <a:srgbClr val="F7BDA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10313822" y="6177822"/>
              <a:ext cx="4895215" cy="817244"/>
            </a:xfrm>
            <a:custGeom>
              <a:avLst/>
              <a:gdLst/>
              <a:ahLst/>
              <a:cxnLst/>
              <a:rect l="l" t="t" r="r" b="b"/>
              <a:pathLst>
                <a:path w="4895215" h="817245">
                  <a:moveTo>
                    <a:pt x="4895138" y="0"/>
                  </a:moveTo>
                  <a:lnTo>
                    <a:pt x="0" y="0"/>
                  </a:lnTo>
                  <a:lnTo>
                    <a:pt x="0" y="816729"/>
                  </a:lnTo>
                  <a:lnTo>
                    <a:pt x="4895138" y="816729"/>
                  </a:lnTo>
                  <a:lnTo>
                    <a:pt x="4895138" y="0"/>
                  </a:lnTo>
                  <a:close/>
                </a:path>
              </a:pathLst>
            </a:custGeom>
            <a:solidFill>
              <a:srgbClr val="FCED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17637619" y="6177822"/>
              <a:ext cx="485775" cy="817244"/>
            </a:xfrm>
            <a:custGeom>
              <a:avLst/>
              <a:gdLst/>
              <a:ahLst/>
              <a:cxnLst/>
              <a:rect l="l" t="t" r="r" b="b"/>
              <a:pathLst>
                <a:path w="485775" h="817245">
                  <a:moveTo>
                    <a:pt x="485733" y="0"/>
                  </a:moveTo>
                  <a:lnTo>
                    <a:pt x="0" y="0"/>
                  </a:lnTo>
                  <a:lnTo>
                    <a:pt x="0" y="816729"/>
                  </a:lnTo>
                  <a:lnTo>
                    <a:pt x="485733" y="816729"/>
                  </a:lnTo>
                  <a:lnTo>
                    <a:pt x="485733" y="0"/>
                  </a:lnTo>
                  <a:close/>
                </a:path>
              </a:pathLst>
            </a:custGeom>
            <a:solidFill>
              <a:srgbClr val="FEF8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15694695" y="6177822"/>
              <a:ext cx="485775" cy="817244"/>
            </a:xfrm>
            <a:custGeom>
              <a:avLst/>
              <a:gdLst/>
              <a:ahLst/>
              <a:cxnLst/>
              <a:rect l="l" t="t" r="r" b="b"/>
              <a:pathLst>
                <a:path w="485775" h="817245">
                  <a:moveTo>
                    <a:pt x="485733" y="0"/>
                  </a:moveTo>
                  <a:lnTo>
                    <a:pt x="0" y="0"/>
                  </a:lnTo>
                  <a:lnTo>
                    <a:pt x="0" y="816729"/>
                  </a:lnTo>
                  <a:lnTo>
                    <a:pt x="485733" y="816729"/>
                  </a:lnTo>
                  <a:lnTo>
                    <a:pt x="485733" y="0"/>
                  </a:lnTo>
                  <a:close/>
                </a:path>
              </a:pathLst>
            </a:custGeom>
            <a:solidFill>
              <a:srgbClr val="FDF1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15208961" y="6177822"/>
              <a:ext cx="485775" cy="817244"/>
            </a:xfrm>
            <a:custGeom>
              <a:avLst/>
              <a:gdLst/>
              <a:ahLst/>
              <a:cxnLst/>
              <a:rect l="l" t="t" r="r" b="b"/>
              <a:pathLst>
                <a:path w="485775" h="817245">
                  <a:moveTo>
                    <a:pt x="485733" y="0"/>
                  </a:moveTo>
                  <a:lnTo>
                    <a:pt x="0" y="0"/>
                  </a:lnTo>
                  <a:lnTo>
                    <a:pt x="0" y="816729"/>
                  </a:lnTo>
                  <a:lnTo>
                    <a:pt x="485733" y="816729"/>
                  </a:lnTo>
                  <a:lnTo>
                    <a:pt x="485733" y="0"/>
                  </a:lnTo>
                  <a:close/>
                </a:path>
              </a:pathLst>
            </a:custGeom>
            <a:solidFill>
              <a:srgbClr val="FDEF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18123353" y="6177822"/>
              <a:ext cx="485775" cy="817244"/>
            </a:xfrm>
            <a:custGeom>
              <a:avLst/>
              <a:gdLst/>
              <a:ahLst/>
              <a:cxnLst/>
              <a:rect l="l" t="t" r="r" b="b"/>
              <a:pathLst>
                <a:path w="485775" h="817245">
                  <a:moveTo>
                    <a:pt x="485733" y="0"/>
                  </a:moveTo>
                  <a:lnTo>
                    <a:pt x="0" y="0"/>
                  </a:lnTo>
                  <a:lnTo>
                    <a:pt x="0" y="816729"/>
                  </a:lnTo>
                  <a:lnTo>
                    <a:pt x="485733" y="816729"/>
                  </a:lnTo>
                  <a:lnTo>
                    <a:pt x="485733" y="0"/>
                  </a:lnTo>
                  <a:close/>
                </a:path>
              </a:pathLst>
            </a:custGeom>
            <a:solidFill>
              <a:srgbClr val="FEF9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16180429" y="6177822"/>
              <a:ext cx="485775" cy="817244"/>
            </a:xfrm>
            <a:custGeom>
              <a:avLst/>
              <a:gdLst/>
              <a:ahLst/>
              <a:cxnLst/>
              <a:rect l="l" t="t" r="r" b="b"/>
              <a:pathLst>
                <a:path w="485775" h="817245">
                  <a:moveTo>
                    <a:pt x="485733" y="0"/>
                  </a:moveTo>
                  <a:lnTo>
                    <a:pt x="0" y="0"/>
                  </a:lnTo>
                  <a:lnTo>
                    <a:pt x="0" y="816729"/>
                  </a:lnTo>
                  <a:lnTo>
                    <a:pt x="485733" y="816729"/>
                  </a:lnTo>
                  <a:lnTo>
                    <a:pt x="485733" y="0"/>
                  </a:lnTo>
                  <a:close/>
                </a:path>
              </a:pathLst>
            </a:custGeom>
            <a:solidFill>
              <a:srgbClr val="FDF3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18609087" y="6177822"/>
              <a:ext cx="485775" cy="817244"/>
            </a:xfrm>
            <a:custGeom>
              <a:avLst/>
              <a:gdLst/>
              <a:ahLst/>
              <a:cxnLst/>
              <a:rect l="l" t="t" r="r" b="b"/>
              <a:pathLst>
                <a:path w="485775" h="817245">
                  <a:moveTo>
                    <a:pt x="485733" y="0"/>
                  </a:moveTo>
                  <a:lnTo>
                    <a:pt x="0" y="0"/>
                  </a:lnTo>
                  <a:lnTo>
                    <a:pt x="0" y="816729"/>
                  </a:lnTo>
                  <a:lnTo>
                    <a:pt x="485733" y="816729"/>
                  </a:lnTo>
                  <a:lnTo>
                    <a:pt x="485733" y="0"/>
                  </a:lnTo>
                  <a:close/>
                </a:path>
              </a:pathLst>
            </a:custGeom>
            <a:solidFill>
              <a:srgbClr val="FEFB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16666162" y="6177822"/>
              <a:ext cx="485775" cy="817244"/>
            </a:xfrm>
            <a:custGeom>
              <a:avLst/>
              <a:gdLst/>
              <a:ahLst/>
              <a:cxnLst/>
              <a:rect l="l" t="t" r="r" b="b"/>
              <a:pathLst>
                <a:path w="485775" h="817245">
                  <a:moveTo>
                    <a:pt x="485733" y="0"/>
                  </a:moveTo>
                  <a:lnTo>
                    <a:pt x="0" y="0"/>
                  </a:lnTo>
                  <a:lnTo>
                    <a:pt x="0" y="816729"/>
                  </a:lnTo>
                  <a:lnTo>
                    <a:pt x="485733" y="816729"/>
                  </a:lnTo>
                  <a:lnTo>
                    <a:pt x="485733" y="0"/>
                  </a:lnTo>
                  <a:close/>
                </a:path>
              </a:pathLst>
            </a:custGeom>
            <a:solidFill>
              <a:srgbClr val="FDF4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17151886" y="6177822"/>
              <a:ext cx="485775" cy="817244"/>
            </a:xfrm>
            <a:custGeom>
              <a:avLst/>
              <a:gdLst/>
              <a:ahLst/>
              <a:cxnLst/>
              <a:rect l="l" t="t" r="r" b="b"/>
              <a:pathLst>
                <a:path w="485775" h="817245">
                  <a:moveTo>
                    <a:pt x="485733" y="0"/>
                  </a:moveTo>
                  <a:lnTo>
                    <a:pt x="0" y="0"/>
                  </a:lnTo>
                  <a:lnTo>
                    <a:pt x="0" y="816729"/>
                  </a:lnTo>
                  <a:lnTo>
                    <a:pt x="485733" y="816729"/>
                  </a:lnTo>
                  <a:lnTo>
                    <a:pt x="485733" y="0"/>
                  </a:lnTo>
                  <a:close/>
                </a:path>
              </a:pathLst>
            </a:custGeom>
            <a:solidFill>
              <a:srgbClr val="FDF6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10313822" y="6994551"/>
              <a:ext cx="4895215" cy="817244"/>
            </a:xfrm>
            <a:custGeom>
              <a:avLst/>
              <a:gdLst/>
              <a:ahLst/>
              <a:cxnLst/>
              <a:rect l="l" t="t" r="r" b="b"/>
              <a:pathLst>
                <a:path w="4895215" h="817245">
                  <a:moveTo>
                    <a:pt x="4895138" y="0"/>
                  </a:moveTo>
                  <a:lnTo>
                    <a:pt x="0" y="0"/>
                  </a:lnTo>
                  <a:lnTo>
                    <a:pt x="0" y="816729"/>
                  </a:lnTo>
                  <a:lnTo>
                    <a:pt x="4895138" y="816729"/>
                  </a:lnTo>
                  <a:lnTo>
                    <a:pt x="4895138" y="0"/>
                  </a:lnTo>
                  <a:close/>
                </a:path>
              </a:pathLst>
            </a:custGeom>
            <a:solidFill>
              <a:srgbClr val="0A9D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17637619" y="6994551"/>
              <a:ext cx="485775" cy="817244"/>
            </a:xfrm>
            <a:custGeom>
              <a:avLst/>
              <a:gdLst/>
              <a:ahLst/>
              <a:cxnLst/>
              <a:rect l="l" t="t" r="r" b="b"/>
              <a:pathLst>
                <a:path w="485775" h="817245">
                  <a:moveTo>
                    <a:pt x="485733" y="0"/>
                  </a:moveTo>
                  <a:lnTo>
                    <a:pt x="0" y="0"/>
                  </a:lnTo>
                  <a:lnTo>
                    <a:pt x="0" y="816729"/>
                  </a:lnTo>
                  <a:lnTo>
                    <a:pt x="485733" y="816729"/>
                  </a:lnTo>
                  <a:lnTo>
                    <a:pt x="485733" y="0"/>
                  </a:lnTo>
                  <a:close/>
                </a:path>
              </a:pathLst>
            </a:custGeom>
            <a:solidFill>
              <a:srgbClr val="9DD7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15694695" y="6994551"/>
              <a:ext cx="485775" cy="817244"/>
            </a:xfrm>
            <a:custGeom>
              <a:avLst/>
              <a:gdLst/>
              <a:ahLst/>
              <a:cxnLst/>
              <a:rect l="l" t="t" r="r" b="b"/>
              <a:pathLst>
                <a:path w="485775" h="817245">
                  <a:moveTo>
                    <a:pt x="485733" y="0"/>
                  </a:moveTo>
                  <a:lnTo>
                    <a:pt x="0" y="0"/>
                  </a:lnTo>
                  <a:lnTo>
                    <a:pt x="0" y="816729"/>
                  </a:lnTo>
                  <a:lnTo>
                    <a:pt x="485733" y="816729"/>
                  </a:lnTo>
                  <a:lnTo>
                    <a:pt x="485733" y="0"/>
                  </a:lnTo>
                  <a:close/>
                </a:path>
              </a:pathLst>
            </a:custGeom>
            <a:solidFill>
              <a:srgbClr val="3BB07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15208961" y="6994551"/>
              <a:ext cx="485775" cy="817244"/>
            </a:xfrm>
            <a:custGeom>
              <a:avLst/>
              <a:gdLst/>
              <a:ahLst/>
              <a:cxnLst/>
              <a:rect l="l" t="t" r="r" b="b"/>
              <a:pathLst>
                <a:path w="485775" h="817245">
                  <a:moveTo>
                    <a:pt x="485733" y="0"/>
                  </a:moveTo>
                  <a:lnTo>
                    <a:pt x="0" y="0"/>
                  </a:lnTo>
                  <a:lnTo>
                    <a:pt x="0" y="816729"/>
                  </a:lnTo>
                  <a:lnTo>
                    <a:pt x="485733" y="816729"/>
                  </a:lnTo>
                  <a:lnTo>
                    <a:pt x="485733" y="0"/>
                  </a:lnTo>
                  <a:close/>
                </a:path>
              </a:pathLst>
            </a:custGeom>
            <a:solidFill>
              <a:srgbClr val="23A65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18123353" y="6994551"/>
              <a:ext cx="485775" cy="817244"/>
            </a:xfrm>
            <a:custGeom>
              <a:avLst/>
              <a:gdLst/>
              <a:ahLst/>
              <a:cxnLst/>
              <a:rect l="l" t="t" r="r" b="b"/>
              <a:pathLst>
                <a:path w="485775" h="817245">
                  <a:moveTo>
                    <a:pt x="485733" y="0"/>
                  </a:moveTo>
                  <a:lnTo>
                    <a:pt x="0" y="0"/>
                  </a:lnTo>
                  <a:lnTo>
                    <a:pt x="0" y="816729"/>
                  </a:lnTo>
                  <a:lnTo>
                    <a:pt x="485733" y="816729"/>
                  </a:lnTo>
                  <a:lnTo>
                    <a:pt x="485733" y="0"/>
                  </a:lnTo>
                  <a:close/>
                </a:path>
              </a:pathLst>
            </a:custGeom>
            <a:solidFill>
              <a:srgbClr val="B5E1C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16180429" y="6994551"/>
              <a:ext cx="485775" cy="817244"/>
            </a:xfrm>
            <a:custGeom>
              <a:avLst/>
              <a:gdLst/>
              <a:ahLst/>
              <a:cxnLst/>
              <a:rect l="l" t="t" r="r" b="b"/>
              <a:pathLst>
                <a:path w="485775" h="817245">
                  <a:moveTo>
                    <a:pt x="485733" y="0"/>
                  </a:moveTo>
                  <a:lnTo>
                    <a:pt x="0" y="0"/>
                  </a:lnTo>
                  <a:lnTo>
                    <a:pt x="0" y="816729"/>
                  </a:lnTo>
                  <a:lnTo>
                    <a:pt x="485733" y="816729"/>
                  </a:lnTo>
                  <a:lnTo>
                    <a:pt x="485733" y="0"/>
                  </a:lnTo>
                  <a:close/>
                </a:path>
              </a:pathLst>
            </a:custGeom>
            <a:solidFill>
              <a:srgbClr val="54B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18609087" y="6994551"/>
              <a:ext cx="485775" cy="817244"/>
            </a:xfrm>
            <a:custGeom>
              <a:avLst/>
              <a:gdLst/>
              <a:ahLst/>
              <a:cxnLst/>
              <a:rect l="l" t="t" r="r" b="b"/>
              <a:pathLst>
                <a:path w="485775" h="817245">
                  <a:moveTo>
                    <a:pt x="485733" y="0"/>
                  </a:moveTo>
                  <a:lnTo>
                    <a:pt x="0" y="0"/>
                  </a:lnTo>
                  <a:lnTo>
                    <a:pt x="0" y="816729"/>
                  </a:lnTo>
                  <a:lnTo>
                    <a:pt x="485733" y="816729"/>
                  </a:lnTo>
                  <a:lnTo>
                    <a:pt x="485733" y="0"/>
                  </a:lnTo>
                  <a:close/>
                </a:path>
              </a:pathLst>
            </a:custGeom>
            <a:solidFill>
              <a:srgbClr val="CEEB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16666162" y="6994551"/>
              <a:ext cx="485775" cy="817244"/>
            </a:xfrm>
            <a:custGeom>
              <a:avLst/>
              <a:gdLst/>
              <a:ahLst/>
              <a:cxnLst/>
              <a:rect l="l" t="t" r="r" b="b"/>
              <a:pathLst>
                <a:path w="485775" h="817245">
                  <a:moveTo>
                    <a:pt x="485733" y="0"/>
                  </a:moveTo>
                  <a:lnTo>
                    <a:pt x="0" y="0"/>
                  </a:lnTo>
                  <a:lnTo>
                    <a:pt x="0" y="816729"/>
                  </a:lnTo>
                  <a:lnTo>
                    <a:pt x="485733" y="816729"/>
                  </a:lnTo>
                  <a:lnTo>
                    <a:pt x="485733" y="0"/>
                  </a:lnTo>
                  <a:close/>
                </a:path>
              </a:pathLst>
            </a:custGeom>
            <a:solidFill>
              <a:srgbClr val="6CC4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 descr=""/>
            <p:cNvSpPr/>
            <p:nvPr/>
          </p:nvSpPr>
          <p:spPr>
            <a:xfrm>
              <a:off x="19094821" y="6994551"/>
              <a:ext cx="485775" cy="817244"/>
            </a:xfrm>
            <a:custGeom>
              <a:avLst/>
              <a:gdLst/>
              <a:ahLst/>
              <a:cxnLst/>
              <a:rect l="l" t="t" r="r" b="b"/>
              <a:pathLst>
                <a:path w="485775" h="817245">
                  <a:moveTo>
                    <a:pt x="485733" y="0"/>
                  </a:moveTo>
                  <a:lnTo>
                    <a:pt x="0" y="0"/>
                  </a:lnTo>
                  <a:lnTo>
                    <a:pt x="0" y="816729"/>
                  </a:lnTo>
                  <a:lnTo>
                    <a:pt x="485733" y="816729"/>
                  </a:lnTo>
                  <a:lnTo>
                    <a:pt x="485733" y="0"/>
                  </a:lnTo>
                  <a:close/>
                </a:path>
              </a:pathLst>
            </a:custGeom>
            <a:solidFill>
              <a:srgbClr val="E6F5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17151886" y="6994551"/>
              <a:ext cx="485775" cy="817244"/>
            </a:xfrm>
            <a:custGeom>
              <a:avLst/>
              <a:gdLst/>
              <a:ahLst/>
              <a:cxnLst/>
              <a:rect l="l" t="t" r="r" b="b"/>
              <a:pathLst>
                <a:path w="485775" h="817245">
                  <a:moveTo>
                    <a:pt x="485733" y="0"/>
                  </a:moveTo>
                  <a:lnTo>
                    <a:pt x="0" y="0"/>
                  </a:lnTo>
                  <a:lnTo>
                    <a:pt x="0" y="816729"/>
                  </a:lnTo>
                  <a:lnTo>
                    <a:pt x="485733" y="816729"/>
                  </a:lnTo>
                  <a:lnTo>
                    <a:pt x="485733" y="0"/>
                  </a:lnTo>
                  <a:close/>
                </a:path>
              </a:pathLst>
            </a:custGeom>
            <a:solidFill>
              <a:srgbClr val="85CE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10313822" y="7811280"/>
              <a:ext cx="4895215" cy="817244"/>
            </a:xfrm>
            <a:custGeom>
              <a:avLst/>
              <a:gdLst/>
              <a:ahLst/>
              <a:cxnLst/>
              <a:rect l="l" t="t" r="r" b="b"/>
              <a:pathLst>
                <a:path w="4895215" h="817245">
                  <a:moveTo>
                    <a:pt x="4895138" y="0"/>
                  </a:moveTo>
                  <a:lnTo>
                    <a:pt x="0" y="0"/>
                  </a:lnTo>
                  <a:lnTo>
                    <a:pt x="0" y="816729"/>
                  </a:lnTo>
                  <a:lnTo>
                    <a:pt x="4895138" y="816729"/>
                  </a:lnTo>
                  <a:lnTo>
                    <a:pt x="4895138" y="0"/>
                  </a:lnTo>
                  <a:close/>
                </a:path>
              </a:pathLst>
            </a:custGeom>
            <a:solidFill>
              <a:srgbClr val="C7FA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 descr=""/>
            <p:cNvSpPr/>
            <p:nvPr/>
          </p:nvSpPr>
          <p:spPr>
            <a:xfrm>
              <a:off x="17637619" y="7811280"/>
              <a:ext cx="485775" cy="817244"/>
            </a:xfrm>
            <a:custGeom>
              <a:avLst/>
              <a:gdLst/>
              <a:ahLst/>
              <a:cxnLst/>
              <a:rect l="l" t="t" r="r" b="b"/>
              <a:pathLst>
                <a:path w="485775" h="817245">
                  <a:moveTo>
                    <a:pt x="485733" y="0"/>
                  </a:moveTo>
                  <a:lnTo>
                    <a:pt x="0" y="0"/>
                  </a:lnTo>
                  <a:lnTo>
                    <a:pt x="0" y="816729"/>
                  </a:lnTo>
                  <a:lnTo>
                    <a:pt x="485733" y="816729"/>
                  </a:lnTo>
                  <a:lnTo>
                    <a:pt x="485733" y="0"/>
                  </a:lnTo>
                  <a:close/>
                </a:path>
              </a:pathLst>
            </a:custGeom>
            <a:solidFill>
              <a:srgbClr val="E9FD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 descr=""/>
            <p:cNvSpPr/>
            <p:nvPr/>
          </p:nvSpPr>
          <p:spPr>
            <a:xfrm>
              <a:off x="15694695" y="7811280"/>
              <a:ext cx="485775" cy="817244"/>
            </a:xfrm>
            <a:custGeom>
              <a:avLst/>
              <a:gdLst/>
              <a:ahLst/>
              <a:cxnLst/>
              <a:rect l="l" t="t" r="r" b="b"/>
              <a:pathLst>
                <a:path w="485775" h="817245">
                  <a:moveTo>
                    <a:pt x="485733" y="0"/>
                  </a:moveTo>
                  <a:lnTo>
                    <a:pt x="0" y="0"/>
                  </a:lnTo>
                  <a:lnTo>
                    <a:pt x="0" y="816729"/>
                  </a:lnTo>
                  <a:lnTo>
                    <a:pt x="485733" y="816729"/>
                  </a:lnTo>
                  <a:lnTo>
                    <a:pt x="485733" y="0"/>
                  </a:lnTo>
                  <a:close/>
                </a:path>
              </a:pathLst>
            </a:custGeom>
            <a:solidFill>
              <a:srgbClr val="D2FBE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 descr=""/>
            <p:cNvSpPr/>
            <p:nvPr/>
          </p:nvSpPr>
          <p:spPr>
            <a:xfrm>
              <a:off x="15208961" y="7811280"/>
              <a:ext cx="485775" cy="817244"/>
            </a:xfrm>
            <a:custGeom>
              <a:avLst/>
              <a:gdLst/>
              <a:ahLst/>
              <a:cxnLst/>
              <a:rect l="l" t="t" r="r" b="b"/>
              <a:pathLst>
                <a:path w="485775" h="817245">
                  <a:moveTo>
                    <a:pt x="485733" y="0"/>
                  </a:moveTo>
                  <a:lnTo>
                    <a:pt x="0" y="0"/>
                  </a:lnTo>
                  <a:lnTo>
                    <a:pt x="0" y="816729"/>
                  </a:lnTo>
                  <a:lnTo>
                    <a:pt x="485733" y="816729"/>
                  </a:lnTo>
                  <a:lnTo>
                    <a:pt x="485733" y="0"/>
                  </a:lnTo>
                  <a:close/>
                </a:path>
              </a:pathLst>
            </a:custGeom>
            <a:solidFill>
              <a:srgbClr val="CDFB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 descr=""/>
            <p:cNvSpPr/>
            <p:nvPr/>
          </p:nvSpPr>
          <p:spPr>
            <a:xfrm>
              <a:off x="18123353" y="7811280"/>
              <a:ext cx="485775" cy="817244"/>
            </a:xfrm>
            <a:custGeom>
              <a:avLst/>
              <a:gdLst/>
              <a:ahLst/>
              <a:cxnLst/>
              <a:rect l="l" t="t" r="r" b="b"/>
              <a:pathLst>
                <a:path w="485775" h="817245">
                  <a:moveTo>
                    <a:pt x="485733" y="0"/>
                  </a:moveTo>
                  <a:lnTo>
                    <a:pt x="0" y="0"/>
                  </a:lnTo>
                  <a:lnTo>
                    <a:pt x="0" y="816729"/>
                  </a:lnTo>
                  <a:lnTo>
                    <a:pt x="485733" y="816729"/>
                  </a:lnTo>
                  <a:lnTo>
                    <a:pt x="485733" y="0"/>
                  </a:lnTo>
                  <a:close/>
                </a:path>
              </a:pathLst>
            </a:custGeom>
            <a:solidFill>
              <a:srgbClr val="EEFD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 descr=""/>
            <p:cNvSpPr/>
            <p:nvPr/>
          </p:nvSpPr>
          <p:spPr>
            <a:xfrm>
              <a:off x="16180429" y="7811280"/>
              <a:ext cx="485775" cy="817244"/>
            </a:xfrm>
            <a:custGeom>
              <a:avLst/>
              <a:gdLst/>
              <a:ahLst/>
              <a:cxnLst/>
              <a:rect l="l" t="t" r="r" b="b"/>
              <a:pathLst>
                <a:path w="485775" h="817245">
                  <a:moveTo>
                    <a:pt x="485733" y="0"/>
                  </a:moveTo>
                  <a:lnTo>
                    <a:pt x="0" y="0"/>
                  </a:lnTo>
                  <a:lnTo>
                    <a:pt x="0" y="816729"/>
                  </a:lnTo>
                  <a:lnTo>
                    <a:pt x="485733" y="816729"/>
                  </a:lnTo>
                  <a:lnTo>
                    <a:pt x="485733" y="0"/>
                  </a:lnTo>
                  <a:close/>
                </a:path>
              </a:pathLst>
            </a:custGeom>
            <a:solidFill>
              <a:srgbClr val="D8FC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 descr=""/>
            <p:cNvSpPr/>
            <p:nvPr/>
          </p:nvSpPr>
          <p:spPr>
            <a:xfrm>
              <a:off x="18609087" y="7811280"/>
              <a:ext cx="485775" cy="817244"/>
            </a:xfrm>
            <a:custGeom>
              <a:avLst/>
              <a:gdLst/>
              <a:ahLst/>
              <a:cxnLst/>
              <a:rect l="l" t="t" r="r" b="b"/>
              <a:pathLst>
                <a:path w="485775" h="817245">
                  <a:moveTo>
                    <a:pt x="485733" y="0"/>
                  </a:moveTo>
                  <a:lnTo>
                    <a:pt x="0" y="0"/>
                  </a:lnTo>
                  <a:lnTo>
                    <a:pt x="0" y="816729"/>
                  </a:lnTo>
                  <a:lnTo>
                    <a:pt x="485733" y="816729"/>
                  </a:lnTo>
                  <a:lnTo>
                    <a:pt x="485733" y="0"/>
                  </a:lnTo>
                  <a:close/>
                </a:path>
              </a:pathLst>
            </a:custGeom>
            <a:solidFill>
              <a:srgbClr val="F4FE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 descr=""/>
            <p:cNvSpPr/>
            <p:nvPr/>
          </p:nvSpPr>
          <p:spPr>
            <a:xfrm>
              <a:off x="16666162" y="7811280"/>
              <a:ext cx="485775" cy="817244"/>
            </a:xfrm>
            <a:custGeom>
              <a:avLst/>
              <a:gdLst/>
              <a:ahLst/>
              <a:cxnLst/>
              <a:rect l="l" t="t" r="r" b="b"/>
              <a:pathLst>
                <a:path w="485775" h="817245">
                  <a:moveTo>
                    <a:pt x="485733" y="0"/>
                  </a:moveTo>
                  <a:lnTo>
                    <a:pt x="0" y="0"/>
                  </a:lnTo>
                  <a:lnTo>
                    <a:pt x="0" y="816729"/>
                  </a:lnTo>
                  <a:lnTo>
                    <a:pt x="485733" y="816729"/>
                  </a:lnTo>
                  <a:lnTo>
                    <a:pt x="485733" y="0"/>
                  </a:lnTo>
                  <a:close/>
                </a:path>
              </a:pathLst>
            </a:custGeom>
            <a:solidFill>
              <a:srgbClr val="DEF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 descr=""/>
            <p:cNvSpPr/>
            <p:nvPr/>
          </p:nvSpPr>
          <p:spPr>
            <a:xfrm>
              <a:off x="19094821" y="7811280"/>
              <a:ext cx="485775" cy="817244"/>
            </a:xfrm>
            <a:custGeom>
              <a:avLst/>
              <a:gdLst/>
              <a:ahLst/>
              <a:cxnLst/>
              <a:rect l="l" t="t" r="r" b="b"/>
              <a:pathLst>
                <a:path w="485775" h="817245">
                  <a:moveTo>
                    <a:pt x="485733" y="0"/>
                  </a:moveTo>
                  <a:lnTo>
                    <a:pt x="0" y="0"/>
                  </a:lnTo>
                  <a:lnTo>
                    <a:pt x="0" y="816729"/>
                  </a:lnTo>
                  <a:lnTo>
                    <a:pt x="485733" y="816729"/>
                  </a:lnTo>
                  <a:lnTo>
                    <a:pt x="485733" y="0"/>
                  </a:lnTo>
                  <a:close/>
                </a:path>
              </a:pathLst>
            </a:custGeom>
            <a:solidFill>
              <a:srgbClr val="F9FE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 descr=""/>
            <p:cNvSpPr/>
            <p:nvPr/>
          </p:nvSpPr>
          <p:spPr>
            <a:xfrm>
              <a:off x="17151886" y="7811280"/>
              <a:ext cx="485775" cy="817244"/>
            </a:xfrm>
            <a:custGeom>
              <a:avLst/>
              <a:gdLst/>
              <a:ahLst/>
              <a:cxnLst/>
              <a:rect l="l" t="t" r="r" b="b"/>
              <a:pathLst>
                <a:path w="485775" h="817245">
                  <a:moveTo>
                    <a:pt x="485733" y="0"/>
                  </a:moveTo>
                  <a:lnTo>
                    <a:pt x="0" y="0"/>
                  </a:lnTo>
                  <a:lnTo>
                    <a:pt x="0" y="816729"/>
                  </a:lnTo>
                  <a:lnTo>
                    <a:pt x="485733" y="816729"/>
                  </a:lnTo>
                  <a:lnTo>
                    <a:pt x="485733" y="0"/>
                  </a:lnTo>
                  <a:close/>
                </a:path>
              </a:pathLst>
            </a:custGeom>
            <a:solidFill>
              <a:srgbClr val="E3FC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 descr=""/>
            <p:cNvSpPr/>
            <p:nvPr/>
          </p:nvSpPr>
          <p:spPr>
            <a:xfrm>
              <a:off x="10313822" y="8628009"/>
              <a:ext cx="4895215" cy="817244"/>
            </a:xfrm>
            <a:custGeom>
              <a:avLst/>
              <a:gdLst/>
              <a:ahLst/>
              <a:cxnLst/>
              <a:rect l="l" t="t" r="r" b="b"/>
              <a:pathLst>
                <a:path w="4895215" h="817245">
                  <a:moveTo>
                    <a:pt x="4895138" y="0"/>
                  </a:moveTo>
                  <a:lnTo>
                    <a:pt x="0" y="0"/>
                  </a:lnTo>
                  <a:lnTo>
                    <a:pt x="0" y="816729"/>
                  </a:lnTo>
                  <a:lnTo>
                    <a:pt x="4895138" y="816729"/>
                  </a:lnTo>
                  <a:lnTo>
                    <a:pt x="4895138" y="0"/>
                  </a:lnTo>
                  <a:close/>
                </a:path>
              </a:pathLst>
            </a:custGeom>
            <a:solidFill>
              <a:srgbClr val="5B646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 descr=""/>
            <p:cNvSpPr/>
            <p:nvPr/>
          </p:nvSpPr>
          <p:spPr>
            <a:xfrm>
              <a:off x="17637619" y="8628009"/>
              <a:ext cx="485775" cy="817244"/>
            </a:xfrm>
            <a:custGeom>
              <a:avLst/>
              <a:gdLst/>
              <a:ahLst/>
              <a:cxnLst/>
              <a:rect l="l" t="t" r="r" b="b"/>
              <a:pathLst>
                <a:path w="485775" h="817245">
                  <a:moveTo>
                    <a:pt x="485733" y="0"/>
                  </a:moveTo>
                  <a:lnTo>
                    <a:pt x="0" y="0"/>
                  </a:lnTo>
                  <a:lnTo>
                    <a:pt x="0" y="816729"/>
                  </a:lnTo>
                  <a:lnTo>
                    <a:pt x="485733" y="816729"/>
                  </a:lnTo>
                  <a:lnTo>
                    <a:pt x="485733" y="0"/>
                  </a:lnTo>
                  <a:close/>
                </a:path>
              </a:pathLst>
            </a:custGeom>
            <a:solidFill>
              <a:srgbClr val="BDC1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 descr=""/>
            <p:cNvSpPr/>
            <p:nvPr/>
          </p:nvSpPr>
          <p:spPr>
            <a:xfrm>
              <a:off x="15694695" y="8628009"/>
              <a:ext cx="485775" cy="817244"/>
            </a:xfrm>
            <a:custGeom>
              <a:avLst/>
              <a:gdLst/>
              <a:ahLst/>
              <a:cxnLst/>
              <a:rect l="l" t="t" r="r" b="b"/>
              <a:pathLst>
                <a:path w="485775" h="817245">
                  <a:moveTo>
                    <a:pt x="485733" y="0"/>
                  </a:moveTo>
                  <a:lnTo>
                    <a:pt x="0" y="0"/>
                  </a:lnTo>
                  <a:lnTo>
                    <a:pt x="0" y="816729"/>
                  </a:lnTo>
                  <a:lnTo>
                    <a:pt x="485733" y="816729"/>
                  </a:lnTo>
                  <a:lnTo>
                    <a:pt x="485733" y="0"/>
                  </a:lnTo>
                  <a:close/>
                </a:path>
              </a:pathLst>
            </a:custGeom>
            <a:solidFill>
              <a:srgbClr val="7B838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 descr=""/>
            <p:cNvSpPr/>
            <p:nvPr/>
          </p:nvSpPr>
          <p:spPr>
            <a:xfrm>
              <a:off x="15208961" y="8628009"/>
              <a:ext cx="485775" cy="817244"/>
            </a:xfrm>
            <a:custGeom>
              <a:avLst/>
              <a:gdLst/>
              <a:ahLst/>
              <a:cxnLst/>
              <a:rect l="l" t="t" r="r" b="b"/>
              <a:pathLst>
                <a:path w="485775" h="817245">
                  <a:moveTo>
                    <a:pt x="485733" y="0"/>
                  </a:moveTo>
                  <a:lnTo>
                    <a:pt x="0" y="0"/>
                  </a:lnTo>
                  <a:lnTo>
                    <a:pt x="0" y="816729"/>
                  </a:lnTo>
                  <a:lnTo>
                    <a:pt x="485733" y="816729"/>
                  </a:lnTo>
                  <a:lnTo>
                    <a:pt x="485733" y="0"/>
                  </a:lnTo>
                  <a:close/>
                </a:path>
              </a:pathLst>
            </a:custGeom>
            <a:solidFill>
              <a:srgbClr val="6B747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 descr=""/>
            <p:cNvSpPr/>
            <p:nvPr/>
          </p:nvSpPr>
          <p:spPr>
            <a:xfrm>
              <a:off x="18123353" y="8628009"/>
              <a:ext cx="485775" cy="817244"/>
            </a:xfrm>
            <a:custGeom>
              <a:avLst/>
              <a:gdLst/>
              <a:ahLst/>
              <a:cxnLst/>
              <a:rect l="l" t="t" r="r" b="b"/>
              <a:pathLst>
                <a:path w="485775" h="817245">
                  <a:moveTo>
                    <a:pt x="485733" y="0"/>
                  </a:moveTo>
                  <a:lnTo>
                    <a:pt x="0" y="0"/>
                  </a:lnTo>
                  <a:lnTo>
                    <a:pt x="0" y="816729"/>
                  </a:lnTo>
                  <a:lnTo>
                    <a:pt x="485733" y="816729"/>
                  </a:lnTo>
                  <a:lnTo>
                    <a:pt x="485733" y="0"/>
                  </a:lnTo>
                  <a:close/>
                </a:path>
              </a:pathLst>
            </a:custGeom>
            <a:solidFill>
              <a:srgbClr val="CDD0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 descr=""/>
            <p:cNvSpPr/>
            <p:nvPr/>
          </p:nvSpPr>
          <p:spPr>
            <a:xfrm>
              <a:off x="16180429" y="8628009"/>
              <a:ext cx="485775" cy="817244"/>
            </a:xfrm>
            <a:custGeom>
              <a:avLst/>
              <a:gdLst/>
              <a:ahLst/>
              <a:cxnLst/>
              <a:rect l="l" t="t" r="r" b="b"/>
              <a:pathLst>
                <a:path w="485775" h="817245">
                  <a:moveTo>
                    <a:pt x="485733" y="0"/>
                  </a:moveTo>
                  <a:lnTo>
                    <a:pt x="0" y="0"/>
                  </a:lnTo>
                  <a:lnTo>
                    <a:pt x="0" y="816729"/>
                  </a:lnTo>
                  <a:lnTo>
                    <a:pt x="485733" y="816729"/>
                  </a:lnTo>
                  <a:lnTo>
                    <a:pt x="485733" y="0"/>
                  </a:lnTo>
                  <a:close/>
                </a:path>
              </a:pathLst>
            </a:custGeom>
            <a:solidFill>
              <a:srgbClr val="8C939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 descr=""/>
            <p:cNvSpPr/>
            <p:nvPr/>
          </p:nvSpPr>
          <p:spPr>
            <a:xfrm>
              <a:off x="18609087" y="8628009"/>
              <a:ext cx="485775" cy="817244"/>
            </a:xfrm>
            <a:custGeom>
              <a:avLst/>
              <a:gdLst/>
              <a:ahLst/>
              <a:cxnLst/>
              <a:rect l="l" t="t" r="r" b="b"/>
              <a:pathLst>
                <a:path w="485775" h="817245">
                  <a:moveTo>
                    <a:pt x="485733" y="0"/>
                  </a:moveTo>
                  <a:lnTo>
                    <a:pt x="0" y="0"/>
                  </a:lnTo>
                  <a:lnTo>
                    <a:pt x="0" y="816729"/>
                  </a:lnTo>
                  <a:lnTo>
                    <a:pt x="485733" y="816729"/>
                  </a:lnTo>
                  <a:lnTo>
                    <a:pt x="485733" y="0"/>
                  </a:lnTo>
                  <a:close/>
                </a:path>
              </a:pathLst>
            </a:custGeom>
            <a:solidFill>
              <a:srgbClr val="DEE0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 descr=""/>
            <p:cNvSpPr/>
            <p:nvPr/>
          </p:nvSpPr>
          <p:spPr>
            <a:xfrm>
              <a:off x="16666162" y="8628009"/>
              <a:ext cx="485775" cy="817244"/>
            </a:xfrm>
            <a:custGeom>
              <a:avLst/>
              <a:gdLst/>
              <a:ahLst/>
              <a:cxnLst/>
              <a:rect l="l" t="t" r="r" b="b"/>
              <a:pathLst>
                <a:path w="485775" h="817245">
                  <a:moveTo>
                    <a:pt x="485733" y="0"/>
                  </a:moveTo>
                  <a:lnTo>
                    <a:pt x="0" y="0"/>
                  </a:lnTo>
                  <a:lnTo>
                    <a:pt x="0" y="816729"/>
                  </a:lnTo>
                  <a:lnTo>
                    <a:pt x="485733" y="816729"/>
                  </a:lnTo>
                  <a:lnTo>
                    <a:pt x="485733" y="0"/>
                  </a:lnTo>
                  <a:close/>
                </a:path>
              </a:pathLst>
            </a:custGeom>
            <a:solidFill>
              <a:srgbClr val="9CA2A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 descr=""/>
            <p:cNvSpPr/>
            <p:nvPr/>
          </p:nvSpPr>
          <p:spPr>
            <a:xfrm>
              <a:off x="19094821" y="8628009"/>
              <a:ext cx="485775" cy="817244"/>
            </a:xfrm>
            <a:custGeom>
              <a:avLst/>
              <a:gdLst/>
              <a:ahLst/>
              <a:cxnLst/>
              <a:rect l="l" t="t" r="r" b="b"/>
              <a:pathLst>
                <a:path w="485775" h="817245">
                  <a:moveTo>
                    <a:pt x="485733" y="0"/>
                  </a:moveTo>
                  <a:lnTo>
                    <a:pt x="0" y="0"/>
                  </a:lnTo>
                  <a:lnTo>
                    <a:pt x="0" y="816729"/>
                  </a:lnTo>
                  <a:lnTo>
                    <a:pt x="485733" y="816729"/>
                  </a:lnTo>
                  <a:lnTo>
                    <a:pt x="485733" y="0"/>
                  </a:lnTo>
                  <a:close/>
                </a:path>
              </a:pathLst>
            </a:custGeom>
            <a:solidFill>
              <a:srgbClr val="EEEF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 descr=""/>
            <p:cNvSpPr/>
            <p:nvPr/>
          </p:nvSpPr>
          <p:spPr>
            <a:xfrm>
              <a:off x="17151886" y="8628009"/>
              <a:ext cx="485775" cy="817244"/>
            </a:xfrm>
            <a:custGeom>
              <a:avLst/>
              <a:gdLst/>
              <a:ahLst/>
              <a:cxnLst/>
              <a:rect l="l" t="t" r="r" b="b"/>
              <a:pathLst>
                <a:path w="485775" h="817245">
                  <a:moveTo>
                    <a:pt x="485733" y="0"/>
                  </a:moveTo>
                  <a:lnTo>
                    <a:pt x="0" y="0"/>
                  </a:lnTo>
                  <a:lnTo>
                    <a:pt x="0" y="816729"/>
                  </a:lnTo>
                  <a:lnTo>
                    <a:pt x="485733" y="816729"/>
                  </a:lnTo>
                  <a:lnTo>
                    <a:pt x="485733" y="0"/>
                  </a:lnTo>
                  <a:close/>
                </a:path>
              </a:pathLst>
            </a:custGeom>
            <a:solidFill>
              <a:srgbClr val="ACB1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 descr=""/>
            <p:cNvSpPr/>
            <p:nvPr/>
          </p:nvSpPr>
          <p:spPr>
            <a:xfrm>
              <a:off x="10313822" y="9444738"/>
              <a:ext cx="4895215" cy="817244"/>
            </a:xfrm>
            <a:custGeom>
              <a:avLst/>
              <a:gdLst/>
              <a:ahLst/>
              <a:cxnLst/>
              <a:rect l="l" t="t" r="r" b="b"/>
              <a:pathLst>
                <a:path w="4895215" h="817245">
                  <a:moveTo>
                    <a:pt x="4895138" y="0"/>
                  </a:moveTo>
                  <a:lnTo>
                    <a:pt x="0" y="0"/>
                  </a:lnTo>
                  <a:lnTo>
                    <a:pt x="0" y="816729"/>
                  </a:lnTo>
                  <a:lnTo>
                    <a:pt x="4895138" y="816729"/>
                  </a:lnTo>
                  <a:lnTo>
                    <a:pt x="4895138" y="0"/>
                  </a:lnTo>
                  <a:close/>
                </a:path>
              </a:pathLst>
            </a:custGeom>
            <a:solidFill>
              <a:srgbClr val="C5CE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5" name="object 95" descr=""/>
            <p:cNvSpPr/>
            <p:nvPr/>
          </p:nvSpPr>
          <p:spPr>
            <a:xfrm>
              <a:off x="17637619" y="9444738"/>
              <a:ext cx="485775" cy="817244"/>
            </a:xfrm>
            <a:custGeom>
              <a:avLst/>
              <a:gdLst/>
              <a:ahLst/>
              <a:cxnLst/>
              <a:rect l="l" t="t" r="r" b="b"/>
              <a:pathLst>
                <a:path w="485775" h="817245">
                  <a:moveTo>
                    <a:pt x="485733" y="0"/>
                  </a:moveTo>
                  <a:lnTo>
                    <a:pt x="0" y="0"/>
                  </a:lnTo>
                  <a:lnTo>
                    <a:pt x="0" y="816729"/>
                  </a:lnTo>
                  <a:lnTo>
                    <a:pt x="485733" y="816729"/>
                  </a:lnTo>
                  <a:lnTo>
                    <a:pt x="485733" y="0"/>
                  </a:lnTo>
                  <a:close/>
                </a:path>
              </a:pathLst>
            </a:custGeom>
            <a:solidFill>
              <a:srgbClr val="E7EB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6" name="object 96" descr=""/>
            <p:cNvSpPr/>
            <p:nvPr/>
          </p:nvSpPr>
          <p:spPr>
            <a:xfrm>
              <a:off x="15694695" y="9444738"/>
              <a:ext cx="485775" cy="817244"/>
            </a:xfrm>
            <a:custGeom>
              <a:avLst/>
              <a:gdLst/>
              <a:ahLst/>
              <a:cxnLst/>
              <a:rect l="l" t="t" r="r" b="b"/>
              <a:pathLst>
                <a:path w="485775" h="817245">
                  <a:moveTo>
                    <a:pt x="485733" y="0"/>
                  </a:moveTo>
                  <a:lnTo>
                    <a:pt x="0" y="0"/>
                  </a:lnTo>
                  <a:lnTo>
                    <a:pt x="0" y="816729"/>
                  </a:lnTo>
                  <a:lnTo>
                    <a:pt x="485733" y="816729"/>
                  </a:lnTo>
                  <a:lnTo>
                    <a:pt x="485733" y="0"/>
                  </a:lnTo>
                  <a:close/>
                </a:path>
              </a:pathLst>
            </a:custGeom>
            <a:solidFill>
              <a:srgbClr val="D0D7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 descr=""/>
            <p:cNvSpPr/>
            <p:nvPr/>
          </p:nvSpPr>
          <p:spPr>
            <a:xfrm>
              <a:off x="15208961" y="9444738"/>
              <a:ext cx="485775" cy="817244"/>
            </a:xfrm>
            <a:custGeom>
              <a:avLst/>
              <a:gdLst/>
              <a:ahLst/>
              <a:cxnLst/>
              <a:rect l="l" t="t" r="r" b="b"/>
              <a:pathLst>
                <a:path w="485775" h="817245">
                  <a:moveTo>
                    <a:pt x="485733" y="0"/>
                  </a:moveTo>
                  <a:lnTo>
                    <a:pt x="0" y="0"/>
                  </a:lnTo>
                  <a:lnTo>
                    <a:pt x="0" y="816729"/>
                  </a:lnTo>
                  <a:lnTo>
                    <a:pt x="485733" y="816729"/>
                  </a:lnTo>
                  <a:lnTo>
                    <a:pt x="485733" y="0"/>
                  </a:lnTo>
                  <a:close/>
                </a:path>
              </a:pathLst>
            </a:custGeom>
            <a:solidFill>
              <a:srgbClr val="CAD2D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 descr=""/>
            <p:cNvSpPr/>
            <p:nvPr/>
          </p:nvSpPr>
          <p:spPr>
            <a:xfrm>
              <a:off x="18123353" y="9444738"/>
              <a:ext cx="485775" cy="817244"/>
            </a:xfrm>
            <a:custGeom>
              <a:avLst/>
              <a:gdLst/>
              <a:ahLst/>
              <a:cxnLst/>
              <a:rect l="l" t="t" r="r" b="b"/>
              <a:pathLst>
                <a:path w="485775" h="817245">
                  <a:moveTo>
                    <a:pt x="485733" y="0"/>
                  </a:moveTo>
                  <a:lnTo>
                    <a:pt x="0" y="0"/>
                  </a:lnTo>
                  <a:lnTo>
                    <a:pt x="0" y="816729"/>
                  </a:lnTo>
                  <a:lnTo>
                    <a:pt x="485733" y="816729"/>
                  </a:lnTo>
                  <a:lnTo>
                    <a:pt x="485733" y="0"/>
                  </a:lnTo>
                  <a:close/>
                </a:path>
              </a:pathLst>
            </a:custGeom>
            <a:solidFill>
              <a:srgbClr val="EDF0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 descr=""/>
            <p:cNvSpPr/>
            <p:nvPr/>
          </p:nvSpPr>
          <p:spPr>
            <a:xfrm>
              <a:off x="16180429" y="9444738"/>
              <a:ext cx="485775" cy="817244"/>
            </a:xfrm>
            <a:custGeom>
              <a:avLst/>
              <a:gdLst/>
              <a:ahLst/>
              <a:cxnLst/>
              <a:rect l="l" t="t" r="r" b="b"/>
              <a:pathLst>
                <a:path w="485775" h="817245">
                  <a:moveTo>
                    <a:pt x="485733" y="0"/>
                  </a:moveTo>
                  <a:lnTo>
                    <a:pt x="0" y="0"/>
                  </a:lnTo>
                  <a:lnTo>
                    <a:pt x="0" y="816729"/>
                  </a:lnTo>
                  <a:lnTo>
                    <a:pt x="485733" y="816729"/>
                  </a:lnTo>
                  <a:lnTo>
                    <a:pt x="485733" y="0"/>
                  </a:lnTo>
                  <a:close/>
                </a:path>
              </a:pathLst>
            </a:custGeom>
            <a:solidFill>
              <a:srgbClr val="D6DC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 descr=""/>
            <p:cNvSpPr/>
            <p:nvPr/>
          </p:nvSpPr>
          <p:spPr>
            <a:xfrm>
              <a:off x="18609087" y="9444738"/>
              <a:ext cx="485775" cy="817244"/>
            </a:xfrm>
            <a:custGeom>
              <a:avLst/>
              <a:gdLst/>
              <a:ahLst/>
              <a:cxnLst/>
              <a:rect l="l" t="t" r="r" b="b"/>
              <a:pathLst>
                <a:path w="485775" h="817245">
                  <a:moveTo>
                    <a:pt x="485733" y="0"/>
                  </a:moveTo>
                  <a:lnTo>
                    <a:pt x="0" y="0"/>
                  </a:lnTo>
                  <a:lnTo>
                    <a:pt x="0" y="816729"/>
                  </a:lnTo>
                  <a:lnTo>
                    <a:pt x="485733" y="816729"/>
                  </a:lnTo>
                  <a:lnTo>
                    <a:pt x="485733" y="0"/>
                  </a:lnTo>
                  <a:close/>
                </a:path>
              </a:pathLst>
            </a:custGeom>
            <a:solidFill>
              <a:srgbClr val="F3F5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 descr=""/>
            <p:cNvSpPr/>
            <p:nvPr/>
          </p:nvSpPr>
          <p:spPr>
            <a:xfrm>
              <a:off x="16666162" y="9444738"/>
              <a:ext cx="485775" cy="817244"/>
            </a:xfrm>
            <a:custGeom>
              <a:avLst/>
              <a:gdLst/>
              <a:ahLst/>
              <a:cxnLst/>
              <a:rect l="l" t="t" r="r" b="b"/>
              <a:pathLst>
                <a:path w="485775" h="817245">
                  <a:moveTo>
                    <a:pt x="485733" y="0"/>
                  </a:moveTo>
                  <a:lnTo>
                    <a:pt x="0" y="0"/>
                  </a:lnTo>
                  <a:lnTo>
                    <a:pt x="0" y="816729"/>
                  </a:lnTo>
                  <a:lnTo>
                    <a:pt x="485733" y="816729"/>
                  </a:lnTo>
                  <a:lnTo>
                    <a:pt x="485733" y="0"/>
                  </a:lnTo>
                  <a:close/>
                </a:path>
              </a:pathLst>
            </a:custGeom>
            <a:solidFill>
              <a:srgbClr val="DCE1E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 descr=""/>
            <p:cNvSpPr/>
            <p:nvPr/>
          </p:nvSpPr>
          <p:spPr>
            <a:xfrm>
              <a:off x="19094821" y="9444738"/>
              <a:ext cx="485775" cy="817244"/>
            </a:xfrm>
            <a:custGeom>
              <a:avLst/>
              <a:gdLst/>
              <a:ahLst/>
              <a:cxnLst/>
              <a:rect l="l" t="t" r="r" b="b"/>
              <a:pathLst>
                <a:path w="485775" h="817245">
                  <a:moveTo>
                    <a:pt x="485733" y="0"/>
                  </a:moveTo>
                  <a:lnTo>
                    <a:pt x="0" y="0"/>
                  </a:lnTo>
                  <a:lnTo>
                    <a:pt x="0" y="816729"/>
                  </a:lnTo>
                  <a:lnTo>
                    <a:pt x="485733" y="816729"/>
                  </a:lnTo>
                  <a:lnTo>
                    <a:pt x="485733" y="0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 descr=""/>
            <p:cNvSpPr/>
            <p:nvPr/>
          </p:nvSpPr>
          <p:spPr>
            <a:xfrm>
              <a:off x="17151886" y="9444738"/>
              <a:ext cx="485775" cy="817244"/>
            </a:xfrm>
            <a:custGeom>
              <a:avLst/>
              <a:gdLst/>
              <a:ahLst/>
              <a:cxnLst/>
              <a:rect l="l" t="t" r="r" b="b"/>
              <a:pathLst>
                <a:path w="485775" h="817245">
                  <a:moveTo>
                    <a:pt x="485733" y="0"/>
                  </a:moveTo>
                  <a:lnTo>
                    <a:pt x="0" y="0"/>
                  </a:lnTo>
                  <a:lnTo>
                    <a:pt x="0" y="816729"/>
                  </a:lnTo>
                  <a:lnTo>
                    <a:pt x="485733" y="816729"/>
                  </a:lnTo>
                  <a:lnTo>
                    <a:pt x="485733" y="0"/>
                  </a:lnTo>
                  <a:close/>
                </a:path>
              </a:pathLst>
            </a:custGeom>
            <a:solidFill>
              <a:srgbClr val="E1E6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 descr=""/>
            <p:cNvSpPr/>
            <p:nvPr/>
          </p:nvSpPr>
          <p:spPr>
            <a:xfrm>
              <a:off x="5942227" y="2094177"/>
              <a:ext cx="4371975" cy="8167370"/>
            </a:xfrm>
            <a:custGeom>
              <a:avLst/>
              <a:gdLst/>
              <a:ahLst/>
              <a:cxnLst/>
              <a:rect l="l" t="t" r="r" b="b"/>
              <a:pathLst>
                <a:path w="4371975" h="8167370">
                  <a:moveTo>
                    <a:pt x="4371594" y="0"/>
                  </a:moveTo>
                  <a:lnTo>
                    <a:pt x="0" y="0"/>
                  </a:lnTo>
                  <a:lnTo>
                    <a:pt x="0" y="8167290"/>
                  </a:lnTo>
                  <a:lnTo>
                    <a:pt x="4371594" y="8167290"/>
                  </a:lnTo>
                  <a:lnTo>
                    <a:pt x="4371594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 descr=""/>
            <p:cNvSpPr/>
            <p:nvPr/>
          </p:nvSpPr>
          <p:spPr>
            <a:xfrm>
              <a:off x="6672020" y="3684302"/>
              <a:ext cx="175260" cy="262255"/>
            </a:xfrm>
            <a:custGeom>
              <a:avLst/>
              <a:gdLst/>
              <a:ahLst/>
              <a:cxnLst/>
              <a:rect l="l" t="t" r="r" b="b"/>
              <a:pathLst>
                <a:path w="175259" h="262254">
                  <a:moveTo>
                    <a:pt x="82908" y="66322"/>
                  </a:moveTo>
                  <a:lnTo>
                    <a:pt x="35556" y="81399"/>
                  </a:lnTo>
                  <a:lnTo>
                    <a:pt x="5787" y="124316"/>
                  </a:lnTo>
                  <a:lnTo>
                    <a:pt x="0" y="164277"/>
                  </a:lnTo>
                  <a:lnTo>
                    <a:pt x="1433" y="185511"/>
                  </a:lnTo>
                  <a:lnTo>
                    <a:pt x="22985" y="235479"/>
                  </a:lnTo>
                  <a:lnTo>
                    <a:pt x="65282" y="260197"/>
                  </a:lnTo>
                  <a:lnTo>
                    <a:pt x="82908" y="261845"/>
                  </a:lnTo>
                  <a:lnTo>
                    <a:pt x="101449" y="259821"/>
                  </a:lnTo>
                  <a:lnTo>
                    <a:pt x="118107" y="253748"/>
                  </a:lnTo>
                  <a:lnTo>
                    <a:pt x="132882" y="243628"/>
                  </a:lnTo>
                  <a:lnTo>
                    <a:pt x="139801" y="236024"/>
                  </a:lnTo>
                  <a:lnTo>
                    <a:pt x="90248" y="236024"/>
                  </a:lnTo>
                  <a:lnTo>
                    <a:pt x="77088" y="234769"/>
                  </a:lnTo>
                  <a:lnTo>
                    <a:pt x="39191" y="205215"/>
                  </a:lnTo>
                  <a:lnTo>
                    <a:pt x="30082" y="164277"/>
                  </a:lnTo>
                  <a:lnTo>
                    <a:pt x="31094" y="149180"/>
                  </a:lnTo>
                  <a:lnTo>
                    <a:pt x="46281" y="112415"/>
                  </a:lnTo>
                  <a:lnTo>
                    <a:pt x="90248" y="92175"/>
                  </a:lnTo>
                  <a:lnTo>
                    <a:pt x="139470" y="92175"/>
                  </a:lnTo>
                  <a:lnTo>
                    <a:pt x="132733" y="84769"/>
                  </a:lnTo>
                  <a:lnTo>
                    <a:pt x="117907" y="74523"/>
                  </a:lnTo>
                  <a:lnTo>
                    <a:pt x="101298" y="68373"/>
                  </a:lnTo>
                  <a:lnTo>
                    <a:pt x="82908" y="66322"/>
                  </a:lnTo>
                  <a:close/>
                </a:path>
                <a:path w="175259" h="262254">
                  <a:moveTo>
                    <a:pt x="174706" y="229458"/>
                  </a:moveTo>
                  <a:lnTo>
                    <a:pt x="145775" y="229458"/>
                  </a:lnTo>
                  <a:lnTo>
                    <a:pt x="145775" y="257227"/>
                  </a:lnTo>
                  <a:lnTo>
                    <a:pt x="174706" y="257227"/>
                  </a:lnTo>
                  <a:lnTo>
                    <a:pt x="174706" y="229458"/>
                  </a:lnTo>
                  <a:close/>
                </a:path>
                <a:path w="175259" h="262254">
                  <a:moveTo>
                    <a:pt x="139470" y="92175"/>
                  </a:moveTo>
                  <a:lnTo>
                    <a:pt x="90248" y="92175"/>
                  </a:lnTo>
                  <a:lnTo>
                    <a:pt x="98476" y="92715"/>
                  </a:lnTo>
                  <a:lnTo>
                    <a:pt x="106587" y="94338"/>
                  </a:lnTo>
                  <a:lnTo>
                    <a:pt x="141426" y="116142"/>
                  </a:lnTo>
                  <a:lnTo>
                    <a:pt x="145775" y="122258"/>
                  </a:lnTo>
                  <a:lnTo>
                    <a:pt x="145775" y="206328"/>
                  </a:lnTo>
                  <a:lnTo>
                    <a:pt x="114578" y="231138"/>
                  </a:lnTo>
                  <a:lnTo>
                    <a:pt x="90248" y="236024"/>
                  </a:lnTo>
                  <a:lnTo>
                    <a:pt x="139801" y="236024"/>
                  </a:lnTo>
                  <a:lnTo>
                    <a:pt x="145775" y="229458"/>
                  </a:lnTo>
                  <a:lnTo>
                    <a:pt x="174706" y="229458"/>
                  </a:lnTo>
                  <a:lnTo>
                    <a:pt x="174706" y="99106"/>
                  </a:lnTo>
                  <a:lnTo>
                    <a:pt x="145775" y="99106"/>
                  </a:lnTo>
                  <a:lnTo>
                    <a:pt x="139470" y="92175"/>
                  </a:lnTo>
                  <a:close/>
                </a:path>
                <a:path w="175259" h="262254">
                  <a:moveTo>
                    <a:pt x="174706" y="0"/>
                  </a:moveTo>
                  <a:lnTo>
                    <a:pt x="145775" y="0"/>
                  </a:lnTo>
                  <a:lnTo>
                    <a:pt x="145775" y="99106"/>
                  </a:lnTo>
                  <a:lnTo>
                    <a:pt x="174706" y="99106"/>
                  </a:lnTo>
                  <a:lnTo>
                    <a:pt x="1747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6" name="object 10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92229" y="3750625"/>
              <a:ext cx="184339" cy="195522"/>
            </a:xfrm>
            <a:prstGeom prst="rect">
              <a:avLst/>
            </a:prstGeom>
          </p:spPr>
        </p:pic>
        <p:pic>
          <p:nvPicPr>
            <p:cNvPr id="107" name="object 10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21299" y="3755242"/>
              <a:ext cx="154654" cy="190905"/>
            </a:xfrm>
            <a:prstGeom prst="rect">
              <a:avLst/>
            </a:prstGeom>
          </p:spPr>
        </p:pic>
        <p:pic>
          <p:nvPicPr>
            <p:cNvPr id="108" name="object 10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17208" y="3704348"/>
              <a:ext cx="106823" cy="241804"/>
            </a:xfrm>
            <a:prstGeom prst="rect">
              <a:avLst/>
            </a:prstGeom>
          </p:spPr>
        </p:pic>
        <p:pic>
          <p:nvPicPr>
            <p:cNvPr id="109" name="object 10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47523" y="3750625"/>
              <a:ext cx="184318" cy="195522"/>
            </a:xfrm>
            <a:prstGeom prst="rect">
              <a:avLst/>
            </a:prstGeom>
          </p:spPr>
        </p:pic>
        <p:pic>
          <p:nvPicPr>
            <p:cNvPr id="110" name="object 11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76973" y="3751012"/>
              <a:ext cx="91033" cy="190517"/>
            </a:xfrm>
            <a:prstGeom prst="rect">
              <a:avLst/>
            </a:prstGeom>
          </p:spPr>
        </p:pic>
        <p:sp>
          <p:nvSpPr>
            <p:cNvPr id="111" name="object 111" descr=""/>
            <p:cNvSpPr/>
            <p:nvPr/>
          </p:nvSpPr>
          <p:spPr>
            <a:xfrm>
              <a:off x="6671107" y="4032992"/>
              <a:ext cx="221615" cy="264795"/>
            </a:xfrm>
            <a:custGeom>
              <a:avLst/>
              <a:gdLst/>
              <a:ahLst/>
              <a:cxnLst/>
              <a:rect l="l" t="t" r="r" b="b"/>
              <a:pathLst>
                <a:path w="221615" h="264795">
                  <a:moveTo>
                    <a:pt x="128816" y="11163"/>
                  </a:moveTo>
                  <a:lnTo>
                    <a:pt x="121094" y="7797"/>
                  </a:lnTo>
                  <a:lnTo>
                    <a:pt x="112610" y="5384"/>
                  </a:lnTo>
                  <a:lnTo>
                    <a:pt x="103352" y="3937"/>
                  </a:lnTo>
                  <a:lnTo>
                    <a:pt x="93332" y="3454"/>
                  </a:lnTo>
                  <a:lnTo>
                    <a:pt x="80098" y="4572"/>
                  </a:lnTo>
                  <a:lnTo>
                    <a:pt x="40614" y="30937"/>
                  </a:lnTo>
                  <a:lnTo>
                    <a:pt x="30848" y="70573"/>
                  </a:lnTo>
                  <a:lnTo>
                    <a:pt x="30848" y="78282"/>
                  </a:lnTo>
                  <a:lnTo>
                    <a:pt x="0" y="78282"/>
                  </a:lnTo>
                  <a:lnTo>
                    <a:pt x="0" y="121081"/>
                  </a:lnTo>
                  <a:lnTo>
                    <a:pt x="30848" y="121081"/>
                  </a:lnTo>
                  <a:lnTo>
                    <a:pt x="30848" y="264553"/>
                  </a:lnTo>
                  <a:lnTo>
                    <a:pt x="79832" y="264553"/>
                  </a:lnTo>
                  <a:lnTo>
                    <a:pt x="79832" y="121081"/>
                  </a:lnTo>
                  <a:lnTo>
                    <a:pt x="117627" y="121081"/>
                  </a:lnTo>
                  <a:lnTo>
                    <a:pt x="117627" y="78282"/>
                  </a:lnTo>
                  <a:lnTo>
                    <a:pt x="79832" y="78282"/>
                  </a:lnTo>
                  <a:lnTo>
                    <a:pt x="79832" y="61823"/>
                  </a:lnTo>
                  <a:lnTo>
                    <a:pt x="81889" y="55130"/>
                  </a:lnTo>
                  <a:lnTo>
                    <a:pt x="90106" y="45897"/>
                  </a:lnTo>
                  <a:lnTo>
                    <a:pt x="95758" y="43586"/>
                  </a:lnTo>
                  <a:lnTo>
                    <a:pt x="109918" y="43586"/>
                  </a:lnTo>
                  <a:lnTo>
                    <a:pt x="115176" y="44869"/>
                  </a:lnTo>
                  <a:lnTo>
                    <a:pt x="118783" y="47421"/>
                  </a:lnTo>
                  <a:lnTo>
                    <a:pt x="128816" y="11163"/>
                  </a:lnTo>
                  <a:close/>
                </a:path>
                <a:path w="221615" h="264795">
                  <a:moveTo>
                    <a:pt x="216725" y="78282"/>
                  </a:moveTo>
                  <a:lnTo>
                    <a:pt x="167754" y="78282"/>
                  </a:lnTo>
                  <a:lnTo>
                    <a:pt x="167754" y="264553"/>
                  </a:lnTo>
                  <a:lnTo>
                    <a:pt x="216725" y="264553"/>
                  </a:lnTo>
                  <a:lnTo>
                    <a:pt x="216725" y="78282"/>
                  </a:lnTo>
                  <a:close/>
                </a:path>
                <a:path w="221615" h="264795">
                  <a:moveTo>
                    <a:pt x="221361" y="20942"/>
                  </a:moveTo>
                  <a:lnTo>
                    <a:pt x="218528" y="14122"/>
                  </a:lnTo>
                  <a:lnTo>
                    <a:pt x="207200" y="2819"/>
                  </a:lnTo>
                  <a:lnTo>
                    <a:pt x="200279" y="0"/>
                  </a:lnTo>
                  <a:lnTo>
                    <a:pt x="184086" y="0"/>
                  </a:lnTo>
                  <a:lnTo>
                    <a:pt x="177253" y="2819"/>
                  </a:lnTo>
                  <a:lnTo>
                    <a:pt x="165950" y="14122"/>
                  </a:lnTo>
                  <a:lnTo>
                    <a:pt x="163106" y="20942"/>
                  </a:lnTo>
                  <a:lnTo>
                    <a:pt x="163106" y="36893"/>
                  </a:lnTo>
                  <a:lnTo>
                    <a:pt x="165950" y="43764"/>
                  </a:lnTo>
                  <a:lnTo>
                    <a:pt x="177253" y="55346"/>
                  </a:lnTo>
                  <a:lnTo>
                    <a:pt x="184086" y="58216"/>
                  </a:lnTo>
                  <a:lnTo>
                    <a:pt x="200279" y="58216"/>
                  </a:lnTo>
                  <a:lnTo>
                    <a:pt x="207200" y="55346"/>
                  </a:lnTo>
                  <a:lnTo>
                    <a:pt x="218528" y="43764"/>
                  </a:lnTo>
                  <a:lnTo>
                    <a:pt x="221361" y="36893"/>
                  </a:lnTo>
                  <a:lnTo>
                    <a:pt x="221361" y="2094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2" name="object 11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41835" y="4106628"/>
              <a:ext cx="175083" cy="190905"/>
            </a:xfrm>
            <a:prstGeom prst="rect">
              <a:avLst/>
            </a:prstGeom>
          </p:spPr>
        </p:pic>
        <p:pic>
          <p:nvPicPr>
            <p:cNvPr id="113" name="object 113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58563" y="4106628"/>
              <a:ext cx="189355" cy="195522"/>
            </a:xfrm>
            <a:prstGeom prst="rect">
              <a:avLst/>
            </a:prstGeom>
          </p:spPr>
        </p:pic>
        <p:pic>
          <p:nvPicPr>
            <p:cNvPr id="114" name="object 114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01522" y="4106628"/>
              <a:ext cx="175062" cy="190905"/>
            </a:xfrm>
            <a:prstGeom prst="rect">
              <a:avLst/>
            </a:prstGeom>
          </p:spPr>
        </p:pic>
        <p:sp>
          <p:nvSpPr>
            <p:cNvPr id="115" name="object 115" descr=""/>
            <p:cNvSpPr/>
            <p:nvPr/>
          </p:nvSpPr>
          <p:spPr>
            <a:xfrm>
              <a:off x="7617096" y="4106632"/>
              <a:ext cx="172720" cy="265430"/>
            </a:xfrm>
            <a:custGeom>
              <a:avLst/>
              <a:gdLst/>
              <a:ahLst/>
              <a:cxnLst/>
              <a:rect l="l" t="t" r="r" b="b"/>
              <a:pathLst>
                <a:path w="172720" h="265429">
                  <a:moveTo>
                    <a:pt x="98740" y="0"/>
                  </a:moveTo>
                  <a:lnTo>
                    <a:pt x="59644" y="6850"/>
                  </a:lnTo>
                  <a:lnTo>
                    <a:pt x="15739" y="42039"/>
                  </a:lnTo>
                  <a:lnTo>
                    <a:pt x="0" y="97567"/>
                  </a:lnTo>
                  <a:lnTo>
                    <a:pt x="1483" y="116460"/>
                  </a:lnTo>
                  <a:lnTo>
                    <a:pt x="23727" y="163722"/>
                  </a:lnTo>
                  <a:lnTo>
                    <a:pt x="67222" y="191226"/>
                  </a:lnTo>
                  <a:lnTo>
                    <a:pt x="85243" y="194768"/>
                  </a:lnTo>
                  <a:lnTo>
                    <a:pt x="77139" y="217511"/>
                  </a:lnTo>
                  <a:lnTo>
                    <a:pt x="94876" y="227532"/>
                  </a:lnTo>
                  <a:lnTo>
                    <a:pt x="98468" y="223930"/>
                  </a:lnTo>
                  <a:lnTo>
                    <a:pt x="102604" y="222129"/>
                  </a:lnTo>
                  <a:lnTo>
                    <a:pt x="114666" y="222129"/>
                  </a:lnTo>
                  <a:lnTo>
                    <a:pt x="118415" y="225480"/>
                  </a:lnTo>
                  <a:lnTo>
                    <a:pt x="118415" y="236275"/>
                  </a:lnTo>
                  <a:lnTo>
                    <a:pt x="116467" y="239427"/>
                  </a:lnTo>
                  <a:lnTo>
                    <a:pt x="108761" y="243783"/>
                  </a:lnTo>
                  <a:lnTo>
                    <a:pt x="104132" y="244893"/>
                  </a:lnTo>
                  <a:lnTo>
                    <a:pt x="98740" y="244893"/>
                  </a:lnTo>
                  <a:lnTo>
                    <a:pt x="90401" y="244194"/>
                  </a:lnTo>
                  <a:lnTo>
                    <a:pt x="82348" y="242097"/>
                  </a:lnTo>
                  <a:lnTo>
                    <a:pt x="74586" y="238602"/>
                  </a:lnTo>
                  <a:lnTo>
                    <a:pt x="67118" y="233710"/>
                  </a:lnTo>
                  <a:lnTo>
                    <a:pt x="57474" y="253374"/>
                  </a:lnTo>
                  <a:lnTo>
                    <a:pt x="65619" y="258601"/>
                  </a:lnTo>
                  <a:lnTo>
                    <a:pt x="75402" y="262342"/>
                  </a:lnTo>
                  <a:lnTo>
                    <a:pt x="86828" y="264591"/>
                  </a:lnTo>
                  <a:lnTo>
                    <a:pt x="99902" y="265342"/>
                  </a:lnTo>
                  <a:lnTo>
                    <a:pt x="108593" y="264799"/>
                  </a:lnTo>
                  <a:lnTo>
                    <a:pt x="141935" y="240054"/>
                  </a:lnTo>
                  <a:lnTo>
                    <a:pt x="142707" y="232924"/>
                  </a:lnTo>
                  <a:lnTo>
                    <a:pt x="142707" y="224977"/>
                  </a:lnTo>
                  <a:lnTo>
                    <a:pt x="140194" y="218475"/>
                  </a:lnTo>
                  <a:lnTo>
                    <a:pt x="130174" y="208454"/>
                  </a:lnTo>
                  <a:lnTo>
                    <a:pt x="124059" y="205930"/>
                  </a:lnTo>
                  <a:lnTo>
                    <a:pt x="111462" y="205930"/>
                  </a:lnTo>
                  <a:lnTo>
                    <a:pt x="106960" y="207218"/>
                  </a:lnTo>
                  <a:lnTo>
                    <a:pt x="103358" y="209794"/>
                  </a:lnTo>
                  <a:lnTo>
                    <a:pt x="109148" y="195135"/>
                  </a:lnTo>
                  <a:lnTo>
                    <a:pt x="128862" y="191601"/>
                  </a:lnTo>
                  <a:lnTo>
                    <a:pt x="145974" y="184833"/>
                  </a:lnTo>
                  <a:lnTo>
                    <a:pt x="160487" y="174831"/>
                  </a:lnTo>
                  <a:lnTo>
                    <a:pt x="172403" y="161597"/>
                  </a:lnTo>
                  <a:lnTo>
                    <a:pt x="140393" y="131514"/>
                  </a:lnTo>
                  <a:lnTo>
                    <a:pt x="132575" y="140453"/>
                  </a:lnTo>
                  <a:lnTo>
                    <a:pt x="123412" y="146837"/>
                  </a:lnTo>
                  <a:lnTo>
                    <a:pt x="112902" y="150666"/>
                  </a:lnTo>
                  <a:lnTo>
                    <a:pt x="101044" y="151943"/>
                  </a:lnTo>
                  <a:lnTo>
                    <a:pt x="90383" y="151004"/>
                  </a:lnTo>
                  <a:lnTo>
                    <a:pt x="58448" y="128814"/>
                  </a:lnTo>
                  <a:lnTo>
                    <a:pt x="50532" y="97567"/>
                  </a:lnTo>
                  <a:lnTo>
                    <a:pt x="51412" y="86009"/>
                  </a:lnTo>
                  <a:lnTo>
                    <a:pt x="72161" y="51937"/>
                  </a:lnTo>
                  <a:lnTo>
                    <a:pt x="101044" y="43579"/>
                  </a:lnTo>
                  <a:lnTo>
                    <a:pt x="113191" y="44832"/>
                  </a:lnTo>
                  <a:lnTo>
                    <a:pt x="123797" y="48592"/>
                  </a:lnTo>
                  <a:lnTo>
                    <a:pt x="132864" y="54861"/>
                  </a:lnTo>
                  <a:lnTo>
                    <a:pt x="140393" y="63642"/>
                  </a:lnTo>
                  <a:lnTo>
                    <a:pt x="172403" y="33559"/>
                  </a:lnTo>
                  <a:lnTo>
                    <a:pt x="158686" y="18875"/>
                  </a:lnTo>
                  <a:lnTo>
                    <a:pt x="141834" y="8388"/>
                  </a:lnTo>
                  <a:lnTo>
                    <a:pt x="121851" y="2096"/>
                  </a:lnTo>
                  <a:lnTo>
                    <a:pt x="987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6" name="object 116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812775" y="4106628"/>
              <a:ext cx="189365" cy="195522"/>
            </a:xfrm>
            <a:prstGeom prst="rect">
              <a:avLst/>
            </a:prstGeom>
          </p:spPr>
        </p:pic>
        <p:pic>
          <p:nvPicPr>
            <p:cNvPr id="117" name="object 117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041426" y="4106633"/>
              <a:ext cx="164277" cy="195522"/>
            </a:xfrm>
            <a:prstGeom prst="rect">
              <a:avLst/>
            </a:prstGeom>
          </p:spPr>
        </p:pic>
        <p:sp>
          <p:nvSpPr>
            <p:cNvPr id="118" name="object 118" descr=""/>
            <p:cNvSpPr/>
            <p:nvPr/>
          </p:nvSpPr>
          <p:spPr>
            <a:xfrm>
              <a:off x="6670824" y="2910906"/>
              <a:ext cx="844550" cy="633730"/>
            </a:xfrm>
            <a:custGeom>
              <a:avLst/>
              <a:gdLst/>
              <a:ahLst/>
              <a:cxnLst/>
              <a:rect l="l" t="t" r="r" b="b"/>
              <a:pathLst>
                <a:path w="844550" h="633729">
                  <a:moveTo>
                    <a:pt x="367580" y="558810"/>
                  </a:moveTo>
                  <a:lnTo>
                    <a:pt x="210004" y="558810"/>
                  </a:lnTo>
                  <a:lnTo>
                    <a:pt x="211197" y="559291"/>
                  </a:lnTo>
                  <a:lnTo>
                    <a:pt x="284326" y="632420"/>
                  </a:lnTo>
                  <a:lnTo>
                    <a:pt x="286514" y="633331"/>
                  </a:lnTo>
                  <a:lnTo>
                    <a:pt x="291090" y="633331"/>
                  </a:lnTo>
                  <a:lnTo>
                    <a:pt x="293268" y="632420"/>
                  </a:lnTo>
                  <a:lnTo>
                    <a:pt x="366397" y="559291"/>
                  </a:lnTo>
                  <a:lnTo>
                    <a:pt x="367580" y="558810"/>
                  </a:lnTo>
                  <a:close/>
                </a:path>
                <a:path w="844550" h="633729">
                  <a:moveTo>
                    <a:pt x="731496" y="0"/>
                  </a:moveTo>
                  <a:lnTo>
                    <a:pt x="112938" y="0"/>
                  </a:lnTo>
                  <a:lnTo>
                    <a:pt x="69017" y="8889"/>
                  </a:lnTo>
                  <a:lnTo>
                    <a:pt x="33114" y="33116"/>
                  </a:lnTo>
                  <a:lnTo>
                    <a:pt x="8888" y="69017"/>
                  </a:lnTo>
                  <a:lnTo>
                    <a:pt x="0" y="112928"/>
                  </a:lnTo>
                  <a:lnTo>
                    <a:pt x="118" y="446447"/>
                  </a:lnTo>
                  <a:lnTo>
                    <a:pt x="8888" y="489783"/>
                  </a:lnTo>
                  <a:lnTo>
                    <a:pt x="33114" y="525690"/>
                  </a:lnTo>
                  <a:lnTo>
                    <a:pt x="69017" y="549920"/>
                  </a:lnTo>
                  <a:lnTo>
                    <a:pt x="112938" y="558810"/>
                  </a:lnTo>
                  <a:lnTo>
                    <a:pt x="731496" y="558810"/>
                  </a:lnTo>
                  <a:lnTo>
                    <a:pt x="775417" y="549920"/>
                  </a:lnTo>
                  <a:lnTo>
                    <a:pt x="811320" y="525690"/>
                  </a:lnTo>
                  <a:lnTo>
                    <a:pt x="835546" y="489783"/>
                  </a:lnTo>
                  <a:lnTo>
                    <a:pt x="844316" y="446447"/>
                  </a:lnTo>
                  <a:lnTo>
                    <a:pt x="348135" y="446447"/>
                  </a:lnTo>
                  <a:lnTo>
                    <a:pt x="340176" y="445502"/>
                  </a:lnTo>
                  <a:lnTo>
                    <a:pt x="332763" y="442767"/>
                  </a:lnTo>
                  <a:lnTo>
                    <a:pt x="326212" y="438394"/>
                  </a:lnTo>
                  <a:lnTo>
                    <a:pt x="320838" y="432531"/>
                  </a:lnTo>
                  <a:lnTo>
                    <a:pt x="273677" y="366265"/>
                  </a:lnTo>
                  <a:lnTo>
                    <a:pt x="167323" y="366265"/>
                  </a:lnTo>
                  <a:lnTo>
                    <a:pt x="155193" y="364570"/>
                  </a:lnTo>
                  <a:lnTo>
                    <a:pt x="154824" y="364570"/>
                  </a:lnTo>
                  <a:lnTo>
                    <a:pt x="143787" y="358303"/>
                  </a:lnTo>
                  <a:lnTo>
                    <a:pt x="141963" y="356051"/>
                  </a:lnTo>
                  <a:lnTo>
                    <a:pt x="135650" y="347947"/>
                  </a:lnTo>
                  <a:lnTo>
                    <a:pt x="132365" y="335448"/>
                  </a:lnTo>
                  <a:lnTo>
                    <a:pt x="134176" y="323117"/>
                  </a:lnTo>
                  <a:lnTo>
                    <a:pt x="140586" y="312350"/>
                  </a:lnTo>
                  <a:lnTo>
                    <a:pt x="151094" y="304545"/>
                  </a:lnTo>
                  <a:lnTo>
                    <a:pt x="244966" y="260149"/>
                  </a:lnTo>
                  <a:lnTo>
                    <a:pt x="256402" y="257023"/>
                  </a:lnTo>
                  <a:lnTo>
                    <a:pt x="395343" y="257023"/>
                  </a:lnTo>
                  <a:lnTo>
                    <a:pt x="400699" y="247112"/>
                  </a:lnTo>
                  <a:lnTo>
                    <a:pt x="431528" y="229805"/>
                  </a:lnTo>
                  <a:lnTo>
                    <a:pt x="568579" y="229805"/>
                  </a:lnTo>
                  <a:lnTo>
                    <a:pt x="654587" y="140466"/>
                  </a:lnTo>
                  <a:lnTo>
                    <a:pt x="665368" y="132992"/>
                  </a:lnTo>
                  <a:lnTo>
                    <a:pt x="677807" y="130242"/>
                  </a:lnTo>
                  <a:lnTo>
                    <a:pt x="844435" y="130242"/>
                  </a:lnTo>
                  <a:lnTo>
                    <a:pt x="844435" y="112928"/>
                  </a:lnTo>
                  <a:lnTo>
                    <a:pt x="835546" y="69017"/>
                  </a:lnTo>
                  <a:lnTo>
                    <a:pt x="811320" y="33116"/>
                  </a:lnTo>
                  <a:lnTo>
                    <a:pt x="775417" y="8889"/>
                  </a:lnTo>
                  <a:lnTo>
                    <a:pt x="731496" y="0"/>
                  </a:lnTo>
                  <a:close/>
                </a:path>
                <a:path w="844550" h="633729">
                  <a:moveTo>
                    <a:pt x="439923" y="313728"/>
                  </a:moveTo>
                  <a:lnTo>
                    <a:pt x="377548" y="429138"/>
                  </a:lnTo>
                  <a:lnTo>
                    <a:pt x="349831" y="446447"/>
                  </a:lnTo>
                  <a:lnTo>
                    <a:pt x="844316" y="446447"/>
                  </a:lnTo>
                  <a:lnTo>
                    <a:pt x="844435" y="366265"/>
                  </a:lnTo>
                  <a:lnTo>
                    <a:pt x="515971" y="366265"/>
                  </a:lnTo>
                  <a:lnTo>
                    <a:pt x="503484" y="364570"/>
                  </a:lnTo>
                  <a:lnTo>
                    <a:pt x="492309" y="358303"/>
                  </a:lnTo>
                  <a:lnTo>
                    <a:pt x="439923" y="313728"/>
                  </a:lnTo>
                  <a:close/>
                </a:path>
                <a:path w="844550" h="633729">
                  <a:moveTo>
                    <a:pt x="248390" y="330733"/>
                  </a:moveTo>
                  <a:lnTo>
                    <a:pt x="180057" y="363025"/>
                  </a:lnTo>
                  <a:lnTo>
                    <a:pt x="167323" y="366265"/>
                  </a:lnTo>
                  <a:lnTo>
                    <a:pt x="273677" y="366265"/>
                  </a:lnTo>
                  <a:lnTo>
                    <a:pt x="248390" y="330733"/>
                  </a:lnTo>
                  <a:close/>
                </a:path>
                <a:path w="844550" h="633729">
                  <a:moveTo>
                    <a:pt x="844435" y="130242"/>
                  </a:moveTo>
                  <a:lnTo>
                    <a:pt x="677807" y="130242"/>
                  </a:lnTo>
                  <a:lnTo>
                    <a:pt x="690390" y="132250"/>
                  </a:lnTo>
                  <a:lnTo>
                    <a:pt x="701601" y="139053"/>
                  </a:lnTo>
                  <a:lnTo>
                    <a:pt x="709236" y="149577"/>
                  </a:lnTo>
                  <a:lnTo>
                    <a:pt x="712054" y="161726"/>
                  </a:lnTo>
                  <a:lnTo>
                    <a:pt x="710006" y="174023"/>
                  </a:lnTo>
                  <a:lnTo>
                    <a:pt x="703046" y="184989"/>
                  </a:lnTo>
                  <a:lnTo>
                    <a:pt x="538381" y="356051"/>
                  </a:lnTo>
                  <a:lnTo>
                    <a:pt x="527913" y="363384"/>
                  </a:lnTo>
                  <a:lnTo>
                    <a:pt x="515728" y="366265"/>
                  </a:lnTo>
                  <a:lnTo>
                    <a:pt x="844435" y="366265"/>
                  </a:lnTo>
                  <a:lnTo>
                    <a:pt x="844435" y="130242"/>
                  </a:lnTo>
                  <a:close/>
                </a:path>
                <a:path w="844550" h="633729">
                  <a:moveTo>
                    <a:pt x="395343" y="257023"/>
                  </a:moveTo>
                  <a:lnTo>
                    <a:pt x="256402" y="257023"/>
                  </a:lnTo>
                  <a:lnTo>
                    <a:pt x="267887" y="257950"/>
                  </a:lnTo>
                  <a:lnTo>
                    <a:pt x="278358" y="262646"/>
                  </a:lnTo>
                  <a:lnTo>
                    <a:pt x="286755" y="270829"/>
                  </a:lnTo>
                  <a:lnTo>
                    <a:pt x="344240" y="351580"/>
                  </a:lnTo>
                  <a:lnTo>
                    <a:pt x="395343" y="257023"/>
                  </a:lnTo>
                  <a:close/>
                </a:path>
                <a:path w="844550" h="633729">
                  <a:moveTo>
                    <a:pt x="568579" y="229805"/>
                  </a:moveTo>
                  <a:lnTo>
                    <a:pt x="431528" y="229805"/>
                  </a:lnTo>
                  <a:lnTo>
                    <a:pt x="438864" y="230923"/>
                  </a:lnTo>
                  <a:lnTo>
                    <a:pt x="445759" y="233618"/>
                  </a:lnTo>
                  <a:lnTo>
                    <a:pt x="451944" y="237793"/>
                  </a:lnTo>
                  <a:lnTo>
                    <a:pt x="511837" y="288745"/>
                  </a:lnTo>
                  <a:lnTo>
                    <a:pt x="568579" y="22980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9" name="object 119" descr=""/>
            <p:cNvSpPr/>
            <p:nvPr/>
          </p:nvSpPr>
          <p:spPr>
            <a:xfrm>
              <a:off x="8370886" y="9444738"/>
              <a:ext cx="485775" cy="817244"/>
            </a:xfrm>
            <a:custGeom>
              <a:avLst/>
              <a:gdLst/>
              <a:ahLst/>
              <a:cxnLst/>
              <a:rect l="l" t="t" r="r" b="b"/>
              <a:pathLst>
                <a:path w="485775" h="817245">
                  <a:moveTo>
                    <a:pt x="485733" y="0"/>
                  </a:moveTo>
                  <a:lnTo>
                    <a:pt x="0" y="0"/>
                  </a:lnTo>
                  <a:lnTo>
                    <a:pt x="0" y="816729"/>
                  </a:lnTo>
                  <a:lnTo>
                    <a:pt x="485733" y="816729"/>
                  </a:lnTo>
                  <a:lnTo>
                    <a:pt x="485733" y="0"/>
                  </a:lnTo>
                  <a:close/>
                </a:path>
              </a:pathLst>
            </a:custGeom>
            <a:solidFill>
              <a:srgbClr val="99D6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0" name="object 120" descr=""/>
            <p:cNvSpPr/>
            <p:nvPr/>
          </p:nvSpPr>
          <p:spPr>
            <a:xfrm>
              <a:off x="6427961" y="9444738"/>
              <a:ext cx="485775" cy="817244"/>
            </a:xfrm>
            <a:custGeom>
              <a:avLst/>
              <a:gdLst/>
              <a:ahLst/>
              <a:cxnLst/>
              <a:rect l="l" t="t" r="r" b="b"/>
              <a:pathLst>
                <a:path w="485775" h="817245">
                  <a:moveTo>
                    <a:pt x="485733" y="0"/>
                  </a:moveTo>
                  <a:lnTo>
                    <a:pt x="0" y="0"/>
                  </a:lnTo>
                  <a:lnTo>
                    <a:pt x="0" y="816729"/>
                  </a:lnTo>
                  <a:lnTo>
                    <a:pt x="485733" y="816729"/>
                  </a:lnTo>
                  <a:lnTo>
                    <a:pt x="485733" y="0"/>
                  </a:lnTo>
                  <a:close/>
                </a:path>
              </a:pathLst>
            </a:custGeom>
            <a:solidFill>
              <a:srgbClr val="33AD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1" name="object 121" descr=""/>
            <p:cNvSpPr/>
            <p:nvPr/>
          </p:nvSpPr>
          <p:spPr>
            <a:xfrm>
              <a:off x="5942227" y="9444738"/>
              <a:ext cx="485775" cy="817244"/>
            </a:xfrm>
            <a:custGeom>
              <a:avLst/>
              <a:gdLst/>
              <a:ahLst/>
              <a:cxnLst/>
              <a:rect l="l" t="t" r="r" b="b"/>
              <a:pathLst>
                <a:path w="485775" h="817245">
                  <a:moveTo>
                    <a:pt x="485733" y="0"/>
                  </a:moveTo>
                  <a:lnTo>
                    <a:pt x="0" y="0"/>
                  </a:lnTo>
                  <a:lnTo>
                    <a:pt x="0" y="816729"/>
                  </a:lnTo>
                  <a:lnTo>
                    <a:pt x="485733" y="816729"/>
                  </a:lnTo>
                  <a:lnTo>
                    <a:pt x="485733" y="0"/>
                  </a:lnTo>
                  <a:close/>
                </a:path>
              </a:pathLst>
            </a:custGeom>
            <a:solidFill>
              <a:srgbClr val="19A3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2" name="object 122" descr=""/>
            <p:cNvSpPr/>
            <p:nvPr/>
          </p:nvSpPr>
          <p:spPr>
            <a:xfrm>
              <a:off x="8856620" y="9444738"/>
              <a:ext cx="485775" cy="817244"/>
            </a:xfrm>
            <a:custGeom>
              <a:avLst/>
              <a:gdLst/>
              <a:ahLst/>
              <a:cxnLst/>
              <a:rect l="l" t="t" r="r" b="b"/>
              <a:pathLst>
                <a:path w="485775" h="817245">
                  <a:moveTo>
                    <a:pt x="485733" y="0"/>
                  </a:moveTo>
                  <a:lnTo>
                    <a:pt x="0" y="0"/>
                  </a:lnTo>
                  <a:lnTo>
                    <a:pt x="0" y="816729"/>
                  </a:lnTo>
                  <a:lnTo>
                    <a:pt x="485733" y="816729"/>
                  </a:lnTo>
                  <a:lnTo>
                    <a:pt x="485733" y="0"/>
                  </a:lnTo>
                  <a:close/>
                </a:path>
              </a:pathLst>
            </a:custGeom>
            <a:solidFill>
              <a:srgbClr val="B2E0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3" name="object 123" descr=""/>
            <p:cNvSpPr/>
            <p:nvPr/>
          </p:nvSpPr>
          <p:spPr>
            <a:xfrm>
              <a:off x="6913695" y="9444738"/>
              <a:ext cx="485775" cy="817244"/>
            </a:xfrm>
            <a:custGeom>
              <a:avLst/>
              <a:gdLst/>
              <a:ahLst/>
              <a:cxnLst/>
              <a:rect l="l" t="t" r="r" b="b"/>
              <a:pathLst>
                <a:path w="485775" h="817245">
                  <a:moveTo>
                    <a:pt x="485733" y="0"/>
                  </a:moveTo>
                  <a:lnTo>
                    <a:pt x="0" y="0"/>
                  </a:lnTo>
                  <a:lnTo>
                    <a:pt x="0" y="816729"/>
                  </a:lnTo>
                  <a:lnTo>
                    <a:pt x="485733" y="816729"/>
                  </a:lnTo>
                  <a:lnTo>
                    <a:pt x="485733" y="0"/>
                  </a:lnTo>
                  <a:close/>
                </a:path>
              </a:pathLst>
            </a:custGeom>
            <a:solidFill>
              <a:srgbClr val="4CB7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4" name="object 124" descr=""/>
            <p:cNvSpPr/>
            <p:nvPr/>
          </p:nvSpPr>
          <p:spPr>
            <a:xfrm>
              <a:off x="9342354" y="9444738"/>
              <a:ext cx="485775" cy="817244"/>
            </a:xfrm>
            <a:custGeom>
              <a:avLst/>
              <a:gdLst/>
              <a:ahLst/>
              <a:cxnLst/>
              <a:rect l="l" t="t" r="r" b="b"/>
              <a:pathLst>
                <a:path w="485775" h="817245">
                  <a:moveTo>
                    <a:pt x="485733" y="0"/>
                  </a:moveTo>
                  <a:lnTo>
                    <a:pt x="0" y="0"/>
                  </a:lnTo>
                  <a:lnTo>
                    <a:pt x="0" y="816729"/>
                  </a:lnTo>
                  <a:lnTo>
                    <a:pt x="485733" y="816729"/>
                  </a:lnTo>
                  <a:lnTo>
                    <a:pt x="485733" y="0"/>
                  </a:lnTo>
                  <a:close/>
                </a:path>
              </a:pathLst>
            </a:custGeom>
            <a:solidFill>
              <a:srgbClr val="CCEA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5" name="object 125" descr=""/>
            <p:cNvSpPr/>
            <p:nvPr/>
          </p:nvSpPr>
          <p:spPr>
            <a:xfrm>
              <a:off x="7399429" y="9444738"/>
              <a:ext cx="485775" cy="817244"/>
            </a:xfrm>
            <a:custGeom>
              <a:avLst/>
              <a:gdLst/>
              <a:ahLst/>
              <a:cxnLst/>
              <a:rect l="l" t="t" r="r" b="b"/>
              <a:pathLst>
                <a:path w="485775" h="817245">
                  <a:moveTo>
                    <a:pt x="485733" y="0"/>
                  </a:moveTo>
                  <a:lnTo>
                    <a:pt x="0" y="0"/>
                  </a:lnTo>
                  <a:lnTo>
                    <a:pt x="0" y="816729"/>
                  </a:lnTo>
                  <a:lnTo>
                    <a:pt x="485733" y="816729"/>
                  </a:lnTo>
                  <a:lnTo>
                    <a:pt x="485733" y="0"/>
                  </a:lnTo>
                  <a:close/>
                </a:path>
              </a:pathLst>
            </a:custGeom>
            <a:solidFill>
              <a:srgbClr val="66C1E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6" name="object 126" descr=""/>
            <p:cNvSpPr/>
            <p:nvPr/>
          </p:nvSpPr>
          <p:spPr>
            <a:xfrm>
              <a:off x="9828088" y="9444738"/>
              <a:ext cx="485775" cy="817244"/>
            </a:xfrm>
            <a:custGeom>
              <a:avLst/>
              <a:gdLst/>
              <a:ahLst/>
              <a:cxnLst/>
              <a:rect l="l" t="t" r="r" b="b"/>
              <a:pathLst>
                <a:path w="485775" h="817245">
                  <a:moveTo>
                    <a:pt x="485733" y="0"/>
                  </a:moveTo>
                  <a:lnTo>
                    <a:pt x="0" y="0"/>
                  </a:lnTo>
                  <a:lnTo>
                    <a:pt x="0" y="816729"/>
                  </a:lnTo>
                  <a:lnTo>
                    <a:pt x="485733" y="816729"/>
                  </a:lnTo>
                  <a:lnTo>
                    <a:pt x="485733" y="0"/>
                  </a:lnTo>
                  <a:close/>
                </a:path>
              </a:pathLst>
            </a:custGeom>
            <a:solidFill>
              <a:srgbClr val="E5F4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7" name="object 127" descr=""/>
            <p:cNvSpPr/>
            <p:nvPr/>
          </p:nvSpPr>
          <p:spPr>
            <a:xfrm>
              <a:off x="7885152" y="9444738"/>
              <a:ext cx="485775" cy="817244"/>
            </a:xfrm>
            <a:custGeom>
              <a:avLst/>
              <a:gdLst/>
              <a:ahLst/>
              <a:cxnLst/>
              <a:rect l="l" t="t" r="r" b="b"/>
              <a:pathLst>
                <a:path w="485775" h="817245">
                  <a:moveTo>
                    <a:pt x="485733" y="0"/>
                  </a:moveTo>
                  <a:lnTo>
                    <a:pt x="0" y="0"/>
                  </a:lnTo>
                  <a:lnTo>
                    <a:pt x="0" y="816729"/>
                  </a:lnTo>
                  <a:lnTo>
                    <a:pt x="485733" y="816729"/>
                  </a:lnTo>
                  <a:lnTo>
                    <a:pt x="485733" y="0"/>
                  </a:lnTo>
                  <a:close/>
                </a:path>
              </a:pathLst>
            </a:custGeom>
            <a:solidFill>
              <a:srgbClr val="7FCCE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8" name="object 128" descr=""/>
          <p:cNvSpPr txBox="1"/>
          <p:nvPr/>
        </p:nvSpPr>
        <p:spPr>
          <a:xfrm>
            <a:off x="510844" y="2027235"/>
            <a:ext cx="4326890" cy="7952105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</a:t>
            </a:r>
            <a:r>
              <a:rPr dirty="0" sz="1450" spc="16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marca</a:t>
            </a:r>
            <a:r>
              <a:rPr dirty="0" sz="1450" spc="16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0099CC"/>
                </a:solidFill>
                <a:latin typeface="Microsoft Sans Serif"/>
                <a:cs typeface="Microsoft Sans Serif"/>
              </a:rPr>
              <a:t>doutor</a:t>
            </a:r>
            <a:r>
              <a:rPr dirty="0" sz="1450" b="1">
                <a:solidFill>
                  <a:srgbClr val="0099CC"/>
                </a:solidFill>
                <a:latin typeface="Arial"/>
                <a:cs typeface="Arial"/>
              </a:rPr>
              <a:t>finanças</a:t>
            </a:r>
            <a:r>
              <a:rPr dirty="0" sz="1450" spc="145" b="1">
                <a:solidFill>
                  <a:srgbClr val="0099CC"/>
                </a:solidFill>
                <a:latin typeface="Arial"/>
                <a:cs typeface="Arial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tem</a:t>
            </a:r>
            <a:r>
              <a:rPr dirty="0" sz="1450" spc="16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como</a:t>
            </a:r>
            <a:r>
              <a:rPr dirty="0" sz="1450" spc="16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cor</a:t>
            </a:r>
            <a:r>
              <a:rPr dirty="0" sz="1450" spc="16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oficial</a:t>
            </a:r>
            <a:endParaRPr sz="1450">
              <a:latin typeface="Microsoft Sans Serif"/>
              <a:cs typeface="Microsoft Sans Serif"/>
            </a:endParaRPr>
          </a:p>
          <a:p>
            <a:pPr marL="12700" marR="222250">
              <a:lnSpc>
                <a:spcPct val="109000"/>
              </a:lnSpc>
            </a:pP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o</a:t>
            </a:r>
            <a:r>
              <a:rPr dirty="0" sz="1450" spc="14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azul,</a:t>
            </a:r>
            <a:r>
              <a:rPr dirty="0" sz="1450" spc="14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num</a:t>
            </a:r>
            <a:r>
              <a:rPr dirty="0" sz="1450" spc="14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tom</a:t>
            </a:r>
            <a:r>
              <a:rPr dirty="0" sz="1450" spc="14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médio</a:t>
            </a:r>
            <a:r>
              <a:rPr dirty="0" sz="1450" spc="14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bem</a:t>
            </a:r>
            <a:r>
              <a:rPr dirty="0" sz="1450" spc="14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definido.</a:t>
            </a:r>
            <a:r>
              <a:rPr dirty="0" sz="1450" spc="14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</a:t>
            </a:r>
            <a:r>
              <a:rPr dirty="0" sz="1450" spc="14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cor</a:t>
            </a:r>
            <a:r>
              <a:rPr dirty="0" sz="1450" spc="14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25">
                <a:solidFill>
                  <a:srgbClr val="5B646F"/>
                </a:solidFill>
                <a:latin typeface="Microsoft Sans Serif"/>
                <a:cs typeface="Microsoft Sans Serif"/>
              </a:rPr>
              <a:t>tem </a:t>
            </a: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como</a:t>
            </a:r>
            <a:r>
              <a:rPr dirty="0" sz="1450" spc="22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principais</a:t>
            </a:r>
            <a:r>
              <a:rPr dirty="0" sz="1450" spc="22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características</a:t>
            </a:r>
            <a:r>
              <a:rPr dirty="0" sz="1450" spc="22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a</a:t>
            </a:r>
            <a:r>
              <a:rPr dirty="0" sz="1450" spc="22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profundidade,</a:t>
            </a:r>
            <a:endParaRPr sz="1450">
              <a:latin typeface="Microsoft Sans Serif"/>
              <a:cs typeface="Microsoft Sans Serif"/>
            </a:endParaRPr>
          </a:p>
          <a:p>
            <a:pPr marL="12700" marR="5080">
              <a:lnSpc>
                <a:spcPct val="109000"/>
              </a:lnSpc>
            </a:pP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</a:t>
            </a:r>
            <a:r>
              <a:rPr dirty="0" sz="1450" spc="16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frescura,</a:t>
            </a:r>
            <a:r>
              <a:rPr dirty="0" sz="1450" spc="17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o</a:t>
            </a:r>
            <a:r>
              <a:rPr dirty="0" sz="1450" spc="17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dinamismo</a:t>
            </a:r>
            <a:r>
              <a:rPr dirty="0" sz="1450" spc="16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e</a:t>
            </a:r>
            <a:r>
              <a:rPr dirty="0" sz="1450" spc="17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transmite</a:t>
            </a:r>
            <a:r>
              <a:rPr dirty="0" sz="1450" spc="17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credibilidade,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princípios</a:t>
            </a:r>
            <a:r>
              <a:rPr dirty="0" sz="1450" spc="23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que</a:t>
            </a:r>
            <a:r>
              <a:rPr dirty="0" sz="1450" spc="23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contribuem</a:t>
            </a:r>
            <a:r>
              <a:rPr dirty="0" sz="1450" spc="23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para</a:t>
            </a:r>
            <a:r>
              <a:rPr dirty="0" sz="1450" spc="23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</a:t>
            </a:r>
            <a:r>
              <a:rPr dirty="0" sz="1450" spc="23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consolidação</a:t>
            </a:r>
            <a:r>
              <a:rPr dirty="0" sz="1450" spc="500">
                <a:solidFill>
                  <a:srgbClr val="5B646F"/>
                </a:solidFill>
                <a:latin typeface="Microsoft Sans Serif"/>
                <a:cs typeface="Microsoft Sans Serif"/>
              </a:rPr>
              <a:t>  </a:t>
            </a:r>
            <a:r>
              <a:rPr dirty="0" sz="1450" spc="50">
                <a:solidFill>
                  <a:srgbClr val="5B646F"/>
                </a:solidFill>
                <a:latin typeface="Microsoft Sans Serif"/>
                <a:cs typeface="Microsoft Sans Serif"/>
              </a:rPr>
              <a:t>da</a:t>
            </a:r>
            <a:r>
              <a:rPr dirty="0" sz="1450" spc="8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45">
                <a:solidFill>
                  <a:srgbClr val="5B646F"/>
                </a:solidFill>
                <a:latin typeface="Microsoft Sans Serif"/>
                <a:cs typeface="Microsoft Sans Serif"/>
              </a:rPr>
              <a:t>identidade</a:t>
            </a:r>
            <a:r>
              <a:rPr dirty="0" sz="1450" spc="9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50">
                <a:solidFill>
                  <a:srgbClr val="5B646F"/>
                </a:solidFill>
                <a:latin typeface="Microsoft Sans Serif"/>
                <a:cs typeface="Microsoft Sans Serif"/>
              </a:rPr>
              <a:t>da</a:t>
            </a:r>
            <a:r>
              <a:rPr dirty="0" sz="1450" spc="8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marca.</a:t>
            </a:r>
            <a:r>
              <a:rPr dirty="0" sz="1450" spc="9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</a:t>
            </a:r>
            <a:r>
              <a:rPr dirty="0" sz="1450" spc="8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cor</a:t>
            </a:r>
            <a:r>
              <a:rPr dirty="0" sz="1450" spc="9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azul</a:t>
            </a:r>
            <a:r>
              <a:rPr dirty="0" sz="1450" spc="9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é,</a:t>
            </a:r>
            <a:r>
              <a:rPr dirty="0" sz="1450" spc="8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portanto,</a:t>
            </a:r>
            <a:endParaRPr sz="1450">
              <a:latin typeface="Microsoft Sans Serif"/>
              <a:cs typeface="Microsoft Sans Serif"/>
            </a:endParaRPr>
          </a:p>
          <a:p>
            <a:pPr marL="12700" marR="279400">
              <a:lnSpc>
                <a:spcPct val="109000"/>
              </a:lnSpc>
            </a:pP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</a:t>
            </a:r>
            <a:r>
              <a:rPr dirty="0" sz="1450" spc="15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cor</a:t>
            </a:r>
            <a:r>
              <a:rPr dirty="0" sz="1450" spc="15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por</a:t>
            </a:r>
            <a:r>
              <a:rPr dirty="0" sz="1450" spc="15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excelência</a:t>
            </a:r>
            <a:r>
              <a:rPr dirty="0" sz="1450" spc="15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50">
                <a:solidFill>
                  <a:srgbClr val="5B646F"/>
                </a:solidFill>
                <a:latin typeface="Microsoft Sans Serif"/>
                <a:cs typeface="Microsoft Sans Serif"/>
              </a:rPr>
              <a:t>da</a:t>
            </a:r>
            <a:r>
              <a:rPr dirty="0" sz="1450" spc="15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marca</a:t>
            </a:r>
            <a:r>
              <a:rPr dirty="0" sz="1450" spc="15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e</a:t>
            </a:r>
            <a:r>
              <a:rPr dirty="0" sz="1450" spc="15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de</a:t>
            </a:r>
            <a:r>
              <a:rPr dirty="0" sz="1450" spc="15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toda</a:t>
            </a:r>
            <a:r>
              <a:rPr dirty="0" sz="1450" spc="15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</a:t>
            </a:r>
            <a:r>
              <a:rPr dirty="0" sz="1450" spc="15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25">
                <a:solidFill>
                  <a:srgbClr val="5B646F"/>
                </a:solidFill>
                <a:latin typeface="Microsoft Sans Serif"/>
                <a:cs typeface="Microsoft Sans Serif"/>
              </a:rPr>
              <a:t>sua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comunicação.</a:t>
            </a:r>
            <a:endParaRPr sz="1450">
              <a:latin typeface="Microsoft Sans Serif"/>
              <a:cs typeface="Microsoft Sans Serif"/>
            </a:endParaRPr>
          </a:p>
          <a:p>
            <a:pPr marL="262890" indent="-250190">
              <a:lnSpc>
                <a:spcPct val="100000"/>
              </a:lnSpc>
              <a:spcBef>
                <a:spcPts val="1635"/>
              </a:spcBef>
              <a:buClr>
                <a:srgbClr val="0099CC"/>
              </a:buClr>
              <a:buFont typeface="Arial Black"/>
              <a:buChar char="•"/>
              <a:tabLst>
                <a:tab pos="262890" algn="l"/>
              </a:tabLst>
            </a:pPr>
            <a:r>
              <a:rPr dirty="0" sz="1450" b="1">
                <a:solidFill>
                  <a:srgbClr val="5B646F"/>
                </a:solidFill>
                <a:latin typeface="Arial"/>
                <a:cs typeface="Arial"/>
              </a:rPr>
              <a:t>Azul</a:t>
            </a:r>
            <a:r>
              <a:rPr dirty="0" sz="1450" spc="50" b="1">
                <a:solidFill>
                  <a:srgbClr val="5B646F"/>
                </a:solidFill>
                <a:latin typeface="Arial"/>
                <a:cs typeface="Arial"/>
              </a:rPr>
              <a:t> </a:t>
            </a:r>
            <a:r>
              <a:rPr dirty="0" sz="1450" spc="-10" b="1">
                <a:solidFill>
                  <a:srgbClr val="5B646F"/>
                </a:solidFill>
                <a:latin typeface="Arial"/>
                <a:cs typeface="Arial"/>
              </a:rPr>
              <a:t>Oficial</a:t>
            </a:r>
            <a:endParaRPr sz="1450">
              <a:latin typeface="Arial"/>
              <a:cs typeface="Arial"/>
            </a:endParaRPr>
          </a:p>
          <a:p>
            <a:pPr marL="12700" marR="401320">
              <a:lnSpc>
                <a:spcPct val="109000"/>
              </a:lnSpc>
              <a:spcBef>
                <a:spcPts val="1485"/>
              </a:spcBef>
            </a:pP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Complementarmente,</a:t>
            </a:r>
            <a:r>
              <a:rPr dirty="0" sz="1450" spc="21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foi</a:t>
            </a:r>
            <a:r>
              <a:rPr dirty="0" sz="1450" spc="21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definida</a:t>
            </a:r>
            <a:r>
              <a:rPr dirty="0" sz="1450" spc="21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uma</a:t>
            </a:r>
            <a:r>
              <a:rPr dirty="0" sz="1450" spc="21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45">
                <a:solidFill>
                  <a:srgbClr val="5B646F"/>
                </a:solidFill>
                <a:latin typeface="Microsoft Sans Serif"/>
                <a:cs typeface="Microsoft Sans Serif"/>
              </a:rPr>
              <a:t>paleta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cromática</a:t>
            </a:r>
            <a:r>
              <a:rPr dirty="0" sz="1450" spc="31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diferenciada,</a:t>
            </a:r>
            <a:r>
              <a:rPr dirty="0" sz="1450" spc="31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que</a:t>
            </a:r>
            <a:r>
              <a:rPr dirty="0" sz="1450" spc="31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permite</a:t>
            </a:r>
            <a:r>
              <a:rPr dirty="0" sz="1450" spc="31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25">
                <a:solidFill>
                  <a:srgbClr val="5B646F"/>
                </a:solidFill>
                <a:latin typeface="Microsoft Sans Serif"/>
                <a:cs typeface="Microsoft Sans Serif"/>
              </a:rPr>
              <a:t>uma</a:t>
            </a:r>
            <a:endParaRPr sz="14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conjugação</a:t>
            </a:r>
            <a:r>
              <a:rPr dirty="0" sz="1450" spc="24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de</a:t>
            </a:r>
            <a:r>
              <a:rPr dirty="0" sz="1450" spc="24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contraste</a:t>
            </a:r>
            <a:r>
              <a:rPr dirty="0" sz="1450" spc="24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e</a:t>
            </a:r>
            <a:r>
              <a:rPr dirty="0" sz="1450" spc="25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destaque.</a:t>
            </a:r>
            <a:endParaRPr sz="1450">
              <a:latin typeface="Microsoft Sans Serif"/>
              <a:cs typeface="Microsoft Sans Serif"/>
            </a:endParaRPr>
          </a:p>
          <a:p>
            <a:pPr marL="12700" marR="711200">
              <a:lnSpc>
                <a:spcPct val="109000"/>
              </a:lnSpc>
              <a:spcBef>
                <a:spcPts val="1480"/>
              </a:spcBef>
            </a:pP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Assim,</a:t>
            </a:r>
            <a:r>
              <a:rPr dirty="0" sz="1450" spc="18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foram</a:t>
            </a:r>
            <a:r>
              <a:rPr dirty="0" sz="1450" spc="18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definidas</a:t>
            </a:r>
            <a:r>
              <a:rPr dirty="0" sz="1450" spc="19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cinco</a:t>
            </a:r>
            <a:r>
              <a:rPr dirty="0" sz="1450" spc="18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20">
                <a:solidFill>
                  <a:srgbClr val="5B646F"/>
                </a:solidFill>
                <a:latin typeface="Microsoft Sans Serif"/>
                <a:cs typeface="Microsoft Sans Serif"/>
              </a:rPr>
              <a:t>cores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complementares</a:t>
            </a:r>
            <a:r>
              <a:rPr dirty="0" sz="1450" spc="24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e</a:t>
            </a:r>
            <a:r>
              <a:rPr dirty="0" sz="1450" spc="24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outras</a:t>
            </a:r>
            <a:r>
              <a:rPr dirty="0" sz="1450" spc="24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cinco</a:t>
            </a:r>
            <a:r>
              <a:rPr dirty="0" sz="1450" spc="24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variantes,</a:t>
            </a:r>
            <a:endParaRPr sz="14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mais</a:t>
            </a:r>
            <a:r>
              <a:rPr dirty="0" sz="1450" spc="16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suaves,</a:t>
            </a:r>
            <a:r>
              <a:rPr dirty="0" sz="1450" spc="16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que</a:t>
            </a:r>
            <a:r>
              <a:rPr dirty="0" sz="1450" spc="16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derivam</a:t>
            </a:r>
            <a:r>
              <a:rPr dirty="0" sz="1450" spc="16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de</a:t>
            </a:r>
            <a:r>
              <a:rPr dirty="0" sz="1450" spc="16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cada</a:t>
            </a:r>
            <a:r>
              <a:rPr dirty="0" sz="1450" spc="16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uma</a:t>
            </a:r>
            <a:r>
              <a:rPr dirty="0" sz="1450" spc="16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delas.</a:t>
            </a:r>
            <a:endParaRPr sz="1450">
              <a:latin typeface="Microsoft Sans Serif"/>
              <a:cs typeface="Microsoft Sans Serif"/>
            </a:endParaRPr>
          </a:p>
          <a:p>
            <a:pPr marL="262890" indent="-250190">
              <a:lnSpc>
                <a:spcPct val="100000"/>
              </a:lnSpc>
              <a:spcBef>
                <a:spcPts val="1640"/>
              </a:spcBef>
              <a:buClr>
                <a:srgbClr val="000046"/>
              </a:buClr>
              <a:buFont typeface="Arial Black"/>
              <a:buChar char="•"/>
              <a:tabLst>
                <a:tab pos="262890" algn="l"/>
              </a:tabLst>
            </a:pPr>
            <a:r>
              <a:rPr dirty="0" sz="1450" b="1">
                <a:solidFill>
                  <a:srgbClr val="5B646F"/>
                </a:solidFill>
                <a:latin typeface="Arial"/>
                <a:cs typeface="Arial"/>
              </a:rPr>
              <a:t>Azul</a:t>
            </a:r>
            <a:r>
              <a:rPr dirty="0" sz="1450" spc="60" b="1">
                <a:solidFill>
                  <a:srgbClr val="5B646F"/>
                </a:solidFill>
                <a:latin typeface="Arial"/>
                <a:cs typeface="Arial"/>
              </a:rPr>
              <a:t> </a:t>
            </a:r>
            <a:r>
              <a:rPr dirty="0" sz="1450" spc="-10" b="1">
                <a:solidFill>
                  <a:srgbClr val="5B646F"/>
                </a:solidFill>
                <a:latin typeface="Arial"/>
                <a:cs typeface="Arial"/>
              </a:rPr>
              <a:t>Escuro</a:t>
            </a:r>
            <a:endParaRPr sz="1450">
              <a:latin typeface="Arial"/>
              <a:cs typeface="Arial"/>
            </a:endParaRPr>
          </a:p>
          <a:p>
            <a:pPr marL="262890" indent="-250190">
              <a:lnSpc>
                <a:spcPct val="100000"/>
              </a:lnSpc>
              <a:spcBef>
                <a:spcPts val="155"/>
              </a:spcBef>
              <a:buClr>
                <a:srgbClr val="B2EDF4"/>
              </a:buClr>
              <a:buFont typeface="Arial Black"/>
              <a:buChar char="•"/>
              <a:tabLst>
                <a:tab pos="262890" algn="l"/>
              </a:tabLst>
            </a:pP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Azul</a:t>
            </a:r>
            <a:r>
              <a:rPr dirty="0" sz="1450" spc="17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20">
                <a:solidFill>
                  <a:srgbClr val="5B646F"/>
                </a:solidFill>
                <a:latin typeface="Microsoft Sans Serif"/>
                <a:cs typeface="Microsoft Sans Serif"/>
              </a:rPr>
              <a:t>Suave</a:t>
            </a:r>
            <a:endParaRPr sz="1450">
              <a:latin typeface="Microsoft Sans Serif"/>
              <a:cs typeface="Microsoft Sans Serif"/>
            </a:endParaRPr>
          </a:p>
          <a:p>
            <a:pPr marL="262890" indent="-250190">
              <a:lnSpc>
                <a:spcPct val="100000"/>
              </a:lnSpc>
              <a:spcBef>
                <a:spcPts val="155"/>
              </a:spcBef>
              <a:buClr>
                <a:srgbClr val="EB8200"/>
              </a:buClr>
              <a:buFont typeface="Arial Black"/>
              <a:buChar char="•"/>
              <a:tabLst>
                <a:tab pos="262890" algn="l"/>
              </a:tabLst>
            </a:pPr>
            <a:r>
              <a:rPr dirty="0" sz="1450" spc="-10" b="1">
                <a:solidFill>
                  <a:srgbClr val="5B646F"/>
                </a:solidFill>
                <a:latin typeface="Arial"/>
                <a:cs typeface="Arial"/>
              </a:rPr>
              <a:t>Laranja</a:t>
            </a:r>
            <a:endParaRPr sz="1450">
              <a:latin typeface="Arial"/>
              <a:cs typeface="Arial"/>
            </a:endParaRPr>
          </a:p>
          <a:p>
            <a:pPr marL="262890" indent="-250190">
              <a:lnSpc>
                <a:spcPct val="100000"/>
              </a:lnSpc>
              <a:spcBef>
                <a:spcPts val="155"/>
              </a:spcBef>
              <a:buClr>
                <a:srgbClr val="FFEDD9"/>
              </a:buClr>
              <a:buFont typeface="Arial Black"/>
              <a:buChar char="•"/>
              <a:tabLst>
                <a:tab pos="262890" algn="l"/>
              </a:tabLst>
            </a:pP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Laranja</a:t>
            </a:r>
            <a:r>
              <a:rPr dirty="0" sz="1450" spc="19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20">
                <a:solidFill>
                  <a:srgbClr val="5B646F"/>
                </a:solidFill>
                <a:latin typeface="Microsoft Sans Serif"/>
                <a:cs typeface="Microsoft Sans Serif"/>
              </a:rPr>
              <a:t>Suave</a:t>
            </a:r>
            <a:endParaRPr sz="1450">
              <a:latin typeface="Microsoft Sans Serif"/>
              <a:cs typeface="Microsoft Sans Serif"/>
            </a:endParaRPr>
          </a:p>
          <a:p>
            <a:pPr marL="262890" indent="-250190">
              <a:lnSpc>
                <a:spcPct val="100000"/>
              </a:lnSpc>
              <a:spcBef>
                <a:spcPts val="160"/>
              </a:spcBef>
              <a:buClr>
                <a:srgbClr val="EE7C60"/>
              </a:buClr>
              <a:buFont typeface="Arial Black"/>
              <a:buChar char="•"/>
              <a:tabLst>
                <a:tab pos="262890" algn="l"/>
              </a:tabLst>
            </a:pPr>
            <a:r>
              <a:rPr dirty="0" sz="1450" spc="-10" b="1">
                <a:solidFill>
                  <a:srgbClr val="5B646F"/>
                </a:solidFill>
                <a:latin typeface="Arial"/>
                <a:cs typeface="Arial"/>
              </a:rPr>
              <a:t>Salmão</a:t>
            </a:r>
            <a:endParaRPr sz="1450">
              <a:latin typeface="Arial"/>
              <a:cs typeface="Arial"/>
            </a:endParaRPr>
          </a:p>
          <a:p>
            <a:pPr marL="262890" indent="-250190">
              <a:lnSpc>
                <a:spcPct val="100000"/>
              </a:lnSpc>
              <a:spcBef>
                <a:spcPts val="155"/>
              </a:spcBef>
              <a:buClr>
                <a:srgbClr val="FCEDEA"/>
              </a:buClr>
              <a:buFont typeface="Arial Black"/>
              <a:buChar char="•"/>
              <a:tabLst>
                <a:tab pos="262890" algn="l"/>
              </a:tabLst>
            </a:pP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Salmão</a:t>
            </a:r>
            <a:r>
              <a:rPr dirty="0" sz="1450" spc="26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20">
                <a:solidFill>
                  <a:srgbClr val="5B646F"/>
                </a:solidFill>
                <a:latin typeface="Microsoft Sans Serif"/>
                <a:cs typeface="Microsoft Sans Serif"/>
              </a:rPr>
              <a:t>Suave</a:t>
            </a:r>
            <a:endParaRPr sz="1450">
              <a:latin typeface="Microsoft Sans Serif"/>
              <a:cs typeface="Microsoft Sans Serif"/>
            </a:endParaRPr>
          </a:p>
          <a:p>
            <a:pPr marL="262890" indent="-250190">
              <a:lnSpc>
                <a:spcPct val="100000"/>
              </a:lnSpc>
              <a:spcBef>
                <a:spcPts val="155"/>
              </a:spcBef>
              <a:buClr>
                <a:srgbClr val="0A9D4D"/>
              </a:buClr>
              <a:buFont typeface="Arial Black"/>
              <a:buChar char="•"/>
              <a:tabLst>
                <a:tab pos="262890" algn="l"/>
              </a:tabLst>
            </a:pPr>
            <a:r>
              <a:rPr dirty="0" sz="1450" spc="-10" b="1">
                <a:solidFill>
                  <a:srgbClr val="5B646F"/>
                </a:solidFill>
                <a:latin typeface="Arial"/>
                <a:cs typeface="Arial"/>
              </a:rPr>
              <a:t>Verde</a:t>
            </a:r>
            <a:endParaRPr sz="1450">
              <a:latin typeface="Arial"/>
              <a:cs typeface="Arial"/>
            </a:endParaRPr>
          </a:p>
          <a:p>
            <a:pPr marL="262890" indent="-250190">
              <a:lnSpc>
                <a:spcPct val="100000"/>
              </a:lnSpc>
              <a:spcBef>
                <a:spcPts val="155"/>
              </a:spcBef>
              <a:buClr>
                <a:srgbClr val="C7FADF"/>
              </a:buClr>
              <a:buFont typeface="Arial Black"/>
              <a:buChar char="•"/>
              <a:tabLst>
                <a:tab pos="262890" algn="l"/>
              </a:tabLst>
            </a:pP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Verde</a:t>
            </a:r>
            <a:r>
              <a:rPr dirty="0" sz="1450" spc="15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20">
                <a:solidFill>
                  <a:srgbClr val="5B646F"/>
                </a:solidFill>
                <a:latin typeface="Microsoft Sans Serif"/>
                <a:cs typeface="Microsoft Sans Serif"/>
              </a:rPr>
              <a:t>Suave</a:t>
            </a:r>
            <a:endParaRPr sz="1450">
              <a:latin typeface="Microsoft Sans Serif"/>
              <a:cs typeface="Microsoft Sans Serif"/>
            </a:endParaRPr>
          </a:p>
          <a:p>
            <a:pPr marL="262890" indent="-250190">
              <a:lnSpc>
                <a:spcPct val="100000"/>
              </a:lnSpc>
              <a:spcBef>
                <a:spcPts val="160"/>
              </a:spcBef>
              <a:buFont typeface="Arial Black"/>
              <a:buChar char="•"/>
              <a:tabLst>
                <a:tab pos="262890" algn="l"/>
              </a:tabLst>
            </a:pPr>
            <a:r>
              <a:rPr dirty="0" sz="1450" spc="-10" b="1">
                <a:solidFill>
                  <a:srgbClr val="5B646F"/>
                </a:solidFill>
                <a:latin typeface="Arial"/>
                <a:cs typeface="Arial"/>
              </a:rPr>
              <a:t>Cinza</a:t>
            </a:r>
            <a:endParaRPr sz="1450">
              <a:latin typeface="Arial"/>
              <a:cs typeface="Arial"/>
            </a:endParaRPr>
          </a:p>
          <a:p>
            <a:pPr marL="262890" indent="-250190">
              <a:lnSpc>
                <a:spcPct val="100000"/>
              </a:lnSpc>
              <a:spcBef>
                <a:spcPts val="155"/>
              </a:spcBef>
              <a:buClr>
                <a:srgbClr val="C5CED5"/>
              </a:buClr>
              <a:buFont typeface="Arial Black"/>
              <a:buChar char="•"/>
              <a:tabLst>
                <a:tab pos="262890" algn="l"/>
              </a:tabLst>
            </a:pP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Cinza</a:t>
            </a:r>
            <a:r>
              <a:rPr dirty="0" sz="1450" spc="5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20">
                <a:solidFill>
                  <a:srgbClr val="5B646F"/>
                </a:solidFill>
                <a:latin typeface="Microsoft Sans Serif"/>
                <a:cs typeface="Microsoft Sans Serif"/>
              </a:rPr>
              <a:t>Suave</a:t>
            </a:r>
            <a:endParaRPr sz="1450">
              <a:latin typeface="Microsoft Sans Serif"/>
              <a:cs typeface="Microsoft Sans Serif"/>
            </a:endParaRPr>
          </a:p>
          <a:p>
            <a:pPr marL="12700" marR="111125">
              <a:lnSpc>
                <a:spcPct val="109000"/>
              </a:lnSpc>
              <a:spcBef>
                <a:spcPts val="1485"/>
              </a:spcBef>
            </a:pP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Todas</a:t>
            </a:r>
            <a:r>
              <a:rPr dirty="0" sz="1450" spc="12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as</a:t>
            </a:r>
            <a:r>
              <a:rPr dirty="0" sz="1450" spc="13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cores</a:t>
            </a:r>
            <a:r>
              <a:rPr dirty="0" sz="1450" spc="13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50">
                <a:solidFill>
                  <a:srgbClr val="5B646F"/>
                </a:solidFill>
                <a:latin typeface="Microsoft Sans Serif"/>
                <a:cs typeface="Microsoft Sans Serif"/>
              </a:rPr>
              <a:t>da</a:t>
            </a:r>
            <a:r>
              <a:rPr dirty="0" sz="1450" spc="13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55">
                <a:solidFill>
                  <a:srgbClr val="5B646F"/>
                </a:solidFill>
                <a:latin typeface="Microsoft Sans Serif"/>
                <a:cs typeface="Microsoft Sans Serif"/>
              </a:rPr>
              <a:t>paleta</a:t>
            </a:r>
            <a:r>
              <a:rPr dirty="0" sz="1450" spc="12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cromática</a:t>
            </a:r>
            <a:r>
              <a:rPr dirty="0" sz="1450" spc="13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35">
                <a:solidFill>
                  <a:srgbClr val="5B646F"/>
                </a:solidFill>
                <a:latin typeface="Microsoft Sans Serif"/>
                <a:cs typeface="Microsoft Sans Serif"/>
              </a:rPr>
              <a:t>poderão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ainda</a:t>
            </a:r>
            <a:r>
              <a:rPr dirty="0" sz="1450" spc="229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ser</a:t>
            </a:r>
            <a:r>
              <a:rPr dirty="0" sz="1450" spc="229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utilizadas</a:t>
            </a:r>
            <a:r>
              <a:rPr dirty="0" sz="1450" spc="23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em</a:t>
            </a:r>
            <a:r>
              <a:rPr dirty="0" sz="1450" spc="229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diferentes</a:t>
            </a:r>
            <a:r>
              <a:rPr dirty="0" sz="1450" spc="229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percentagens, </a:t>
            </a:r>
            <a:r>
              <a:rPr dirty="0" sz="1450" spc="45">
                <a:solidFill>
                  <a:srgbClr val="5B646F"/>
                </a:solidFill>
                <a:latin typeface="Microsoft Sans Serif"/>
                <a:cs typeface="Microsoft Sans Serif"/>
              </a:rPr>
              <a:t>ampliando</a:t>
            </a:r>
            <a:r>
              <a:rPr dirty="0" sz="1450" spc="20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as</a:t>
            </a:r>
            <a:r>
              <a:rPr dirty="0" sz="1450" spc="20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possibilidades</a:t>
            </a:r>
            <a:r>
              <a:rPr dirty="0" sz="1450" spc="20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cromáticas,</a:t>
            </a:r>
            <a:endParaRPr sz="14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mas</a:t>
            </a:r>
            <a:r>
              <a:rPr dirty="0" sz="1450" spc="204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mantendo</a:t>
            </a:r>
            <a:r>
              <a:rPr dirty="0" sz="1450" spc="204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sempre</a:t>
            </a:r>
            <a:r>
              <a:rPr dirty="0" sz="1450" spc="21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uma</a:t>
            </a:r>
            <a:r>
              <a:rPr dirty="0" sz="1450" spc="204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coerência</a:t>
            </a:r>
            <a:r>
              <a:rPr dirty="0" sz="1450" spc="204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tonal.</a:t>
            </a:r>
            <a:endParaRPr sz="1450">
              <a:latin typeface="Microsoft Sans Serif"/>
              <a:cs typeface="Microsoft Sans Serif"/>
            </a:endParaRPr>
          </a:p>
        </p:txBody>
      </p:sp>
      <p:sp>
        <p:nvSpPr>
          <p:cNvPr id="133" name="object 13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920"/>
              </a:lnSpc>
            </a:pPr>
            <a:fld id="{81D60167-4931-47E6-BA6A-407CBD079E47}" type="slidenum">
              <a:rPr dirty="0" spc="65"/>
              <a:t>20</a:t>
            </a:fld>
          </a:p>
        </p:txBody>
      </p:sp>
      <p:sp>
        <p:nvSpPr>
          <p:cNvPr id="134" name="object 13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20"/>
              </a:lnSpc>
            </a:pPr>
            <a:r>
              <a:rPr dirty="0" b="0">
                <a:latin typeface="Microsoft Sans Serif"/>
                <a:cs typeface="Microsoft Sans Serif"/>
              </a:rPr>
              <a:t>Design</a:t>
            </a:r>
            <a:r>
              <a:rPr dirty="0" spc="-25" b="0">
                <a:latin typeface="Microsoft Sans Serif"/>
                <a:cs typeface="Microsoft Sans Serif"/>
              </a:rPr>
              <a:t> </a:t>
            </a:r>
            <a:r>
              <a:rPr dirty="0" b="0">
                <a:latin typeface="Microsoft Sans Serif"/>
                <a:cs typeface="Microsoft Sans Serif"/>
              </a:rPr>
              <a:t>System</a:t>
            </a:r>
            <a:r>
              <a:rPr dirty="0" spc="-20" b="0">
                <a:latin typeface="Microsoft Sans Serif"/>
                <a:cs typeface="Microsoft Sans Serif"/>
              </a:rPr>
              <a:t> </a:t>
            </a:r>
            <a:r>
              <a:rPr dirty="0"/>
              <a:t>Manual</a:t>
            </a:r>
            <a:r>
              <a:rPr dirty="0" spc="-45"/>
              <a:t> </a:t>
            </a:r>
            <a:r>
              <a:rPr dirty="0"/>
              <a:t>de</a:t>
            </a:r>
            <a:r>
              <a:rPr dirty="0" spc="-45"/>
              <a:t> </a:t>
            </a:r>
            <a:r>
              <a:rPr dirty="0" spc="-10"/>
              <a:t>Normas</a:t>
            </a:r>
          </a:p>
        </p:txBody>
      </p:sp>
      <p:sp>
        <p:nvSpPr>
          <p:cNvPr id="129" name="object 129" descr=""/>
          <p:cNvSpPr txBox="1"/>
          <p:nvPr/>
        </p:nvSpPr>
        <p:spPr>
          <a:xfrm>
            <a:off x="15356595" y="1826405"/>
            <a:ext cx="423672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01015" algn="l"/>
                <a:tab pos="1002030" algn="l"/>
                <a:tab pos="1471295" algn="l"/>
                <a:tab pos="1957705" algn="l"/>
                <a:tab pos="2447290" algn="l"/>
                <a:tab pos="2933700" algn="l"/>
                <a:tab pos="3418204" algn="l"/>
                <a:tab pos="3940810" algn="l"/>
              </a:tabLst>
            </a:pPr>
            <a:r>
              <a:rPr dirty="0" sz="1300" spc="-25">
                <a:solidFill>
                  <a:srgbClr val="5B646F"/>
                </a:solidFill>
                <a:latin typeface="Microsoft Sans Serif"/>
                <a:cs typeface="Microsoft Sans Serif"/>
              </a:rPr>
              <a:t>90%</a:t>
            </a:r>
            <a:r>
              <a:rPr dirty="0" sz="1300">
                <a:solidFill>
                  <a:srgbClr val="5B646F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25">
                <a:solidFill>
                  <a:srgbClr val="5B646F"/>
                </a:solidFill>
                <a:latin typeface="Microsoft Sans Serif"/>
                <a:cs typeface="Microsoft Sans Serif"/>
              </a:rPr>
              <a:t>80%</a:t>
            </a:r>
            <a:r>
              <a:rPr dirty="0" sz="1300">
                <a:solidFill>
                  <a:srgbClr val="5B646F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25">
                <a:solidFill>
                  <a:srgbClr val="5B646F"/>
                </a:solidFill>
                <a:latin typeface="Microsoft Sans Serif"/>
                <a:cs typeface="Microsoft Sans Serif"/>
              </a:rPr>
              <a:t>70%</a:t>
            </a:r>
            <a:r>
              <a:rPr dirty="0" sz="1300">
                <a:solidFill>
                  <a:srgbClr val="5B646F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25">
                <a:solidFill>
                  <a:srgbClr val="5B646F"/>
                </a:solidFill>
                <a:latin typeface="Microsoft Sans Serif"/>
                <a:cs typeface="Microsoft Sans Serif"/>
              </a:rPr>
              <a:t>60%</a:t>
            </a:r>
            <a:r>
              <a:rPr dirty="0" sz="1300">
                <a:solidFill>
                  <a:srgbClr val="5B646F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25">
                <a:solidFill>
                  <a:srgbClr val="5B646F"/>
                </a:solidFill>
                <a:latin typeface="Microsoft Sans Serif"/>
                <a:cs typeface="Microsoft Sans Serif"/>
              </a:rPr>
              <a:t>50%</a:t>
            </a:r>
            <a:r>
              <a:rPr dirty="0" sz="1300">
                <a:solidFill>
                  <a:srgbClr val="5B646F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25">
                <a:solidFill>
                  <a:srgbClr val="5B646F"/>
                </a:solidFill>
                <a:latin typeface="Microsoft Sans Serif"/>
                <a:cs typeface="Microsoft Sans Serif"/>
              </a:rPr>
              <a:t>40%</a:t>
            </a:r>
            <a:r>
              <a:rPr dirty="0" sz="1300">
                <a:solidFill>
                  <a:srgbClr val="5B646F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25">
                <a:solidFill>
                  <a:srgbClr val="5B646F"/>
                </a:solidFill>
                <a:latin typeface="Microsoft Sans Serif"/>
                <a:cs typeface="Microsoft Sans Serif"/>
              </a:rPr>
              <a:t>30%</a:t>
            </a:r>
            <a:r>
              <a:rPr dirty="0" sz="1300">
                <a:solidFill>
                  <a:srgbClr val="5B646F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25">
                <a:solidFill>
                  <a:srgbClr val="5B646F"/>
                </a:solidFill>
                <a:latin typeface="Microsoft Sans Serif"/>
                <a:cs typeface="Microsoft Sans Serif"/>
              </a:rPr>
              <a:t>20%</a:t>
            </a:r>
            <a:r>
              <a:rPr dirty="0" sz="1300">
                <a:solidFill>
                  <a:srgbClr val="5B646F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114">
                <a:solidFill>
                  <a:srgbClr val="5B646F"/>
                </a:solidFill>
                <a:latin typeface="Microsoft Sans Serif"/>
                <a:cs typeface="Microsoft Sans Serif"/>
              </a:rPr>
              <a:t>10%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130" name="object 130" descr=""/>
          <p:cNvSpPr txBox="1"/>
          <p:nvPr/>
        </p:nvSpPr>
        <p:spPr>
          <a:xfrm>
            <a:off x="5929527" y="10296967"/>
            <a:ext cx="419417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97840" algn="l"/>
                <a:tab pos="983615" algn="l"/>
                <a:tab pos="1469390" algn="l"/>
                <a:tab pos="1955164" algn="l"/>
                <a:tab pos="2440940" algn="l"/>
                <a:tab pos="2926715" algn="l"/>
                <a:tab pos="3412490" algn="l"/>
                <a:tab pos="3898265" algn="l"/>
              </a:tabLst>
            </a:pPr>
            <a:r>
              <a:rPr dirty="0" sz="1300" spc="-25">
                <a:solidFill>
                  <a:srgbClr val="5B646F"/>
                </a:solidFill>
                <a:latin typeface="Microsoft Sans Serif"/>
                <a:cs typeface="Microsoft Sans Serif"/>
              </a:rPr>
              <a:t>90%</a:t>
            </a:r>
            <a:r>
              <a:rPr dirty="0" sz="1300">
                <a:solidFill>
                  <a:srgbClr val="5B646F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25">
                <a:solidFill>
                  <a:srgbClr val="5B646F"/>
                </a:solidFill>
                <a:latin typeface="Microsoft Sans Serif"/>
                <a:cs typeface="Microsoft Sans Serif"/>
              </a:rPr>
              <a:t>80%</a:t>
            </a:r>
            <a:r>
              <a:rPr dirty="0" sz="1300">
                <a:solidFill>
                  <a:srgbClr val="5B646F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25">
                <a:solidFill>
                  <a:srgbClr val="5B646F"/>
                </a:solidFill>
                <a:latin typeface="Microsoft Sans Serif"/>
                <a:cs typeface="Microsoft Sans Serif"/>
              </a:rPr>
              <a:t>70%</a:t>
            </a:r>
            <a:r>
              <a:rPr dirty="0" sz="1300">
                <a:solidFill>
                  <a:srgbClr val="5B646F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25">
                <a:solidFill>
                  <a:srgbClr val="5B646F"/>
                </a:solidFill>
                <a:latin typeface="Microsoft Sans Serif"/>
                <a:cs typeface="Microsoft Sans Serif"/>
              </a:rPr>
              <a:t>60%</a:t>
            </a:r>
            <a:r>
              <a:rPr dirty="0" sz="1300">
                <a:solidFill>
                  <a:srgbClr val="5B646F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25">
                <a:solidFill>
                  <a:srgbClr val="5B646F"/>
                </a:solidFill>
                <a:latin typeface="Microsoft Sans Serif"/>
                <a:cs typeface="Microsoft Sans Serif"/>
              </a:rPr>
              <a:t>50%</a:t>
            </a:r>
            <a:r>
              <a:rPr dirty="0" sz="1300">
                <a:solidFill>
                  <a:srgbClr val="5B646F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25">
                <a:solidFill>
                  <a:srgbClr val="5B646F"/>
                </a:solidFill>
                <a:latin typeface="Microsoft Sans Serif"/>
                <a:cs typeface="Microsoft Sans Serif"/>
              </a:rPr>
              <a:t>40%</a:t>
            </a:r>
            <a:r>
              <a:rPr dirty="0" sz="1300">
                <a:solidFill>
                  <a:srgbClr val="5B646F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25">
                <a:solidFill>
                  <a:srgbClr val="5B646F"/>
                </a:solidFill>
                <a:latin typeface="Microsoft Sans Serif"/>
                <a:cs typeface="Microsoft Sans Serif"/>
              </a:rPr>
              <a:t>30%</a:t>
            </a:r>
            <a:r>
              <a:rPr dirty="0" sz="1300">
                <a:solidFill>
                  <a:srgbClr val="5B646F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25">
                <a:solidFill>
                  <a:srgbClr val="5B646F"/>
                </a:solidFill>
                <a:latin typeface="Microsoft Sans Serif"/>
                <a:cs typeface="Microsoft Sans Serif"/>
              </a:rPr>
              <a:t>20%</a:t>
            </a:r>
            <a:r>
              <a:rPr dirty="0" sz="1300">
                <a:solidFill>
                  <a:srgbClr val="5B646F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114">
                <a:solidFill>
                  <a:srgbClr val="5B646F"/>
                </a:solidFill>
                <a:latin typeface="Microsoft Sans Serif"/>
                <a:cs typeface="Microsoft Sans Serif"/>
              </a:rPr>
              <a:t>10%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131" name="object 131" descr=""/>
          <p:cNvSpPr txBox="1"/>
          <p:nvPr/>
        </p:nvSpPr>
        <p:spPr>
          <a:xfrm>
            <a:off x="5929527" y="1826405"/>
            <a:ext cx="41148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65">
                <a:solidFill>
                  <a:srgbClr val="5B646F"/>
                </a:solidFill>
                <a:latin typeface="Microsoft Sans Serif"/>
                <a:cs typeface="Microsoft Sans Serif"/>
              </a:rPr>
              <a:t>100%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132" name="object 132" descr=""/>
          <p:cNvSpPr txBox="1"/>
          <p:nvPr/>
        </p:nvSpPr>
        <p:spPr>
          <a:xfrm>
            <a:off x="10301122" y="1826405"/>
            <a:ext cx="41148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65">
                <a:solidFill>
                  <a:srgbClr val="5B646F"/>
                </a:solidFill>
                <a:latin typeface="Microsoft Sans Serif"/>
                <a:cs typeface="Microsoft Sans Serif"/>
              </a:rPr>
              <a:t>100%</a:t>
            </a:r>
            <a:endParaRPr sz="13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929526" y="573669"/>
            <a:ext cx="4845685" cy="5911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700" spc="-95">
                <a:solidFill>
                  <a:srgbClr val="0099CC"/>
                </a:solidFill>
                <a:latin typeface="Microsoft Sans Serif"/>
                <a:cs typeface="Microsoft Sans Serif"/>
              </a:rPr>
              <a:t>Referências</a:t>
            </a:r>
            <a:r>
              <a:rPr dirty="0" sz="3700" spc="-85">
                <a:solidFill>
                  <a:srgbClr val="0099CC"/>
                </a:solidFill>
                <a:latin typeface="Microsoft Sans Serif"/>
                <a:cs typeface="Microsoft Sans Serif"/>
              </a:rPr>
              <a:t> </a:t>
            </a:r>
            <a:r>
              <a:rPr dirty="0" sz="3700" spc="-45">
                <a:solidFill>
                  <a:srgbClr val="0099CC"/>
                </a:solidFill>
                <a:latin typeface="Microsoft Sans Serif"/>
                <a:cs typeface="Microsoft Sans Serif"/>
              </a:rPr>
              <a:t>Cromáticas</a:t>
            </a:r>
            <a:endParaRPr sz="3700">
              <a:latin typeface="Microsoft Sans Serif"/>
              <a:cs typeface="Microsoft Sans Serif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5942227" y="2094177"/>
            <a:ext cx="13638530" cy="8167370"/>
            <a:chOff x="5942227" y="2094177"/>
            <a:chExt cx="13638530" cy="8167370"/>
          </a:xfrm>
        </p:grpSpPr>
        <p:sp>
          <p:nvSpPr>
            <p:cNvPr id="4" name="object 4" descr=""/>
            <p:cNvSpPr/>
            <p:nvPr/>
          </p:nvSpPr>
          <p:spPr>
            <a:xfrm>
              <a:off x="10313822" y="4544364"/>
              <a:ext cx="9267190" cy="817244"/>
            </a:xfrm>
            <a:custGeom>
              <a:avLst/>
              <a:gdLst/>
              <a:ahLst/>
              <a:cxnLst/>
              <a:rect l="l" t="t" r="r" b="b"/>
              <a:pathLst>
                <a:path w="9267190" h="817245">
                  <a:moveTo>
                    <a:pt x="9266733" y="0"/>
                  </a:moveTo>
                  <a:lnTo>
                    <a:pt x="0" y="0"/>
                  </a:lnTo>
                  <a:lnTo>
                    <a:pt x="0" y="816729"/>
                  </a:lnTo>
                  <a:lnTo>
                    <a:pt x="9266733" y="816729"/>
                  </a:lnTo>
                  <a:lnTo>
                    <a:pt x="9266733" y="0"/>
                  </a:lnTo>
                  <a:close/>
                </a:path>
              </a:pathLst>
            </a:custGeom>
            <a:solidFill>
              <a:srgbClr val="FFED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0313822" y="6177822"/>
              <a:ext cx="9267190" cy="817244"/>
            </a:xfrm>
            <a:custGeom>
              <a:avLst/>
              <a:gdLst/>
              <a:ahLst/>
              <a:cxnLst/>
              <a:rect l="l" t="t" r="r" b="b"/>
              <a:pathLst>
                <a:path w="9267190" h="817245">
                  <a:moveTo>
                    <a:pt x="9266733" y="0"/>
                  </a:moveTo>
                  <a:lnTo>
                    <a:pt x="0" y="0"/>
                  </a:lnTo>
                  <a:lnTo>
                    <a:pt x="0" y="816729"/>
                  </a:lnTo>
                  <a:lnTo>
                    <a:pt x="9266733" y="816729"/>
                  </a:lnTo>
                  <a:lnTo>
                    <a:pt x="9266733" y="0"/>
                  </a:lnTo>
                  <a:close/>
                </a:path>
              </a:pathLst>
            </a:custGeom>
            <a:solidFill>
              <a:srgbClr val="FCED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0313822" y="7811280"/>
              <a:ext cx="9267190" cy="817244"/>
            </a:xfrm>
            <a:custGeom>
              <a:avLst/>
              <a:gdLst/>
              <a:ahLst/>
              <a:cxnLst/>
              <a:rect l="l" t="t" r="r" b="b"/>
              <a:pathLst>
                <a:path w="9267190" h="817245">
                  <a:moveTo>
                    <a:pt x="9266733" y="0"/>
                  </a:moveTo>
                  <a:lnTo>
                    <a:pt x="0" y="0"/>
                  </a:lnTo>
                  <a:lnTo>
                    <a:pt x="0" y="816729"/>
                  </a:lnTo>
                  <a:lnTo>
                    <a:pt x="9266733" y="816729"/>
                  </a:lnTo>
                  <a:lnTo>
                    <a:pt x="9266733" y="0"/>
                  </a:lnTo>
                  <a:close/>
                </a:path>
              </a:pathLst>
            </a:custGeom>
            <a:solidFill>
              <a:srgbClr val="C7FA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0313822" y="8628009"/>
              <a:ext cx="9267190" cy="817244"/>
            </a:xfrm>
            <a:custGeom>
              <a:avLst/>
              <a:gdLst/>
              <a:ahLst/>
              <a:cxnLst/>
              <a:rect l="l" t="t" r="r" b="b"/>
              <a:pathLst>
                <a:path w="9267190" h="817245">
                  <a:moveTo>
                    <a:pt x="9266733" y="0"/>
                  </a:moveTo>
                  <a:lnTo>
                    <a:pt x="0" y="0"/>
                  </a:lnTo>
                  <a:lnTo>
                    <a:pt x="0" y="816729"/>
                  </a:lnTo>
                  <a:lnTo>
                    <a:pt x="9266733" y="816729"/>
                  </a:lnTo>
                  <a:lnTo>
                    <a:pt x="9266733" y="0"/>
                  </a:lnTo>
                  <a:close/>
                </a:path>
              </a:pathLst>
            </a:custGeom>
            <a:solidFill>
              <a:srgbClr val="5B646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0313822" y="9444738"/>
              <a:ext cx="9267190" cy="817244"/>
            </a:xfrm>
            <a:custGeom>
              <a:avLst/>
              <a:gdLst/>
              <a:ahLst/>
              <a:cxnLst/>
              <a:rect l="l" t="t" r="r" b="b"/>
              <a:pathLst>
                <a:path w="9267190" h="817245">
                  <a:moveTo>
                    <a:pt x="9266733" y="0"/>
                  </a:moveTo>
                  <a:lnTo>
                    <a:pt x="0" y="0"/>
                  </a:lnTo>
                  <a:lnTo>
                    <a:pt x="0" y="816729"/>
                  </a:lnTo>
                  <a:lnTo>
                    <a:pt x="9266733" y="816729"/>
                  </a:lnTo>
                  <a:lnTo>
                    <a:pt x="9266733" y="0"/>
                  </a:lnTo>
                  <a:close/>
                </a:path>
              </a:pathLst>
            </a:custGeom>
            <a:solidFill>
              <a:srgbClr val="C5CE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313822" y="3727635"/>
              <a:ext cx="9267190" cy="817244"/>
            </a:xfrm>
            <a:custGeom>
              <a:avLst/>
              <a:gdLst/>
              <a:ahLst/>
              <a:cxnLst/>
              <a:rect l="l" t="t" r="r" b="b"/>
              <a:pathLst>
                <a:path w="9267190" h="817245">
                  <a:moveTo>
                    <a:pt x="9266733" y="0"/>
                  </a:moveTo>
                  <a:lnTo>
                    <a:pt x="0" y="0"/>
                  </a:lnTo>
                  <a:lnTo>
                    <a:pt x="0" y="816729"/>
                  </a:lnTo>
                  <a:lnTo>
                    <a:pt x="9266733" y="816729"/>
                  </a:lnTo>
                  <a:lnTo>
                    <a:pt x="9266733" y="0"/>
                  </a:lnTo>
                  <a:close/>
                </a:path>
              </a:pathLst>
            </a:custGeom>
            <a:solidFill>
              <a:srgbClr val="EB8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0313822" y="5361093"/>
              <a:ext cx="9267190" cy="817244"/>
            </a:xfrm>
            <a:custGeom>
              <a:avLst/>
              <a:gdLst/>
              <a:ahLst/>
              <a:cxnLst/>
              <a:rect l="l" t="t" r="r" b="b"/>
              <a:pathLst>
                <a:path w="9267190" h="817245">
                  <a:moveTo>
                    <a:pt x="9266733" y="0"/>
                  </a:moveTo>
                  <a:lnTo>
                    <a:pt x="0" y="0"/>
                  </a:lnTo>
                  <a:lnTo>
                    <a:pt x="0" y="816729"/>
                  </a:lnTo>
                  <a:lnTo>
                    <a:pt x="9266733" y="816729"/>
                  </a:lnTo>
                  <a:lnTo>
                    <a:pt x="9266733" y="0"/>
                  </a:lnTo>
                  <a:close/>
                </a:path>
              </a:pathLst>
            </a:custGeom>
            <a:solidFill>
              <a:srgbClr val="EE7C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0313822" y="6994551"/>
              <a:ext cx="9267190" cy="817244"/>
            </a:xfrm>
            <a:custGeom>
              <a:avLst/>
              <a:gdLst/>
              <a:ahLst/>
              <a:cxnLst/>
              <a:rect l="l" t="t" r="r" b="b"/>
              <a:pathLst>
                <a:path w="9267190" h="817245">
                  <a:moveTo>
                    <a:pt x="9266733" y="0"/>
                  </a:moveTo>
                  <a:lnTo>
                    <a:pt x="0" y="0"/>
                  </a:lnTo>
                  <a:lnTo>
                    <a:pt x="0" y="816729"/>
                  </a:lnTo>
                  <a:lnTo>
                    <a:pt x="9266733" y="816729"/>
                  </a:lnTo>
                  <a:lnTo>
                    <a:pt x="9266733" y="0"/>
                  </a:lnTo>
                  <a:close/>
                </a:path>
              </a:pathLst>
            </a:custGeom>
            <a:solidFill>
              <a:srgbClr val="0A9D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0313822" y="2910906"/>
              <a:ext cx="9267190" cy="817244"/>
            </a:xfrm>
            <a:custGeom>
              <a:avLst/>
              <a:gdLst/>
              <a:ahLst/>
              <a:cxnLst/>
              <a:rect l="l" t="t" r="r" b="b"/>
              <a:pathLst>
                <a:path w="9267190" h="817245">
                  <a:moveTo>
                    <a:pt x="9266733" y="0"/>
                  </a:moveTo>
                  <a:lnTo>
                    <a:pt x="0" y="0"/>
                  </a:lnTo>
                  <a:lnTo>
                    <a:pt x="0" y="816729"/>
                  </a:lnTo>
                  <a:lnTo>
                    <a:pt x="9266733" y="816729"/>
                  </a:lnTo>
                  <a:lnTo>
                    <a:pt x="9266733" y="0"/>
                  </a:lnTo>
                  <a:close/>
                </a:path>
              </a:pathLst>
            </a:custGeom>
            <a:solidFill>
              <a:srgbClr val="B2ED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0313822" y="2094177"/>
              <a:ext cx="9267190" cy="817244"/>
            </a:xfrm>
            <a:custGeom>
              <a:avLst/>
              <a:gdLst/>
              <a:ahLst/>
              <a:cxnLst/>
              <a:rect l="l" t="t" r="r" b="b"/>
              <a:pathLst>
                <a:path w="9267190" h="817244">
                  <a:moveTo>
                    <a:pt x="9266733" y="0"/>
                  </a:moveTo>
                  <a:lnTo>
                    <a:pt x="0" y="0"/>
                  </a:lnTo>
                  <a:lnTo>
                    <a:pt x="0" y="816729"/>
                  </a:lnTo>
                  <a:lnTo>
                    <a:pt x="9266733" y="816729"/>
                  </a:lnTo>
                  <a:lnTo>
                    <a:pt x="9266733" y="0"/>
                  </a:lnTo>
                  <a:close/>
                </a:path>
              </a:pathLst>
            </a:custGeom>
            <a:solidFill>
              <a:srgbClr val="0000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5942227" y="2094177"/>
              <a:ext cx="4371975" cy="8167370"/>
            </a:xfrm>
            <a:custGeom>
              <a:avLst/>
              <a:gdLst/>
              <a:ahLst/>
              <a:cxnLst/>
              <a:rect l="l" t="t" r="r" b="b"/>
              <a:pathLst>
                <a:path w="4371975" h="8167370">
                  <a:moveTo>
                    <a:pt x="4371594" y="0"/>
                  </a:moveTo>
                  <a:lnTo>
                    <a:pt x="0" y="0"/>
                  </a:lnTo>
                  <a:lnTo>
                    <a:pt x="0" y="8167290"/>
                  </a:lnTo>
                  <a:lnTo>
                    <a:pt x="4371594" y="8167290"/>
                  </a:lnTo>
                  <a:lnTo>
                    <a:pt x="4371594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b="0">
                <a:latin typeface="Microsoft Sans Serif"/>
                <a:cs typeface="Microsoft Sans Serif"/>
              </a:rPr>
              <a:t>3</a:t>
            </a:r>
            <a:r>
              <a:rPr dirty="0" spc="-45" b="0">
                <a:latin typeface="Microsoft Sans Serif"/>
                <a:cs typeface="Microsoft Sans Serif"/>
              </a:rPr>
              <a:t> </a:t>
            </a:r>
            <a:r>
              <a:rPr dirty="0" spc="-295"/>
              <a:t>Cor</a:t>
            </a:r>
          </a:p>
        </p:txBody>
      </p:sp>
      <p:sp>
        <p:nvSpPr>
          <p:cNvPr id="16" name="object 16" descr=""/>
          <p:cNvSpPr txBox="1"/>
          <p:nvPr/>
        </p:nvSpPr>
        <p:spPr>
          <a:xfrm>
            <a:off x="6658126" y="8804098"/>
            <a:ext cx="1697989" cy="79248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ts val="1520"/>
              </a:lnSpc>
              <a:spcBef>
                <a:spcPts val="120"/>
              </a:spcBef>
            </a:pPr>
            <a:r>
              <a:rPr dirty="0" sz="1300" spc="-20" b="1">
                <a:solidFill>
                  <a:srgbClr val="FFFFFF"/>
                </a:solidFill>
                <a:latin typeface="Arial"/>
                <a:cs typeface="Arial"/>
              </a:rPr>
              <a:t>CMYK</a:t>
            </a:r>
            <a:r>
              <a:rPr dirty="0" sz="13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FFFFFF"/>
                </a:solidFill>
                <a:latin typeface="Microsoft Sans Serif"/>
                <a:cs typeface="Microsoft Sans Serif"/>
              </a:rPr>
              <a:t>90%</a:t>
            </a:r>
            <a:r>
              <a:rPr dirty="0" sz="1300" spc="-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FFFFF"/>
                </a:solidFill>
                <a:latin typeface="Microsoft Sans Serif"/>
                <a:cs typeface="Microsoft Sans Serif"/>
              </a:rPr>
              <a:t>/</a:t>
            </a:r>
            <a:r>
              <a:rPr dirty="0" sz="1300" spc="-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75">
                <a:solidFill>
                  <a:srgbClr val="FFFFFF"/>
                </a:solidFill>
                <a:latin typeface="Microsoft Sans Serif"/>
                <a:cs typeface="Microsoft Sans Serif"/>
              </a:rPr>
              <a:t>0</a:t>
            </a:r>
            <a:r>
              <a:rPr dirty="0" sz="13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FFFFF"/>
                </a:solidFill>
                <a:latin typeface="Microsoft Sans Serif"/>
                <a:cs typeface="Microsoft Sans Serif"/>
              </a:rPr>
              <a:t>/</a:t>
            </a:r>
            <a:r>
              <a:rPr dirty="0" sz="1300" spc="-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0">
                <a:solidFill>
                  <a:srgbClr val="FFFFFF"/>
                </a:solidFill>
                <a:latin typeface="Microsoft Sans Serif"/>
                <a:cs typeface="Microsoft Sans Serif"/>
              </a:rPr>
              <a:t>3%</a:t>
            </a:r>
            <a:r>
              <a:rPr dirty="0" sz="1300" spc="-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FFFFF"/>
                </a:solidFill>
                <a:latin typeface="Microsoft Sans Serif"/>
                <a:cs typeface="Microsoft Sans Serif"/>
              </a:rPr>
              <a:t>/</a:t>
            </a:r>
            <a:r>
              <a:rPr dirty="0" sz="1300" spc="-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15">
                <a:solidFill>
                  <a:srgbClr val="FFFFFF"/>
                </a:solidFill>
                <a:latin typeface="Microsoft Sans Serif"/>
                <a:cs typeface="Microsoft Sans Serif"/>
              </a:rPr>
              <a:t>0</a:t>
            </a:r>
            <a:endParaRPr sz="1300">
              <a:latin typeface="Microsoft Sans Serif"/>
              <a:cs typeface="Microsoft Sans Serif"/>
            </a:endParaRPr>
          </a:p>
          <a:p>
            <a:pPr marL="12700">
              <a:lnSpc>
                <a:spcPts val="1485"/>
              </a:lnSpc>
            </a:pPr>
            <a:r>
              <a:rPr dirty="0" sz="1300" spc="-25" b="1">
                <a:solidFill>
                  <a:srgbClr val="FFFFFF"/>
                </a:solidFill>
                <a:latin typeface="Arial"/>
                <a:cs typeface="Arial"/>
              </a:rPr>
              <a:t>Pantone</a:t>
            </a:r>
            <a:r>
              <a:rPr dirty="0" sz="13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20">
                <a:solidFill>
                  <a:srgbClr val="FFFFFF"/>
                </a:solidFill>
                <a:latin typeface="Microsoft Sans Serif"/>
                <a:cs typeface="Microsoft Sans Serif"/>
              </a:rPr>
              <a:t>2202</a:t>
            </a:r>
            <a:endParaRPr sz="1300">
              <a:latin typeface="Microsoft Sans Serif"/>
              <a:cs typeface="Microsoft Sans Serif"/>
            </a:endParaRPr>
          </a:p>
          <a:p>
            <a:pPr marL="12700">
              <a:lnSpc>
                <a:spcPts val="1485"/>
              </a:lnSpc>
            </a:pPr>
            <a:r>
              <a:rPr dirty="0" sz="1300" spc="-75" b="1">
                <a:solidFill>
                  <a:srgbClr val="FFFFFF"/>
                </a:solidFill>
                <a:latin typeface="Arial"/>
                <a:cs typeface="Arial"/>
              </a:rPr>
              <a:t>RGB</a:t>
            </a:r>
            <a:r>
              <a:rPr dirty="0" sz="13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75">
                <a:solidFill>
                  <a:srgbClr val="FFFFFF"/>
                </a:solidFill>
                <a:latin typeface="Microsoft Sans Serif"/>
                <a:cs typeface="Microsoft Sans Serif"/>
              </a:rPr>
              <a:t>0</a:t>
            </a:r>
            <a:r>
              <a:rPr dirty="0" sz="1300" spc="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FFFFF"/>
                </a:solidFill>
                <a:latin typeface="Microsoft Sans Serif"/>
                <a:cs typeface="Microsoft Sans Serif"/>
              </a:rPr>
              <a:t>/</a:t>
            </a:r>
            <a:r>
              <a:rPr dirty="0" sz="1300" spc="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80">
                <a:solidFill>
                  <a:srgbClr val="FFFFFF"/>
                </a:solidFill>
                <a:latin typeface="Microsoft Sans Serif"/>
                <a:cs typeface="Microsoft Sans Serif"/>
              </a:rPr>
              <a:t>153</a:t>
            </a:r>
            <a:r>
              <a:rPr dirty="0" sz="1300" spc="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FFFFF"/>
                </a:solidFill>
                <a:latin typeface="Microsoft Sans Serif"/>
                <a:cs typeface="Microsoft Sans Serif"/>
              </a:rPr>
              <a:t>/</a:t>
            </a:r>
            <a:r>
              <a:rPr dirty="0" sz="1300" spc="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25">
                <a:solidFill>
                  <a:srgbClr val="FFFFFF"/>
                </a:solidFill>
                <a:latin typeface="Microsoft Sans Serif"/>
                <a:cs typeface="Microsoft Sans Serif"/>
              </a:rPr>
              <a:t>204</a:t>
            </a:r>
            <a:endParaRPr sz="1300">
              <a:latin typeface="Microsoft Sans Serif"/>
              <a:cs typeface="Microsoft Sans Serif"/>
            </a:endParaRPr>
          </a:p>
          <a:p>
            <a:pPr marL="12700">
              <a:lnSpc>
                <a:spcPts val="1520"/>
              </a:lnSpc>
            </a:pPr>
            <a:r>
              <a:rPr dirty="0" sz="1300" b="1">
                <a:solidFill>
                  <a:srgbClr val="FFFFFF"/>
                </a:solidFill>
                <a:latin typeface="Arial"/>
                <a:cs typeface="Arial"/>
              </a:rPr>
              <a:t>HEX</a:t>
            </a:r>
            <a:r>
              <a:rPr dirty="0" sz="1300" spc="-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10">
                <a:solidFill>
                  <a:srgbClr val="FFFFFF"/>
                </a:solidFill>
                <a:latin typeface="Microsoft Sans Serif"/>
                <a:cs typeface="Microsoft Sans Serif"/>
              </a:rPr>
              <a:t>#0099CC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0892051" y="2380211"/>
            <a:ext cx="219646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20" b="1">
                <a:solidFill>
                  <a:srgbClr val="FFFFFF"/>
                </a:solidFill>
                <a:latin typeface="Arial"/>
                <a:cs typeface="Arial"/>
              </a:rPr>
              <a:t>CMYK</a:t>
            </a:r>
            <a:r>
              <a:rPr dirty="0" sz="13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80">
                <a:solidFill>
                  <a:srgbClr val="FFFFFF"/>
                </a:solidFill>
                <a:latin typeface="Microsoft Sans Serif"/>
                <a:cs typeface="Microsoft Sans Serif"/>
              </a:rPr>
              <a:t>100%</a:t>
            </a:r>
            <a:r>
              <a:rPr dirty="0" sz="1300" spc="-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FFFFF"/>
                </a:solidFill>
                <a:latin typeface="Microsoft Sans Serif"/>
                <a:cs typeface="Microsoft Sans Serif"/>
              </a:rPr>
              <a:t>/</a:t>
            </a:r>
            <a:r>
              <a:rPr dirty="0" sz="13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50">
                <a:solidFill>
                  <a:srgbClr val="FFFFFF"/>
                </a:solidFill>
                <a:latin typeface="Microsoft Sans Serif"/>
                <a:cs typeface="Microsoft Sans Serif"/>
              </a:rPr>
              <a:t>35%</a:t>
            </a:r>
            <a:r>
              <a:rPr dirty="0" sz="1300" spc="-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FFFFF"/>
                </a:solidFill>
                <a:latin typeface="Microsoft Sans Serif"/>
                <a:cs typeface="Microsoft Sans Serif"/>
              </a:rPr>
              <a:t>/</a:t>
            </a:r>
            <a:r>
              <a:rPr dirty="0" sz="13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45">
                <a:solidFill>
                  <a:srgbClr val="FFFFFF"/>
                </a:solidFill>
                <a:latin typeface="Microsoft Sans Serif"/>
                <a:cs typeface="Microsoft Sans Serif"/>
              </a:rPr>
              <a:t>0%</a:t>
            </a:r>
            <a:r>
              <a:rPr dirty="0" sz="1300" spc="-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FFFFF"/>
                </a:solidFill>
                <a:latin typeface="Microsoft Sans Serif"/>
                <a:cs typeface="Microsoft Sans Serif"/>
              </a:rPr>
              <a:t>/</a:t>
            </a:r>
            <a:r>
              <a:rPr dirty="0" sz="13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25">
                <a:solidFill>
                  <a:srgbClr val="FFFFFF"/>
                </a:solidFill>
                <a:latin typeface="Microsoft Sans Serif"/>
                <a:cs typeface="Microsoft Sans Serif"/>
              </a:rPr>
              <a:t>60%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3677307" y="2380211"/>
            <a:ext cx="113855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40" b="1">
                <a:solidFill>
                  <a:srgbClr val="FFFFFF"/>
                </a:solidFill>
                <a:latin typeface="Arial"/>
                <a:cs typeface="Arial"/>
              </a:rPr>
              <a:t>PANTONE</a:t>
            </a:r>
            <a:r>
              <a:rPr dirty="0" sz="13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25">
                <a:solidFill>
                  <a:srgbClr val="FFFFFF"/>
                </a:solidFill>
                <a:latin typeface="Microsoft Sans Serif"/>
                <a:cs typeface="Microsoft Sans Serif"/>
              </a:rPr>
              <a:t>296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5583008" y="2380211"/>
            <a:ext cx="107188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75" b="1">
                <a:solidFill>
                  <a:srgbClr val="FFFFFF"/>
                </a:solidFill>
                <a:latin typeface="Arial"/>
                <a:cs typeface="Arial"/>
              </a:rPr>
              <a:t>RGB</a:t>
            </a:r>
            <a:r>
              <a:rPr dirty="0" sz="13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75">
                <a:solidFill>
                  <a:srgbClr val="FFFFFF"/>
                </a:solidFill>
                <a:latin typeface="Microsoft Sans Serif"/>
                <a:cs typeface="Microsoft Sans Serif"/>
              </a:rPr>
              <a:t>0</a:t>
            </a:r>
            <a:r>
              <a:rPr dirty="0" sz="1300" spc="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FFFFF"/>
                </a:solidFill>
                <a:latin typeface="Microsoft Sans Serif"/>
                <a:cs typeface="Microsoft Sans Serif"/>
              </a:rPr>
              <a:t>/</a:t>
            </a:r>
            <a:r>
              <a:rPr dirty="0" sz="1300" spc="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75">
                <a:solidFill>
                  <a:srgbClr val="FFFFFF"/>
                </a:solidFill>
                <a:latin typeface="Microsoft Sans Serif"/>
                <a:cs typeface="Microsoft Sans Serif"/>
              </a:rPr>
              <a:t>0</a:t>
            </a:r>
            <a:r>
              <a:rPr dirty="0" sz="1300" spc="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FFFFF"/>
                </a:solidFill>
                <a:latin typeface="Microsoft Sans Serif"/>
                <a:cs typeface="Microsoft Sans Serif"/>
              </a:rPr>
              <a:t>/</a:t>
            </a:r>
            <a:r>
              <a:rPr dirty="0" sz="1300" spc="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25">
                <a:solidFill>
                  <a:srgbClr val="FFFFFF"/>
                </a:solidFill>
                <a:latin typeface="Microsoft Sans Serif"/>
                <a:cs typeface="Microsoft Sans Serif"/>
              </a:rPr>
              <a:t>70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7750482" y="2380211"/>
            <a:ext cx="111125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b="1">
                <a:solidFill>
                  <a:srgbClr val="FFFFFF"/>
                </a:solidFill>
                <a:latin typeface="Arial"/>
                <a:cs typeface="Arial"/>
              </a:rPr>
              <a:t>HEX</a:t>
            </a:r>
            <a:r>
              <a:rPr dirty="0" sz="1300" spc="-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55">
                <a:solidFill>
                  <a:srgbClr val="FFFFFF"/>
                </a:solidFill>
                <a:latin typeface="Microsoft Sans Serif"/>
                <a:cs typeface="Microsoft Sans Serif"/>
              </a:rPr>
              <a:t>#000046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10892051" y="3196940"/>
            <a:ext cx="1920239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20" b="1">
                <a:solidFill>
                  <a:srgbClr val="5B646F"/>
                </a:solidFill>
                <a:latin typeface="Arial"/>
                <a:cs typeface="Arial"/>
              </a:rPr>
              <a:t>CMYK</a:t>
            </a:r>
            <a:r>
              <a:rPr dirty="0" sz="1300" spc="-25" b="1">
                <a:solidFill>
                  <a:srgbClr val="5B646F"/>
                </a:solidFill>
                <a:latin typeface="Arial"/>
                <a:cs typeface="Arial"/>
              </a:rPr>
              <a:t> </a:t>
            </a:r>
            <a:r>
              <a:rPr dirty="0" sz="1300" spc="-70">
                <a:solidFill>
                  <a:srgbClr val="5B646F"/>
                </a:solidFill>
                <a:latin typeface="Microsoft Sans Serif"/>
                <a:cs typeface="Microsoft Sans Serif"/>
              </a:rPr>
              <a:t>27%</a:t>
            </a:r>
            <a:r>
              <a:rPr dirty="0" sz="1300" spc="-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5B646F"/>
                </a:solidFill>
                <a:latin typeface="Microsoft Sans Serif"/>
                <a:cs typeface="Microsoft Sans Serif"/>
              </a:rPr>
              <a:t>/</a:t>
            </a:r>
            <a:r>
              <a:rPr dirty="0" sz="1300" spc="-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45">
                <a:solidFill>
                  <a:srgbClr val="5B646F"/>
                </a:solidFill>
                <a:latin typeface="Microsoft Sans Serif"/>
                <a:cs typeface="Microsoft Sans Serif"/>
              </a:rPr>
              <a:t>0%</a:t>
            </a:r>
            <a:r>
              <a:rPr dirty="0" sz="1300" spc="-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5B646F"/>
                </a:solidFill>
                <a:latin typeface="Microsoft Sans Serif"/>
                <a:cs typeface="Microsoft Sans Serif"/>
              </a:rPr>
              <a:t>/</a:t>
            </a:r>
            <a:r>
              <a:rPr dirty="0" sz="1300" spc="-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10">
                <a:solidFill>
                  <a:srgbClr val="5B646F"/>
                </a:solidFill>
                <a:latin typeface="Microsoft Sans Serif"/>
                <a:cs typeface="Microsoft Sans Serif"/>
              </a:rPr>
              <a:t>4%</a:t>
            </a:r>
            <a:r>
              <a:rPr dirty="0" sz="1300" spc="-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5B646F"/>
                </a:solidFill>
                <a:latin typeface="Microsoft Sans Serif"/>
                <a:cs typeface="Microsoft Sans Serif"/>
              </a:rPr>
              <a:t>/</a:t>
            </a:r>
            <a:r>
              <a:rPr dirty="0" sz="1300" spc="-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25">
                <a:solidFill>
                  <a:srgbClr val="5B646F"/>
                </a:solidFill>
                <a:latin typeface="Microsoft Sans Serif"/>
                <a:cs typeface="Microsoft Sans Serif"/>
              </a:rPr>
              <a:t>0%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13677307" y="3196940"/>
            <a:ext cx="113347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40" b="1">
                <a:solidFill>
                  <a:srgbClr val="5B646F"/>
                </a:solidFill>
                <a:latin typeface="Arial"/>
                <a:cs typeface="Arial"/>
              </a:rPr>
              <a:t>PANTONE</a:t>
            </a:r>
            <a:r>
              <a:rPr dirty="0" sz="1300" spc="-35" b="1">
                <a:solidFill>
                  <a:srgbClr val="5B646F"/>
                </a:solidFill>
                <a:latin typeface="Arial"/>
                <a:cs typeface="Arial"/>
              </a:rPr>
              <a:t> </a:t>
            </a:r>
            <a:r>
              <a:rPr dirty="0" sz="1300" spc="-25">
                <a:solidFill>
                  <a:srgbClr val="5B646F"/>
                </a:solidFill>
                <a:latin typeface="Microsoft Sans Serif"/>
                <a:cs typeface="Microsoft Sans Serif"/>
              </a:rPr>
              <a:t>635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15583008" y="3196940"/>
            <a:ext cx="147637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75" b="1">
                <a:solidFill>
                  <a:srgbClr val="5B646F"/>
                </a:solidFill>
                <a:latin typeface="Arial"/>
                <a:cs typeface="Arial"/>
              </a:rPr>
              <a:t>RGB</a:t>
            </a:r>
            <a:r>
              <a:rPr dirty="0" sz="1300" spc="-15" b="1">
                <a:solidFill>
                  <a:srgbClr val="5B646F"/>
                </a:solidFill>
                <a:latin typeface="Arial"/>
                <a:cs typeface="Arial"/>
              </a:rPr>
              <a:t> </a:t>
            </a:r>
            <a:r>
              <a:rPr dirty="0" sz="1300" spc="-110">
                <a:solidFill>
                  <a:srgbClr val="5B646F"/>
                </a:solidFill>
                <a:latin typeface="Microsoft Sans Serif"/>
                <a:cs typeface="Microsoft Sans Serif"/>
              </a:rPr>
              <a:t>178</a:t>
            </a:r>
            <a:r>
              <a:rPr dirty="0" sz="1300">
                <a:solidFill>
                  <a:srgbClr val="5B646F"/>
                </a:solidFill>
                <a:latin typeface="Microsoft Sans Serif"/>
                <a:cs typeface="Microsoft Sans Serif"/>
              </a:rPr>
              <a:t> /</a:t>
            </a:r>
            <a:r>
              <a:rPr dirty="0" sz="1300" spc="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5B646F"/>
                </a:solidFill>
                <a:latin typeface="Microsoft Sans Serif"/>
                <a:cs typeface="Microsoft Sans Serif"/>
              </a:rPr>
              <a:t>237 /</a:t>
            </a:r>
            <a:r>
              <a:rPr dirty="0" sz="1300" spc="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25">
                <a:solidFill>
                  <a:srgbClr val="5B646F"/>
                </a:solidFill>
                <a:latin typeface="Microsoft Sans Serif"/>
                <a:cs typeface="Microsoft Sans Serif"/>
              </a:rPr>
              <a:t>245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17750482" y="3196940"/>
            <a:ext cx="110363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b="1">
                <a:solidFill>
                  <a:srgbClr val="5B646F"/>
                </a:solidFill>
                <a:latin typeface="Arial"/>
                <a:cs typeface="Arial"/>
              </a:rPr>
              <a:t>HEX</a:t>
            </a:r>
            <a:r>
              <a:rPr dirty="0" sz="1300" spc="-65" b="1">
                <a:solidFill>
                  <a:srgbClr val="5B646F"/>
                </a:solidFill>
                <a:latin typeface="Arial"/>
                <a:cs typeface="Arial"/>
              </a:rPr>
              <a:t> </a:t>
            </a:r>
            <a:r>
              <a:rPr dirty="0" sz="1300" spc="-10">
                <a:solidFill>
                  <a:srgbClr val="5B646F"/>
                </a:solidFill>
                <a:latin typeface="Microsoft Sans Serif"/>
                <a:cs typeface="Microsoft Sans Serif"/>
              </a:rPr>
              <a:t>#B2EDF5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10892051" y="4013669"/>
            <a:ext cx="203962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20" b="1">
                <a:solidFill>
                  <a:srgbClr val="FFFFFF"/>
                </a:solidFill>
                <a:latin typeface="Arial"/>
                <a:cs typeface="Arial"/>
              </a:rPr>
              <a:t>CMYK</a:t>
            </a:r>
            <a:r>
              <a:rPr dirty="0" sz="13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45">
                <a:solidFill>
                  <a:srgbClr val="FFFFFF"/>
                </a:solidFill>
                <a:latin typeface="Microsoft Sans Serif"/>
                <a:cs typeface="Microsoft Sans Serif"/>
              </a:rPr>
              <a:t>0%</a:t>
            </a:r>
            <a:r>
              <a:rPr dirty="0" sz="1300" spc="-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FFFFF"/>
                </a:solidFill>
                <a:latin typeface="Microsoft Sans Serif"/>
                <a:cs typeface="Microsoft Sans Serif"/>
              </a:rPr>
              <a:t>/</a:t>
            </a:r>
            <a:r>
              <a:rPr dirty="0" sz="1300" spc="-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FFFFF"/>
                </a:solidFill>
                <a:latin typeface="Microsoft Sans Serif"/>
                <a:cs typeface="Microsoft Sans Serif"/>
              </a:rPr>
              <a:t>50%</a:t>
            </a:r>
            <a:r>
              <a:rPr dirty="0" sz="1300" spc="-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FFFFF"/>
                </a:solidFill>
                <a:latin typeface="Microsoft Sans Serif"/>
                <a:cs typeface="Microsoft Sans Serif"/>
              </a:rPr>
              <a:t>/</a:t>
            </a:r>
            <a:r>
              <a:rPr dirty="0" sz="1300" spc="-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40">
                <a:solidFill>
                  <a:srgbClr val="FFFFFF"/>
                </a:solidFill>
                <a:latin typeface="Microsoft Sans Serif"/>
                <a:cs typeface="Microsoft Sans Serif"/>
              </a:rPr>
              <a:t>85%</a:t>
            </a:r>
            <a:r>
              <a:rPr dirty="0" sz="1300" spc="-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FFFFF"/>
                </a:solidFill>
                <a:latin typeface="Microsoft Sans Serif"/>
                <a:cs typeface="Microsoft Sans Serif"/>
              </a:rPr>
              <a:t>/</a:t>
            </a:r>
            <a:r>
              <a:rPr dirty="0" sz="1300" spc="-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25">
                <a:solidFill>
                  <a:srgbClr val="FFFFFF"/>
                </a:solidFill>
                <a:latin typeface="Microsoft Sans Serif"/>
                <a:cs typeface="Microsoft Sans Serif"/>
              </a:rPr>
              <a:t>0%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13677307" y="4013669"/>
            <a:ext cx="108648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40" b="1">
                <a:solidFill>
                  <a:srgbClr val="FFFFFF"/>
                </a:solidFill>
                <a:latin typeface="Arial"/>
                <a:cs typeface="Arial"/>
              </a:rPr>
              <a:t>PANTONE</a:t>
            </a:r>
            <a:r>
              <a:rPr dirty="0" sz="13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65">
                <a:solidFill>
                  <a:srgbClr val="FFFFFF"/>
                </a:solidFill>
                <a:latin typeface="Microsoft Sans Serif"/>
                <a:cs typeface="Microsoft Sans Serif"/>
              </a:rPr>
              <a:t>716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15583008" y="4013669"/>
            <a:ext cx="132588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75" b="1">
                <a:solidFill>
                  <a:srgbClr val="FFFFFF"/>
                </a:solidFill>
                <a:latin typeface="Arial"/>
                <a:cs typeface="Arial"/>
              </a:rPr>
              <a:t>RGB</a:t>
            </a:r>
            <a:r>
              <a:rPr dirty="0" sz="13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FFFFFF"/>
                </a:solidFill>
                <a:latin typeface="Microsoft Sans Serif"/>
                <a:cs typeface="Microsoft Sans Serif"/>
              </a:rPr>
              <a:t>235</a:t>
            </a:r>
            <a:r>
              <a:rPr dirty="0" sz="1300" spc="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FFFFF"/>
                </a:solidFill>
                <a:latin typeface="Microsoft Sans Serif"/>
                <a:cs typeface="Microsoft Sans Serif"/>
              </a:rPr>
              <a:t>/</a:t>
            </a:r>
            <a:r>
              <a:rPr dirty="0" sz="1300" spc="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60">
                <a:solidFill>
                  <a:srgbClr val="FFFFFF"/>
                </a:solidFill>
                <a:latin typeface="Microsoft Sans Serif"/>
                <a:cs typeface="Microsoft Sans Serif"/>
              </a:rPr>
              <a:t>130</a:t>
            </a:r>
            <a:r>
              <a:rPr dirty="0" sz="1300" spc="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FFFFF"/>
                </a:solidFill>
                <a:latin typeface="Microsoft Sans Serif"/>
                <a:cs typeface="Microsoft Sans Serif"/>
              </a:rPr>
              <a:t>/</a:t>
            </a:r>
            <a:r>
              <a:rPr dirty="0" sz="1300" spc="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25">
                <a:solidFill>
                  <a:srgbClr val="FFFFFF"/>
                </a:solidFill>
                <a:latin typeface="Microsoft Sans Serif"/>
                <a:cs typeface="Microsoft Sans Serif"/>
              </a:rPr>
              <a:t>0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17750482" y="4013669"/>
            <a:ext cx="110744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b="1">
                <a:solidFill>
                  <a:srgbClr val="FFFFFF"/>
                </a:solidFill>
                <a:latin typeface="Arial"/>
                <a:cs typeface="Arial"/>
              </a:rPr>
              <a:t>HEX</a:t>
            </a:r>
            <a:r>
              <a:rPr dirty="0" sz="1300" spc="-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10">
                <a:solidFill>
                  <a:srgbClr val="FFFFFF"/>
                </a:solidFill>
                <a:latin typeface="Microsoft Sans Serif"/>
                <a:cs typeface="Microsoft Sans Serif"/>
              </a:rPr>
              <a:t>#EC8200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10892051" y="4830397"/>
            <a:ext cx="190182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20" b="1">
                <a:solidFill>
                  <a:srgbClr val="5B646F"/>
                </a:solidFill>
                <a:latin typeface="Arial"/>
                <a:cs typeface="Arial"/>
              </a:rPr>
              <a:t>CMYK </a:t>
            </a:r>
            <a:r>
              <a:rPr dirty="0" sz="1300" spc="-45">
                <a:solidFill>
                  <a:srgbClr val="5B646F"/>
                </a:solidFill>
                <a:latin typeface="Microsoft Sans Serif"/>
                <a:cs typeface="Microsoft Sans Serif"/>
              </a:rPr>
              <a:t>0%</a:t>
            </a:r>
            <a:r>
              <a:rPr dirty="0" sz="1300">
                <a:solidFill>
                  <a:srgbClr val="5B646F"/>
                </a:solidFill>
                <a:latin typeface="Microsoft Sans Serif"/>
                <a:cs typeface="Microsoft Sans Serif"/>
              </a:rPr>
              <a:t> /</a:t>
            </a:r>
            <a:r>
              <a:rPr dirty="0" sz="1300" spc="-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65">
                <a:solidFill>
                  <a:srgbClr val="5B646F"/>
                </a:solidFill>
                <a:latin typeface="Microsoft Sans Serif"/>
                <a:cs typeface="Microsoft Sans Serif"/>
              </a:rPr>
              <a:t>9%</a:t>
            </a:r>
            <a:r>
              <a:rPr dirty="0" sz="1300">
                <a:solidFill>
                  <a:srgbClr val="5B646F"/>
                </a:solidFill>
                <a:latin typeface="Microsoft Sans Serif"/>
                <a:cs typeface="Microsoft Sans Serif"/>
              </a:rPr>
              <a:t> /</a:t>
            </a:r>
            <a:r>
              <a:rPr dirty="0" sz="1300" spc="-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55">
                <a:solidFill>
                  <a:srgbClr val="5B646F"/>
                </a:solidFill>
                <a:latin typeface="Microsoft Sans Serif"/>
                <a:cs typeface="Microsoft Sans Serif"/>
              </a:rPr>
              <a:t>18%</a:t>
            </a:r>
            <a:r>
              <a:rPr dirty="0" sz="1300">
                <a:solidFill>
                  <a:srgbClr val="5B646F"/>
                </a:solidFill>
                <a:latin typeface="Microsoft Sans Serif"/>
                <a:cs typeface="Microsoft Sans Serif"/>
              </a:rPr>
              <a:t> /</a:t>
            </a:r>
            <a:r>
              <a:rPr dirty="0" sz="1300" spc="-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25">
                <a:solidFill>
                  <a:srgbClr val="5B646F"/>
                </a:solidFill>
                <a:latin typeface="Microsoft Sans Serif"/>
                <a:cs typeface="Microsoft Sans Serif"/>
              </a:rPr>
              <a:t>0%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13677307" y="4830397"/>
            <a:ext cx="122047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40" b="1">
                <a:solidFill>
                  <a:srgbClr val="5B646F"/>
                </a:solidFill>
                <a:latin typeface="Arial"/>
                <a:cs typeface="Arial"/>
              </a:rPr>
              <a:t>PANTONE</a:t>
            </a:r>
            <a:r>
              <a:rPr dirty="0" sz="1300" spc="-35" b="1">
                <a:solidFill>
                  <a:srgbClr val="5B646F"/>
                </a:solidFill>
                <a:latin typeface="Arial"/>
                <a:cs typeface="Arial"/>
              </a:rPr>
              <a:t> </a:t>
            </a:r>
            <a:r>
              <a:rPr dirty="0" sz="1300" spc="-20">
                <a:solidFill>
                  <a:srgbClr val="5B646F"/>
                </a:solidFill>
                <a:latin typeface="Microsoft Sans Serif"/>
                <a:cs typeface="Microsoft Sans Serif"/>
              </a:rPr>
              <a:t>7604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15583008" y="4830397"/>
            <a:ext cx="150050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75" b="1">
                <a:solidFill>
                  <a:srgbClr val="5B646F"/>
                </a:solidFill>
                <a:latin typeface="Arial"/>
                <a:cs typeface="Arial"/>
              </a:rPr>
              <a:t>RGB</a:t>
            </a:r>
            <a:r>
              <a:rPr dirty="0" sz="1300" spc="20" b="1">
                <a:solidFill>
                  <a:srgbClr val="5B646F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5B646F"/>
                </a:solidFill>
                <a:latin typeface="Microsoft Sans Serif"/>
                <a:cs typeface="Microsoft Sans Serif"/>
              </a:rPr>
              <a:t>255</a:t>
            </a:r>
            <a:r>
              <a:rPr dirty="0" sz="1300" spc="4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5B646F"/>
                </a:solidFill>
                <a:latin typeface="Microsoft Sans Serif"/>
                <a:cs typeface="Microsoft Sans Serif"/>
              </a:rPr>
              <a:t>/</a:t>
            </a:r>
            <a:r>
              <a:rPr dirty="0" sz="1300" spc="4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5B646F"/>
                </a:solidFill>
                <a:latin typeface="Microsoft Sans Serif"/>
                <a:cs typeface="Microsoft Sans Serif"/>
              </a:rPr>
              <a:t>238</a:t>
            </a:r>
            <a:r>
              <a:rPr dirty="0" sz="1300" spc="4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5B646F"/>
                </a:solidFill>
                <a:latin typeface="Microsoft Sans Serif"/>
                <a:cs typeface="Microsoft Sans Serif"/>
              </a:rPr>
              <a:t>/</a:t>
            </a:r>
            <a:r>
              <a:rPr dirty="0" sz="1300" spc="4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70">
                <a:solidFill>
                  <a:srgbClr val="5B646F"/>
                </a:solidFill>
                <a:latin typeface="Microsoft Sans Serif"/>
                <a:cs typeface="Microsoft Sans Serif"/>
              </a:rPr>
              <a:t>217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17750482" y="4830397"/>
            <a:ext cx="109156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b="1">
                <a:solidFill>
                  <a:srgbClr val="5B646F"/>
                </a:solidFill>
                <a:latin typeface="Arial"/>
                <a:cs typeface="Arial"/>
              </a:rPr>
              <a:t>HEX</a:t>
            </a:r>
            <a:r>
              <a:rPr dirty="0" sz="1300" spc="-65" b="1">
                <a:solidFill>
                  <a:srgbClr val="5B646F"/>
                </a:solidFill>
                <a:latin typeface="Arial"/>
                <a:cs typeface="Arial"/>
              </a:rPr>
              <a:t> </a:t>
            </a:r>
            <a:r>
              <a:rPr dirty="0" sz="1300" spc="-40">
                <a:solidFill>
                  <a:srgbClr val="5B646F"/>
                </a:solidFill>
                <a:latin typeface="Microsoft Sans Serif"/>
                <a:cs typeface="Microsoft Sans Serif"/>
              </a:rPr>
              <a:t>#FFEED9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10892051" y="5612521"/>
            <a:ext cx="203390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20" b="1">
                <a:solidFill>
                  <a:srgbClr val="FFFFFF"/>
                </a:solidFill>
                <a:latin typeface="Arial"/>
                <a:cs typeface="Arial"/>
              </a:rPr>
              <a:t>CMYK</a:t>
            </a:r>
            <a:r>
              <a:rPr dirty="0" sz="13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45">
                <a:solidFill>
                  <a:srgbClr val="FFFFFF"/>
                </a:solidFill>
                <a:latin typeface="Microsoft Sans Serif"/>
                <a:cs typeface="Microsoft Sans Serif"/>
              </a:rPr>
              <a:t>0%</a:t>
            </a:r>
            <a:r>
              <a:rPr dirty="0" sz="1300" spc="-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FFFFF"/>
                </a:solidFill>
                <a:latin typeface="Microsoft Sans Serif"/>
                <a:cs typeface="Microsoft Sans Serif"/>
              </a:rPr>
              <a:t>/</a:t>
            </a:r>
            <a:r>
              <a:rPr dirty="0" sz="1300" spc="-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25">
                <a:solidFill>
                  <a:srgbClr val="FFFFFF"/>
                </a:solidFill>
                <a:latin typeface="Microsoft Sans Serif"/>
                <a:cs typeface="Microsoft Sans Serif"/>
              </a:rPr>
              <a:t>59%</a:t>
            </a:r>
            <a:r>
              <a:rPr dirty="0" sz="1300" spc="-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FFFFF"/>
                </a:solidFill>
                <a:latin typeface="Microsoft Sans Serif"/>
                <a:cs typeface="Microsoft Sans Serif"/>
              </a:rPr>
              <a:t>/</a:t>
            </a:r>
            <a:r>
              <a:rPr dirty="0" sz="1300" spc="-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40">
                <a:solidFill>
                  <a:srgbClr val="FFFFFF"/>
                </a:solidFill>
                <a:latin typeface="Microsoft Sans Serif"/>
                <a:cs typeface="Microsoft Sans Serif"/>
              </a:rPr>
              <a:t>48%</a:t>
            </a:r>
            <a:r>
              <a:rPr dirty="0" sz="1300" spc="-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FFFFF"/>
                </a:solidFill>
                <a:latin typeface="Microsoft Sans Serif"/>
                <a:cs typeface="Microsoft Sans Serif"/>
              </a:rPr>
              <a:t>/</a:t>
            </a:r>
            <a:r>
              <a:rPr dirty="0" sz="1300" spc="-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25">
                <a:solidFill>
                  <a:srgbClr val="FFFFFF"/>
                </a:solidFill>
                <a:latin typeface="Microsoft Sans Serif"/>
                <a:cs typeface="Microsoft Sans Serif"/>
              </a:rPr>
              <a:t>0%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13677307" y="5612521"/>
            <a:ext cx="113411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40" b="1">
                <a:solidFill>
                  <a:srgbClr val="FFFFFF"/>
                </a:solidFill>
                <a:latin typeface="Arial"/>
                <a:cs typeface="Arial"/>
              </a:rPr>
              <a:t>PANTONE</a:t>
            </a:r>
            <a:r>
              <a:rPr dirty="0" sz="13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25">
                <a:solidFill>
                  <a:srgbClr val="FFFFFF"/>
                </a:solidFill>
                <a:latin typeface="Microsoft Sans Serif"/>
                <a:cs typeface="Microsoft Sans Serif"/>
              </a:rPr>
              <a:t>486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15583008" y="5612521"/>
            <a:ext cx="140017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75" b="1">
                <a:solidFill>
                  <a:srgbClr val="FFFFFF"/>
                </a:solidFill>
                <a:latin typeface="Arial"/>
                <a:cs typeface="Arial"/>
              </a:rPr>
              <a:t>RGB</a:t>
            </a:r>
            <a:r>
              <a:rPr dirty="0" sz="1300" spc="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FFFFFF"/>
                </a:solidFill>
                <a:latin typeface="Microsoft Sans Serif"/>
                <a:cs typeface="Microsoft Sans Serif"/>
              </a:rPr>
              <a:t>239</a:t>
            </a:r>
            <a:r>
              <a:rPr dirty="0" sz="13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FFFFF"/>
                </a:solidFill>
                <a:latin typeface="Microsoft Sans Serif"/>
                <a:cs typeface="Microsoft Sans Serif"/>
              </a:rPr>
              <a:t>/</a:t>
            </a:r>
            <a:r>
              <a:rPr dirty="0" sz="13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90">
                <a:solidFill>
                  <a:srgbClr val="FFFFFF"/>
                </a:solidFill>
                <a:latin typeface="Microsoft Sans Serif"/>
                <a:cs typeface="Microsoft Sans Serif"/>
              </a:rPr>
              <a:t>125</a:t>
            </a:r>
            <a:r>
              <a:rPr dirty="0" sz="1300" spc="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FFFFF"/>
                </a:solidFill>
                <a:latin typeface="Microsoft Sans Serif"/>
                <a:cs typeface="Microsoft Sans Serif"/>
              </a:rPr>
              <a:t>/</a:t>
            </a:r>
            <a:r>
              <a:rPr dirty="0" sz="1300" spc="2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25">
                <a:solidFill>
                  <a:srgbClr val="FFFFFF"/>
                </a:solidFill>
                <a:latin typeface="Microsoft Sans Serif"/>
                <a:cs typeface="Microsoft Sans Serif"/>
              </a:rPr>
              <a:t>97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17750482" y="5612521"/>
            <a:ext cx="104140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b="1">
                <a:solidFill>
                  <a:srgbClr val="FFFFFF"/>
                </a:solidFill>
                <a:latin typeface="Arial"/>
                <a:cs typeface="Arial"/>
              </a:rPr>
              <a:t>HEX</a:t>
            </a:r>
            <a:r>
              <a:rPr dirty="0" sz="1300" spc="-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65">
                <a:solidFill>
                  <a:srgbClr val="FFFFFF"/>
                </a:solidFill>
                <a:latin typeface="Microsoft Sans Serif"/>
                <a:cs typeface="Microsoft Sans Serif"/>
              </a:rPr>
              <a:t>#EF7D61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10892051" y="6463856"/>
            <a:ext cx="195072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20" b="1">
                <a:solidFill>
                  <a:srgbClr val="5B646F"/>
                </a:solidFill>
                <a:latin typeface="Arial"/>
                <a:cs typeface="Arial"/>
              </a:rPr>
              <a:t>CMYK </a:t>
            </a:r>
            <a:r>
              <a:rPr dirty="0" sz="1300" spc="-45">
                <a:solidFill>
                  <a:srgbClr val="5B646F"/>
                </a:solidFill>
                <a:latin typeface="Microsoft Sans Serif"/>
                <a:cs typeface="Microsoft Sans Serif"/>
              </a:rPr>
              <a:t>0%</a:t>
            </a:r>
            <a:r>
              <a:rPr dirty="0" sz="1300">
                <a:solidFill>
                  <a:srgbClr val="5B646F"/>
                </a:solidFill>
                <a:latin typeface="Microsoft Sans Serif"/>
                <a:cs typeface="Microsoft Sans Serif"/>
              </a:rPr>
              <a:t> / </a:t>
            </a:r>
            <a:r>
              <a:rPr dirty="0" sz="1300" spc="-155">
                <a:solidFill>
                  <a:srgbClr val="5B646F"/>
                </a:solidFill>
                <a:latin typeface="Microsoft Sans Serif"/>
                <a:cs typeface="Microsoft Sans Serif"/>
              </a:rPr>
              <a:t>16%</a:t>
            </a:r>
            <a:r>
              <a:rPr dirty="0" sz="1300" spc="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5B646F"/>
                </a:solidFill>
                <a:latin typeface="Microsoft Sans Serif"/>
                <a:cs typeface="Microsoft Sans Serif"/>
              </a:rPr>
              <a:t>/ </a:t>
            </a:r>
            <a:r>
              <a:rPr dirty="0" sz="1300" spc="-165">
                <a:solidFill>
                  <a:srgbClr val="5B646F"/>
                </a:solidFill>
                <a:latin typeface="Microsoft Sans Serif"/>
                <a:cs typeface="Microsoft Sans Serif"/>
              </a:rPr>
              <a:t>13%</a:t>
            </a:r>
            <a:r>
              <a:rPr dirty="0" sz="1300">
                <a:solidFill>
                  <a:srgbClr val="5B646F"/>
                </a:solidFill>
                <a:latin typeface="Microsoft Sans Serif"/>
                <a:cs typeface="Microsoft Sans Serif"/>
              </a:rPr>
              <a:t> /</a:t>
            </a:r>
            <a:r>
              <a:rPr dirty="0" sz="1300" spc="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25">
                <a:solidFill>
                  <a:srgbClr val="5B646F"/>
                </a:solidFill>
                <a:latin typeface="Microsoft Sans Serif"/>
                <a:cs typeface="Microsoft Sans Serif"/>
              </a:rPr>
              <a:t>0%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13677307" y="6463856"/>
            <a:ext cx="109601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40" b="1">
                <a:solidFill>
                  <a:srgbClr val="5B646F"/>
                </a:solidFill>
                <a:latin typeface="Arial"/>
                <a:cs typeface="Arial"/>
              </a:rPr>
              <a:t>PANTONE</a:t>
            </a:r>
            <a:r>
              <a:rPr dirty="0" sz="1300" spc="-35" b="1">
                <a:solidFill>
                  <a:srgbClr val="5B646F"/>
                </a:solidFill>
                <a:latin typeface="Arial"/>
                <a:cs typeface="Arial"/>
              </a:rPr>
              <a:t> </a:t>
            </a:r>
            <a:r>
              <a:rPr dirty="0" sz="1300" spc="-40">
                <a:solidFill>
                  <a:srgbClr val="5B646F"/>
                </a:solidFill>
                <a:latin typeface="Microsoft Sans Serif"/>
                <a:cs typeface="Microsoft Sans Serif"/>
              </a:rPr>
              <a:t>691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15583008" y="6463856"/>
            <a:ext cx="154305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75" b="1">
                <a:solidFill>
                  <a:srgbClr val="5B646F"/>
                </a:solidFill>
                <a:latin typeface="Arial"/>
                <a:cs typeface="Arial"/>
              </a:rPr>
              <a:t>RGB</a:t>
            </a:r>
            <a:r>
              <a:rPr dirty="0" sz="1300" spc="20" b="1">
                <a:solidFill>
                  <a:srgbClr val="5B646F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5B646F"/>
                </a:solidFill>
                <a:latin typeface="Microsoft Sans Serif"/>
                <a:cs typeface="Microsoft Sans Serif"/>
              </a:rPr>
              <a:t>253</a:t>
            </a:r>
            <a:r>
              <a:rPr dirty="0" sz="1300" spc="3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5B646F"/>
                </a:solidFill>
                <a:latin typeface="Microsoft Sans Serif"/>
                <a:cs typeface="Microsoft Sans Serif"/>
              </a:rPr>
              <a:t>/</a:t>
            </a:r>
            <a:r>
              <a:rPr dirty="0" sz="1300" spc="3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5B646F"/>
                </a:solidFill>
                <a:latin typeface="Microsoft Sans Serif"/>
                <a:cs typeface="Microsoft Sans Serif"/>
              </a:rPr>
              <a:t>238</a:t>
            </a:r>
            <a:r>
              <a:rPr dirty="0" sz="1300" spc="3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5B646F"/>
                </a:solidFill>
                <a:latin typeface="Microsoft Sans Serif"/>
                <a:cs typeface="Microsoft Sans Serif"/>
              </a:rPr>
              <a:t>/</a:t>
            </a:r>
            <a:r>
              <a:rPr dirty="0" sz="1300" spc="3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25">
                <a:solidFill>
                  <a:srgbClr val="5B646F"/>
                </a:solidFill>
                <a:latin typeface="Microsoft Sans Serif"/>
                <a:cs typeface="Microsoft Sans Serif"/>
              </a:rPr>
              <a:t>234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17750482" y="6463856"/>
            <a:ext cx="111061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b="1">
                <a:solidFill>
                  <a:srgbClr val="5B646F"/>
                </a:solidFill>
                <a:latin typeface="Arial"/>
                <a:cs typeface="Arial"/>
              </a:rPr>
              <a:t>HEX</a:t>
            </a:r>
            <a:r>
              <a:rPr dirty="0" sz="1300" spc="-65" b="1">
                <a:solidFill>
                  <a:srgbClr val="5B646F"/>
                </a:solidFill>
                <a:latin typeface="Arial"/>
                <a:cs typeface="Arial"/>
              </a:rPr>
              <a:t> </a:t>
            </a:r>
            <a:r>
              <a:rPr dirty="0" sz="1300" spc="-45">
                <a:solidFill>
                  <a:srgbClr val="5B646F"/>
                </a:solidFill>
                <a:latin typeface="Microsoft Sans Serif"/>
                <a:cs typeface="Microsoft Sans Serif"/>
              </a:rPr>
              <a:t>#FDEEEA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10892051" y="7280585"/>
            <a:ext cx="210756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20" b="1">
                <a:solidFill>
                  <a:srgbClr val="FFFFFF"/>
                </a:solidFill>
                <a:latin typeface="Arial"/>
                <a:cs typeface="Arial"/>
              </a:rPr>
              <a:t>CMYK</a:t>
            </a:r>
            <a:r>
              <a:rPr dirty="0" sz="130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20">
                <a:solidFill>
                  <a:srgbClr val="FFFFFF"/>
                </a:solidFill>
                <a:latin typeface="Microsoft Sans Serif"/>
                <a:cs typeface="Microsoft Sans Serif"/>
              </a:rPr>
              <a:t>96%</a:t>
            </a:r>
            <a:r>
              <a:rPr dirty="0" sz="13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FFFFF"/>
                </a:solidFill>
                <a:latin typeface="Microsoft Sans Serif"/>
                <a:cs typeface="Microsoft Sans Serif"/>
              </a:rPr>
              <a:t>/</a:t>
            </a:r>
            <a:r>
              <a:rPr dirty="0" sz="13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45">
                <a:solidFill>
                  <a:srgbClr val="FFFFFF"/>
                </a:solidFill>
                <a:latin typeface="Microsoft Sans Serif"/>
                <a:cs typeface="Microsoft Sans Serif"/>
              </a:rPr>
              <a:t>0%</a:t>
            </a:r>
            <a:r>
              <a:rPr dirty="0" sz="13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FFFFF"/>
                </a:solidFill>
                <a:latin typeface="Microsoft Sans Serif"/>
                <a:cs typeface="Microsoft Sans Serif"/>
              </a:rPr>
              <a:t>/</a:t>
            </a:r>
            <a:r>
              <a:rPr dirty="0" sz="13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80">
                <a:solidFill>
                  <a:srgbClr val="FFFFFF"/>
                </a:solidFill>
                <a:latin typeface="Microsoft Sans Serif"/>
                <a:cs typeface="Microsoft Sans Serif"/>
              </a:rPr>
              <a:t>100%</a:t>
            </a:r>
            <a:r>
              <a:rPr dirty="0" sz="1300" spc="-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FFFFF"/>
                </a:solidFill>
                <a:latin typeface="Microsoft Sans Serif"/>
                <a:cs typeface="Microsoft Sans Serif"/>
              </a:rPr>
              <a:t>/</a:t>
            </a:r>
            <a:r>
              <a:rPr dirty="0" sz="13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25">
                <a:solidFill>
                  <a:srgbClr val="FFFFFF"/>
                </a:solidFill>
                <a:latin typeface="Microsoft Sans Serif"/>
                <a:cs typeface="Microsoft Sans Serif"/>
              </a:rPr>
              <a:t>0%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13677307" y="7280585"/>
            <a:ext cx="112903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40" b="1">
                <a:solidFill>
                  <a:srgbClr val="FFFFFF"/>
                </a:solidFill>
                <a:latin typeface="Arial"/>
                <a:cs typeface="Arial"/>
              </a:rPr>
              <a:t>PANTONE</a:t>
            </a:r>
            <a:r>
              <a:rPr dirty="0" sz="13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25">
                <a:solidFill>
                  <a:srgbClr val="FFFFFF"/>
                </a:solidFill>
                <a:latin typeface="Microsoft Sans Serif"/>
                <a:cs typeface="Microsoft Sans Serif"/>
              </a:rPr>
              <a:t>354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15583008" y="7280585"/>
            <a:ext cx="121031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75" b="1">
                <a:solidFill>
                  <a:srgbClr val="FFFFFF"/>
                </a:solidFill>
                <a:latin typeface="Arial"/>
                <a:cs typeface="Arial"/>
              </a:rPr>
              <a:t>RGB</a:t>
            </a:r>
            <a:r>
              <a:rPr dirty="0" sz="13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290">
                <a:solidFill>
                  <a:srgbClr val="FFFFFF"/>
                </a:solidFill>
                <a:latin typeface="Microsoft Sans Serif"/>
                <a:cs typeface="Microsoft Sans Serif"/>
              </a:rPr>
              <a:t>11</a:t>
            </a:r>
            <a:r>
              <a:rPr dirty="0" sz="1300" spc="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FFFFF"/>
                </a:solidFill>
                <a:latin typeface="Microsoft Sans Serif"/>
                <a:cs typeface="Microsoft Sans Serif"/>
              </a:rPr>
              <a:t>/</a:t>
            </a:r>
            <a:r>
              <a:rPr dirty="0" sz="1300" spc="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10">
                <a:solidFill>
                  <a:srgbClr val="FFFFFF"/>
                </a:solidFill>
                <a:latin typeface="Microsoft Sans Serif"/>
                <a:cs typeface="Microsoft Sans Serif"/>
              </a:rPr>
              <a:t>157</a:t>
            </a:r>
            <a:r>
              <a:rPr dirty="0" sz="1300" spc="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FFFFF"/>
                </a:solidFill>
                <a:latin typeface="Microsoft Sans Serif"/>
                <a:cs typeface="Microsoft Sans Serif"/>
              </a:rPr>
              <a:t>/</a:t>
            </a:r>
            <a:r>
              <a:rPr dirty="0" sz="1300" spc="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25">
                <a:solidFill>
                  <a:srgbClr val="FFFFFF"/>
                </a:solidFill>
                <a:latin typeface="Microsoft Sans Serif"/>
                <a:cs typeface="Microsoft Sans Serif"/>
              </a:rPr>
              <a:t>77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17750482" y="7280585"/>
            <a:ext cx="114109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b="1">
                <a:solidFill>
                  <a:srgbClr val="FFFFFF"/>
                </a:solidFill>
                <a:latin typeface="Arial"/>
                <a:cs typeface="Arial"/>
              </a:rPr>
              <a:t>HEX</a:t>
            </a:r>
            <a:r>
              <a:rPr dirty="0" sz="1300" spc="-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10">
                <a:solidFill>
                  <a:srgbClr val="FFFFFF"/>
                </a:solidFill>
                <a:latin typeface="Microsoft Sans Serif"/>
                <a:cs typeface="Microsoft Sans Serif"/>
              </a:rPr>
              <a:t>#0B9D4D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10892051" y="8097313"/>
            <a:ext cx="1996439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20" b="1">
                <a:solidFill>
                  <a:srgbClr val="5B646F"/>
                </a:solidFill>
                <a:latin typeface="Arial"/>
                <a:cs typeface="Arial"/>
              </a:rPr>
              <a:t>CMYK</a:t>
            </a:r>
            <a:r>
              <a:rPr dirty="0" sz="1300" spc="-30" b="1">
                <a:solidFill>
                  <a:srgbClr val="5B646F"/>
                </a:solidFill>
                <a:latin typeface="Arial"/>
                <a:cs typeface="Arial"/>
              </a:rPr>
              <a:t> </a:t>
            </a:r>
            <a:r>
              <a:rPr dirty="0" sz="1300" spc="-20">
                <a:solidFill>
                  <a:srgbClr val="5B646F"/>
                </a:solidFill>
                <a:latin typeface="Microsoft Sans Serif"/>
                <a:cs typeface="Microsoft Sans Serif"/>
              </a:rPr>
              <a:t>20%</a:t>
            </a:r>
            <a:r>
              <a:rPr dirty="0" sz="1300" spc="-1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5B646F"/>
                </a:solidFill>
                <a:latin typeface="Microsoft Sans Serif"/>
                <a:cs typeface="Microsoft Sans Serif"/>
              </a:rPr>
              <a:t>/</a:t>
            </a:r>
            <a:r>
              <a:rPr dirty="0" sz="1300" spc="-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45">
                <a:solidFill>
                  <a:srgbClr val="5B646F"/>
                </a:solidFill>
                <a:latin typeface="Microsoft Sans Serif"/>
                <a:cs typeface="Microsoft Sans Serif"/>
              </a:rPr>
              <a:t>0%</a:t>
            </a:r>
            <a:r>
              <a:rPr dirty="0" sz="1300" spc="-1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5B646F"/>
                </a:solidFill>
                <a:latin typeface="Microsoft Sans Serif"/>
                <a:cs typeface="Microsoft Sans Serif"/>
              </a:rPr>
              <a:t>/</a:t>
            </a:r>
            <a:r>
              <a:rPr dirty="0" sz="1300" spc="-1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60">
                <a:solidFill>
                  <a:srgbClr val="5B646F"/>
                </a:solidFill>
                <a:latin typeface="Microsoft Sans Serif"/>
                <a:cs typeface="Microsoft Sans Serif"/>
              </a:rPr>
              <a:t>15%</a:t>
            </a:r>
            <a:r>
              <a:rPr dirty="0" sz="1300" spc="-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5B646F"/>
                </a:solidFill>
                <a:latin typeface="Microsoft Sans Serif"/>
                <a:cs typeface="Microsoft Sans Serif"/>
              </a:rPr>
              <a:t>/</a:t>
            </a:r>
            <a:r>
              <a:rPr dirty="0" sz="1300" spc="-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25">
                <a:solidFill>
                  <a:srgbClr val="5B646F"/>
                </a:solidFill>
                <a:latin typeface="Microsoft Sans Serif"/>
                <a:cs typeface="Microsoft Sans Serif"/>
              </a:rPr>
              <a:t>0%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13677307" y="8097313"/>
            <a:ext cx="112141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40" b="1">
                <a:solidFill>
                  <a:srgbClr val="5B646F"/>
                </a:solidFill>
                <a:latin typeface="Arial"/>
                <a:cs typeface="Arial"/>
              </a:rPr>
              <a:t>PANTONE</a:t>
            </a:r>
            <a:r>
              <a:rPr dirty="0" sz="1300" spc="-35" b="1">
                <a:solidFill>
                  <a:srgbClr val="5B646F"/>
                </a:solidFill>
                <a:latin typeface="Arial"/>
                <a:cs typeface="Arial"/>
              </a:rPr>
              <a:t> </a:t>
            </a:r>
            <a:r>
              <a:rPr dirty="0" sz="1300" spc="-25">
                <a:solidFill>
                  <a:srgbClr val="5B646F"/>
                </a:solidFill>
                <a:latin typeface="Microsoft Sans Serif"/>
                <a:cs typeface="Microsoft Sans Serif"/>
              </a:rPr>
              <a:t>573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15583008" y="8097313"/>
            <a:ext cx="151320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75" b="1">
                <a:solidFill>
                  <a:srgbClr val="5B646F"/>
                </a:solidFill>
                <a:latin typeface="Arial"/>
                <a:cs typeface="Arial"/>
              </a:rPr>
              <a:t>RGB</a:t>
            </a:r>
            <a:r>
              <a:rPr dirty="0" sz="1300" spc="-10" b="1">
                <a:solidFill>
                  <a:srgbClr val="5B646F"/>
                </a:solidFill>
                <a:latin typeface="Arial"/>
                <a:cs typeface="Arial"/>
              </a:rPr>
              <a:t> </a:t>
            </a:r>
            <a:r>
              <a:rPr dirty="0" sz="1300" spc="55">
                <a:solidFill>
                  <a:srgbClr val="5B646F"/>
                </a:solidFill>
                <a:latin typeface="Microsoft Sans Serif"/>
                <a:cs typeface="Microsoft Sans Serif"/>
              </a:rPr>
              <a:t>200</a:t>
            </a:r>
            <a:r>
              <a:rPr dirty="0" sz="1300" spc="1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5B646F"/>
                </a:solidFill>
                <a:latin typeface="Microsoft Sans Serif"/>
                <a:cs typeface="Microsoft Sans Serif"/>
              </a:rPr>
              <a:t>/</a:t>
            </a:r>
            <a:r>
              <a:rPr dirty="0" sz="1300" spc="1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95">
                <a:solidFill>
                  <a:srgbClr val="5B646F"/>
                </a:solidFill>
                <a:latin typeface="Microsoft Sans Serif"/>
                <a:cs typeface="Microsoft Sans Serif"/>
              </a:rPr>
              <a:t>251</a:t>
            </a:r>
            <a:r>
              <a:rPr dirty="0" sz="1300" spc="1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5B646F"/>
                </a:solidFill>
                <a:latin typeface="Microsoft Sans Serif"/>
                <a:cs typeface="Microsoft Sans Serif"/>
              </a:rPr>
              <a:t>/</a:t>
            </a:r>
            <a:r>
              <a:rPr dirty="0" sz="1300" spc="1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25">
                <a:solidFill>
                  <a:srgbClr val="5B646F"/>
                </a:solidFill>
                <a:latin typeface="Microsoft Sans Serif"/>
                <a:cs typeface="Microsoft Sans Serif"/>
              </a:rPr>
              <a:t>223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17750482" y="8097313"/>
            <a:ext cx="112395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b="1">
                <a:solidFill>
                  <a:srgbClr val="5B646F"/>
                </a:solidFill>
                <a:latin typeface="Arial"/>
                <a:cs typeface="Arial"/>
              </a:rPr>
              <a:t>HEX</a:t>
            </a:r>
            <a:r>
              <a:rPr dirty="0" sz="1300" spc="-65" b="1">
                <a:solidFill>
                  <a:srgbClr val="5B646F"/>
                </a:solidFill>
                <a:latin typeface="Arial"/>
                <a:cs typeface="Arial"/>
              </a:rPr>
              <a:t> </a:t>
            </a:r>
            <a:r>
              <a:rPr dirty="0" sz="1300" spc="-10">
                <a:solidFill>
                  <a:srgbClr val="5B646F"/>
                </a:solidFill>
                <a:latin typeface="Microsoft Sans Serif"/>
                <a:cs typeface="Microsoft Sans Serif"/>
              </a:rPr>
              <a:t>#C8FBDF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10892051" y="8914042"/>
            <a:ext cx="1983739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20" b="1">
                <a:solidFill>
                  <a:srgbClr val="FFFFFF"/>
                </a:solidFill>
                <a:latin typeface="Arial"/>
                <a:cs typeface="Arial"/>
              </a:rPr>
              <a:t>CMYK</a:t>
            </a:r>
            <a:r>
              <a:rPr dirty="0" sz="13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160">
                <a:solidFill>
                  <a:srgbClr val="FFFFFF"/>
                </a:solidFill>
                <a:latin typeface="Microsoft Sans Serif"/>
                <a:cs typeface="Microsoft Sans Serif"/>
              </a:rPr>
              <a:t>15%</a:t>
            </a:r>
            <a:r>
              <a:rPr dirty="0" sz="1300" spc="-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FFFFF"/>
                </a:solidFill>
                <a:latin typeface="Microsoft Sans Serif"/>
                <a:cs typeface="Microsoft Sans Serif"/>
              </a:rPr>
              <a:t>/</a:t>
            </a:r>
            <a:r>
              <a:rPr dirty="0" sz="1300" spc="-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45">
                <a:solidFill>
                  <a:srgbClr val="FFFFFF"/>
                </a:solidFill>
                <a:latin typeface="Microsoft Sans Serif"/>
                <a:cs typeface="Microsoft Sans Serif"/>
              </a:rPr>
              <a:t>0%</a:t>
            </a:r>
            <a:r>
              <a:rPr dirty="0" sz="1300" spc="-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FFFFF"/>
                </a:solidFill>
                <a:latin typeface="Microsoft Sans Serif"/>
                <a:cs typeface="Microsoft Sans Serif"/>
              </a:rPr>
              <a:t>/</a:t>
            </a:r>
            <a:r>
              <a:rPr dirty="0" sz="1300" spc="-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45">
                <a:solidFill>
                  <a:srgbClr val="FFFFFF"/>
                </a:solidFill>
                <a:latin typeface="Microsoft Sans Serif"/>
                <a:cs typeface="Microsoft Sans Serif"/>
              </a:rPr>
              <a:t>0%</a:t>
            </a:r>
            <a:r>
              <a:rPr dirty="0" sz="1300" spc="-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FFFFF"/>
                </a:solidFill>
                <a:latin typeface="Microsoft Sans Serif"/>
                <a:cs typeface="Microsoft Sans Serif"/>
              </a:rPr>
              <a:t>/</a:t>
            </a:r>
            <a:r>
              <a:rPr dirty="0" sz="1300" spc="-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25">
                <a:solidFill>
                  <a:srgbClr val="FFFFFF"/>
                </a:solidFill>
                <a:latin typeface="Microsoft Sans Serif"/>
                <a:cs typeface="Microsoft Sans Serif"/>
              </a:rPr>
              <a:t>70%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13677307" y="8914042"/>
            <a:ext cx="123634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40" b="1">
                <a:solidFill>
                  <a:srgbClr val="FFFFFF"/>
                </a:solidFill>
                <a:latin typeface="Arial"/>
                <a:cs typeface="Arial"/>
              </a:rPr>
              <a:t>PANTONE</a:t>
            </a:r>
            <a:r>
              <a:rPr dirty="0" sz="130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20">
                <a:solidFill>
                  <a:srgbClr val="FFFFFF"/>
                </a:solidFill>
                <a:latin typeface="Microsoft Sans Serif"/>
                <a:cs typeface="Microsoft Sans Serif"/>
              </a:rPr>
              <a:t>5405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15583008" y="8914042"/>
            <a:ext cx="126555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75" b="1">
                <a:solidFill>
                  <a:srgbClr val="FFFFFF"/>
                </a:solidFill>
                <a:latin typeface="Arial"/>
                <a:cs typeface="Arial"/>
              </a:rPr>
              <a:t>RGB</a:t>
            </a:r>
            <a:r>
              <a:rPr dirty="0" sz="13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114">
                <a:solidFill>
                  <a:srgbClr val="FFFFFF"/>
                </a:solidFill>
                <a:latin typeface="Microsoft Sans Serif"/>
                <a:cs typeface="Microsoft Sans Serif"/>
              </a:rPr>
              <a:t>91</a:t>
            </a:r>
            <a:r>
              <a:rPr dirty="0" sz="1300" spc="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FFFFF"/>
                </a:solidFill>
                <a:latin typeface="Microsoft Sans Serif"/>
                <a:cs typeface="Microsoft Sans Serif"/>
              </a:rPr>
              <a:t>/</a:t>
            </a:r>
            <a:r>
              <a:rPr dirty="0" sz="1300" spc="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70">
                <a:solidFill>
                  <a:srgbClr val="FFFFFF"/>
                </a:solidFill>
                <a:latin typeface="Microsoft Sans Serif"/>
                <a:cs typeface="Microsoft Sans Serif"/>
              </a:rPr>
              <a:t>101</a:t>
            </a:r>
            <a:r>
              <a:rPr dirty="0" sz="1300" spc="1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FFFFF"/>
                </a:solidFill>
                <a:latin typeface="Microsoft Sans Serif"/>
                <a:cs typeface="Microsoft Sans Serif"/>
              </a:rPr>
              <a:t>/</a:t>
            </a:r>
            <a:r>
              <a:rPr dirty="0" sz="1300" spc="1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55">
                <a:solidFill>
                  <a:srgbClr val="FFFFFF"/>
                </a:solidFill>
                <a:latin typeface="Microsoft Sans Serif"/>
                <a:cs typeface="Microsoft Sans Serif"/>
              </a:rPr>
              <a:t>112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17750482" y="8914042"/>
            <a:ext cx="107950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b="1">
                <a:solidFill>
                  <a:srgbClr val="FFFFFF"/>
                </a:solidFill>
                <a:latin typeface="Arial"/>
                <a:cs typeface="Arial"/>
              </a:rPr>
              <a:t>HEX</a:t>
            </a:r>
            <a:r>
              <a:rPr dirty="0" sz="1300" spc="-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00" spc="-10">
                <a:solidFill>
                  <a:srgbClr val="FFFFFF"/>
                </a:solidFill>
                <a:latin typeface="Microsoft Sans Serif"/>
                <a:cs typeface="Microsoft Sans Serif"/>
              </a:rPr>
              <a:t>#5B6570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10892051" y="9730772"/>
            <a:ext cx="193865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20" b="1">
                <a:solidFill>
                  <a:srgbClr val="5B646F"/>
                </a:solidFill>
                <a:latin typeface="Arial"/>
                <a:cs typeface="Arial"/>
              </a:rPr>
              <a:t>CMYK</a:t>
            </a:r>
            <a:r>
              <a:rPr dirty="0" sz="1300" spc="-25" b="1">
                <a:solidFill>
                  <a:srgbClr val="5B646F"/>
                </a:solidFill>
                <a:latin typeface="Arial"/>
                <a:cs typeface="Arial"/>
              </a:rPr>
              <a:t> </a:t>
            </a:r>
            <a:r>
              <a:rPr dirty="0" sz="1300" spc="-95">
                <a:solidFill>
                  <a:srgbClr val="5B646F"/>
                </a:solidFill>
                <a:latin typeface="Microsoft Sans Serif"/>
                <a:cs typeface="Microsoft Sans Serif"/>
              </a:rPr>
              <a:t>5%</a:t>
            </a:r>
            <a:r>
              <a:rPr dirty="0" sz="1300" spc="-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5B646F"/>
                </a:solidFill>
                <a:latin typeface="Microsoft Sans Serif"/>
                <a:cs typeface="Microsoft Sans Serif"/>
              </a:rPr>
              <a:t>/</a:t>
            </a:r>
            <a:r>
              <a:rPr dirty="0" sz="1300" spc="-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45">
                <a:solidFill>
                  <a:srgbClr val="5B646F"/>
                </a:solidFill>
                <a:latin typeface="Microsoft Sans Serif"/>
                <a:cs typeface="Microsoft Sans Serif"/>
              </a:rPr>
              <a:t>0%</a:t>
            </a:r>
            <a:r>
              <a:rPr dirty="0" sz="1300" spc="-1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5B646F"/>
                </a:solidFill>
                <a:latin typeface="Microsoft Sans Serif"/>
                <a:cs typeface="Microsoft Sans Serif"/>
              </a:rPr>
              <a:t>/</a:t>
            </a:r>
            <a:r>
              <a:rPr dirty="0" sz="1300" spc="-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45">
                <a:solidFill>
                  <a:srgbClr val="5B646F"/>
                </a:solidFill>
                <a:latin typeface="Microsoft Sans Serif"/>
                <a:cs typeface="Microsoft Sans Serif"/>
              </a:rPr>
              <a:t>0%</a:t>
            </a:r>
            <a:r>
              <a:rPr dirty="0" sz="1300" spc="-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5B646F"/>
                </a:solidFill>
                <a:latin typeface="Microsoft Sans Serif"/>
                <a:cs typeface="Microsoft Sans Serif"/>
              </a:rPr>
              <a:t>/</a:t>
            </a:r>
            <a:r>
              <a:rPr dirty="0" sz="1300" spc="-1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25">
                <a:solidFill>
                  <a:srgbClr val="5B646F"/>
                </a:solidFill>
                <a:latin typeface="Microsoft Sans Serif"/>
                <a:cs typeface="Microsoft Sans Serif"/>
              </a:rPr>
              <a:t>30%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13677307" y="9730772"/>
            <a:ext cx="111252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40" b="1">
                <a:solidFill>
                  <a:srgbClr val="5B646F"/>
                </a:solidFill>
                <a:latin typeface="Arial"/>
                <a:cs typeface="Arial"/>
              </a:rPr>
              <a:t>PANTONE</a:t>
            </a:r>
            <a:r>
              <a:rPr dirty="0" sz="1300" spc="-35" b="1">
                <a:solidFill>
                  <a:srgbClr val="5B646F"/>
                </a:solidFill>
                <a:latin typeface="Arial"/>
                <a:cs typeface="Arial"/>
              </a:rPr>
              <a:t> </a:t>
            </a:r>
            <a:r>
              <a:rPr dirty="0" sz="1300" spc="-25">
                <a:solidFill>
                  <a:srgbClr val="5B646F"/>
                </a:solidFill>
                <a:latin typeface="Microsoft Sans Serif"/>
                <a:cs typeface="Microsoft Sans Serif"/>
              </a:rPr>
              <a:t>427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15583008" y="9730772"/>
            <a:ext cx="146558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75" b="1">
                <a:solidFill>
                  <a:srgbClr val="5B646F"/>
                </a:solidFill>
                <a:latin typeface="Arial"/>
                <a:cs typeface="Arial"/>
              </a:rPr>
              <a:t>RGB</a:t>
            </a:r>
            <a:r>
              <a:rPr dirty="0" sz="1300" spc="-5" b="1">
                <a:solidFill>
                  <a:srgbClr val="5B646F"/>
                </a:solidFill>
                <a:latin typeface="Arial"/>
                <a:cs typeface="Arial"/>
              </a:rPr>
              <a:t> </a:t>
            </a:r>
            <a:r>
              <a:rPr dirty="0" sz="1300" spc="-110">
                <a:solidFill>
                  <a:srgbClr val="5B646F"/>
                </a:solidFill>
                <a:latin typeface="Microsoft Sans Serif"/>
                <a:cs typeface="Microsoft Sans Serif"/>
              </a:rPr>
              <a:t>197</a:t>
            </a:r>
            <a:r>
              <a:rPr dirty="0" sz="1300" spc="1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5B646F"/>
                </a:solidFill>
                <a:latin typeface="Microsoft Sans Serif"/>
                <a:cs typeface="Microsoft Sans Serif"/>
              </a:rPr>
              <a:t>/</a:t>
            </a:r>
            <a:r>
              <a:rPr dirty="0" sz="1300" spc="1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50">
                <a:solidFill>
                  <a:srgbClr val="5B646F"/>
                </a:solidFill>
                <a:latin typeface="Microsoft Sans Serif"/>
                <a:cs typeface="Microsoft Sans Serif"/>
              </a:rPr>
              <a:t>206</a:t>
            </a:r>
            <a:r>
              <a:rPr dirty="0" sz="1300" spc="1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5B646F"/>
                </a:solidFill>
                <a:latin typeface="Microsoft Sans Serif"/>
                <a:cs typeface="Microsoft Sans Serif"/>
              </a:rPr>
              <a:t>/</a:t>
            </a:r>
            <a:r>
              <a:rPr dirty="0" sz="1300" spc="1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55">
                <a:solidFill>
                  <a:srgbClr val="5B646F"/>
                </a:solidFill>
                <a:latin typeface="Microsoft Sans Serif"/>
                <a:cs typeface="Microsoft Sans Serif"/>
              </a:rPr>
              <a:t>214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17750482" y="9730772"/>
            <a:ext cx="113919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b="1">
                <a:solidFill>
                  <a:srgbClr val="5B646F"/>
                </a:solidFill>
                <a:latin typeface="Arial"/>
                <a:cs typeface="Arial"/>
              </a:rPr>
              <a:t>HEX</a:t>
            </a:r>
            <a:r>
              <a:rPr dirty="0" sz="1300" spc="-65" b="1">
                <a:solidFill>
                  <a:srgbClr val="5B646F"/>
                </a:solidFill>
                <a:latin typeface="Arial"/>
                <a:cs typeface="Arial"/>
              </a:rPr>
              <a:t> </a:t>
            </a:r>
            <a:r>
              <a:rPr dirty="0" sz="1300" spc="-10">
                <a:solidFill>
                  <a:srgbClr val="5B646F"/>
                </a:solidFill>
                <a:latin typeface="Microsoft Sans Serif"/>
                <a:cs typeface="Microsoft Sans Serif"/>
              </a:rPr>
              <a:t>#C5CED6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510844" y="2027235"/>
            <a:ext cx="3733800" cy="9893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9000"/>
              </a:lnSpc>
              <a:spcBef>
                <a:spcPts val="90"/>
              </a:spcBef>
            </a:pP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</a:t>
            </a:r>
            <a:r>
              <a:rPr dirty="0" sz="1450" spc="12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cor</a:t>
            </a:r>
            <a:r>
              <a:rPr dirty="0" sz="1450" spc="12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oficial</a:t>
            </a:r>
            <a:r>
              <a:rPr dirty="0" sz="1450" spc="12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50">
                <a:solidFill>
                  <a:srgbClr val="5B646F"/>
                </a:solidFill>
                <a:latin typeface="Microsoft Sans Serif"/>
                <a:cs typeface="Microsoft Sans Serif"/>
              </a:rPr>
              <a:t>da</a:t>
            </a:r>
            <a:r>
              <a:rPr dirty="0" sz="1450" spc="12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marca</a:t>
            </a:r>
            <a:r>
              <a:rPr dirty="0" sz="1450" spc="12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e</a:t>
            </a:r>
            <a:r>
              <a:rPr dirty="0" sz="1450" spc="12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as</a:t>
            </a:r>
            <a:r>
              <a:rPr dirty="0" sz="1450" spc="12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cores</a:t>
            </a:r>
            <a:r>
              <a:rPr dirty="0" sz="1450" spc="12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50">
                <a:solidFill>
                  <a:srgbClr val="5B646F"/>
                </a:solidFill>
                <a:latin typeface="Microsoft Sans Serif"/>
                <a:cs typeface="Microsoft Sans Serif"/>
              </a:rPr>
              <a:t>da</a:t>
            </a:r>
            <a:r>
              <a:rPr dirty="0" sz="1450" spc="12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45">
                <a:solidFill>
                  <a:srgbClr val="5B646F"/>
                </a:solidFill>
                <a:latin typeface="Microsoft Sans Serif"/>
                <a:cs typeface="Microsoft Sans Serif"/>
              </a:rPr>
              <a:t>paleta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complementar,</a:t>
            </a:r>
            <a:r>
              <a:rPr dirty="0" sz="1450" spc="254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têm</a:t>
            </a:r>
            <a:r>
              <a:rPr dirty="0" sz="1450" spc="26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referências</a:t>
            </a:r>
            <a:r>
              <a:rPr dirty="0" sz="1450" spc="26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definidas</a:t>
            </a:r>
            <a:endParaRPr sz="1450">
              <a:latin typeface="Microsoft Sans Serif"/>
              <a:cs typeface="Microsoft Sans Serif"/>
            </a:endParaRPr>
          </a:p>
          <a:p>
            <a:pPr marL="12700" marR="346075">
              <a:lnSpc>
                <a:spcPct val="109000"/>
              </a:lnSpc>
            </a:pP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de</a:t>
            </a:r>
            <a:r>
              <a:rPr dirty="0" sz="1450" spc="114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acordo</a:t>
            </a:r>
            <a:r>
              <a:rPr dirty="0" sz="1450" spc="114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com</a:t>
            </a:r>
            <a:r>
              <a:rPr dirty="0" sz="1450" spc="12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70" b="1">
                <a:solidFill>
                  <a:srgbClr val="5B646F"/>
                </a:solidFill>
                <a:latin typeface="Arial"/>
                <a:cs typeface="Arial"/>
              </a:rPr>
              <a:t>4</a:t>
            </a:r>
            <a:r>
              <a:rPr dirty="0" sz="1450" spc="95" b="1">
                <a:solidFill>
                  <a:srgbClr val="5B646F"/>
                </a:solidFill>
                <a:latin typeface="Arial"/>
                <a:cs typeface="Arial"/>
              </a:rPr>
              <a:t> </a:t>
            </a:r>
            <a:r>
              <a:rPr dirty="0" sz="1450" spc="-10" b="1">
                <a:solidFill>
                  <a:srgbClr val="5B646F"/>
                </a:solidFill>
                <a:latin typeface="Arial"/>
                <a:cs typeface="Arial"/>
              </a:rPr>
              <a:t>sistemas</a:t>
            </a:r>
            <a:r>
              <a:rPr dirty="0" sz="1450" spc="95" b="1">
                <a:solidFill>
                  <a:srgbClr val="5B646F"/>
                </a:solidFill>
                <a:latin typeface="Arial"/>
                <a:cs typeface="Arial"/>
              </a:rPr>
              <a:t> </a:t>
            </a:r>
            <a:r>
              <a:rPr dirty="0" sz="1450" spc="-10" b="1">
                <a:solidFill>
                  <a:srgbClr val="5B646F"/>
                </a:solidFill>
                <a:latin typeface="Arial"/>
                <a:cs typeface="Arial"/>
              </a:rPr>
              <a:t>cromáticos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,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em</a:t>
            </a:r>
            <a:r>
              <a:rPr dirty="0" sz="1450" spc="12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função</a:t>
            </a:r>
            <a:r>
              <a:rPr dirty="0" sz="1450" spc="12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do</a:t>
            </a:r>
            <a:r>
              <a:rPr dirty="0" sz="1450" spc="12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fim</a:t>
            </a:r>
            <a:r>
              <a:rPr dirty="0" sz="1450" spc="12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</a:t>
            </a:r>
            <a:r>
              <a:rPr dirty="0" sz="1450" spc="12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que</a:t>
            </a:r>
            <a:r>
              <a:rPr dirty="0" sz="1450" spc="12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se</a:t>
            </a:r>
            <a:r>
              <a:rPr dirty="0" sz="1450" spc="12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destina:</a:t>
            </a:r>
            <a:endParaRPr sz="1450">
              <a:latin typeface="Microsoft Sans Serif"/>
              <a:cs typeface="Microsoft Sans Serif"/>
            </a:endParaRPr>
          </a:p>
        </p:txBody>
      </p:sp>
      <p:sp>
        <p:nvSpPr>
          <p:cNvPr id="58" name="object 58" descr=""/>
          <p:cNvSpPr txBox="1"/>
          <p:nvPr/>
        </p:nvSpPr>
        <p:spPr>
          <a:xfrm>
            <a:off x="510844" y="3193692"/>
            <a:ext cx="3311525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b="1">
                <a:solidFill>
                  <a:srgbClr val="5B646F"/>
                </a:solidFill>
                <a:latin typeface="Arial"/>
                <a:cs typeface="Arial"/>
              </a:rPr>
              <a:t>CMYK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,</a:t>
            </a:r>
            <a:r>
              <a:rPr dirty="0" sz="1450" spc="18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para</a:t>
            </a:r>
            <a:r>
              <a:rPr dirty="0" sz="1450" spc="18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impressão</a:t>
            </a:r>
            <a:r>
              <a:rPr dirty="0" sz="1450" spc="18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offset</a:t>
            </a:r>
            <a:r>
              <a:rPr dirty="0" sz="1450" spc="18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e</a:t>
            </a:r>
            <a:r>
              <a:rPr dirty="0" sz="1450" spc="18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40">
                <a:solidFill>
                  <a:srgbClr val="5B646F"/>
                </a:solidFill>
                <a:latin typeface="Microsoft Sans Serif"/>
                <a:cs typeface="Microsoft Sans Serif"/>
              </a:rPr>
              <a:t>digital</a:t>
            </a:r>
            <a:endParaRPr sz="1450">
              <a:latin typeface="Microsoft Sans Serif"/>
              <a:cs typeface="Microsoft Sans Serif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510844" y="3622998"/>
            <a:ext cx="2907030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b="1">
                <a:solidFill>
                  <a:srgbClr val="5B646F"/>
                </a:solidFill>
                <a:latin typeface="Arial"/>
                <a:cs typeface="Arial"/>
              </a:rPr>
              <a:t>PANTONE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,</a:t>
            </a:r>
            <a:r>
              <a:rPr dirty="0" sz="1450" spc="15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para</a:t>
            </a:r>
            <a:r>
              <a:rPr dirty="0" sz="1450" spc="15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impressão</a:t>
            </a:r>
            <a:r>
              <a:rPr dirty="0" sz="1450" spc="15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offset</a:t>
            </a:r>
            <a:endParaRPr sz="1450">
              <a:latin typeface="Microsoft Sans Serif"/>
              <a:cs typeface="Microsoft Sans Serif"/>
            </a:endParaRPr>
          </a:p>
        </p:txBody>
      </p:sp>
      <p:sp>
        <p:nvSpPr>
          <p:cNvPr id="60" name="object 60" descr=""/>
          <p:cNvSpPr txBox="1"/>
          <p:nvPr/>
        </p:nvSpPr>
        <p:spPr>
          <a:xfrm>
            <a:off x="510844" y="4052304"/>
            <a:ext cx="3467100" cy="2520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-20" b="1">
                <a:solidFill>
                  <a:srgbClr val="5B646F"/>
                </a:solidFill>
                <a:latin typeface="Arial"/>
                <a:cs typeface="Arial"/>
              </a:rPr>
              <a:t>RGB</a:t>
            </a:r>
            <a:r>
              <a:rPr dirty="0" sz="1450" spc="90" b="1">
                <a:solidFill>
                  <a:srgbClr val="5B646F"/>
                </a:solidFill>
                <a:latin typeface="Arial"/>
                <a:cs typeface="Arial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e</a:t>
            </a:r>
            <a:r>
              <a:rPr dirty="0" sz="1450" spc="10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b="1">
                <a:solidFill>
                  <a:srgbClr val="5B646F"/>
                </a:solidFill>
                <a:latin typeface="Arial"/>
                <a:cs typeface="Arial"/>
              </a:rPr>
              <a:t>HEXADECIMAL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,</a:t>
            </a:r>
            <a:r>
              <a:rPr dirty="0" sz="1450" spc="11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para</a:t>
            </a:r>
            <a:r>
              <a:rPr dirty="0" sz="1450" spc="10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ecrã</a:t>
            </a:r>
            <a:r>
              <a:rPr dirty="0" sz="1450" spc="11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/</a:t>
            </a:r>
            <a:r>
              <a:rPr dirty="0" sz="1450" spc="10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25">
                <a:solidFill>
                  <a:srgbClr val="5B646F"/>
                </a:solidFill>
                <a:latin typeface="Microsoft Sans Serif"/>
                <a:cs typeface="Microsoft Sans Serif"/>
              </a:rPr>
              <a:t>web</a:t>
            </a:r>
            <a:endParaRPr sz="1450">
              <a:latin typeface="Microsoft Sans Serif"/>
              <a:cs typeface="Microsoft Sans Serif"/>
            </a:endParaRPr>
          </a:p>
        </p:txBody>
      </p:sp>
      <p:grpSp>
        <p:nvGrpSpPr>
          <p:cNvPr id="61" name="object 61" descr=""/>
          <p:cNvGrpSpPr/>
          <p:nvPr/>
        </p:nvGrpSpPr>
        <p:grpSpPr>
          <a:xfrm>
            <a:off x="6670823" y="2910906"/>
            <a:ext cx="1535430" cy="1461135"/>
            <a:chOff x="6670823" y="2910906"/>
            <a:chExt cx="1535430" cy="1461135"/>
          </a:xfrm>
        </p:grpSpPr>
        <p:sp>
          <p:nvSpPr>
            <p:cNvPr id="62" name="object 62" descr=""/>
            <p:cNvSpPr/>
            <p:nvPr/>
          </p:nvSpPr>
          <p:spPr>
            <a:xfrm>
              <a:off x="6672019" y="3684302"/>
              <a:ext cx="175260" cy="262255"/>
            </a:xfrm>
            <a:custGeom>
              <a:avLst/>
              <a:gdLst/>
              <a:ahLst/>
              <a:cxnLst/>
              <a:rect l="l" t="t" r="r" b="b"/>
              <a:pathLst>
                <a:path w="175259" h="262254">
                  <a:moveTo>
                    <a:pt x="82908" y="66322"/>
                  </a:moveTo>
                  <a:lnTo>
                    <a:pt x="35556" y="81399"/>
                  </a:lnTo>
                  <a:lnTo>
                    <a:pt x="5787" y="124316"/>
                  </a:lnTo>
                  <a:lnTo>
                    <a:pt x="0" y="164277"/>
                  </a:lnTo>
                  <a:lnTo>
                    <a:pt x="1433" y="185511"/>
                  </a:lnTo>
                  <a:lnTo>
                    <a:pt x="22985" y="235479"/>
                  </a:lnTo>
                  <a:lnTo>
                    <a:pt x="65282" y="260197"/>
                  </a:lnTo>
                  <a:lnTo>
                    <a:pt x="82908" y="261845"/>
                  </a:lnTo>
                  <a:lnTo>
                    <a:pt x="101449" y="259821"/>
                  </a:lnTo>
                  <a:lnTo>
                    <a:pt x="118107" y="253748"/>
                  </a:lnTo>
                  <a:lnTo>
                    <a:pt x="132882" y="243628"/>
                  </a:lnTo>
                  <a:lnTo>
                    <a:pt x="139801" y="236024"/>
                  </a:lnTo>
                  <a:lnTo>
                    <a:pt x="90248" y="236024"/>
                  </a:lnTo>
                  <a:lnTo>
                    <a:pt x="77088" y="234769"/>
                  </a:lnTo>
                  <a:lnTo>
                    <a:pt x="39191" y="205215"/>
                  </a:lnTo>
                  <a:lnTo>
                    <a:pt x="30082" y="164277"/>
                  </a:lnTo>
                  <a:lnTo>
                    <a:pt x="31094" y="149180"/>
                  </a:lnTo>
                  <a:lnTo>
                    <a:pt x="46281" y="112415"/>
                  </a:lnTo>
                  <a:lnTo>
                    <a:pt x="90248" y="92175"/>
                  </a:lnTo>
                  <a:lnTo>
                    <a:pt x="139470" y="92175"/>
                  </a:lnTo>
                  <a:lnTo>
                    <a:pt x="132733" y="84769"/>
                  </a:lnTo>
                  <a:lnTo>
                    <a:pt x="117907" y="74523"/>
                  </a:lnTo>
                  <a:lnTo>
                    <a:pt x="101298" y="68373"/>
                  </a:lnTo>
                  <a:lnTo>
                    <a:pt x="82908" y="66322"/>
                  </a:lnTo>
                  <a:close/>
                </a:path>
                <a:path w="175259" h="262254">
                  <a:moveTo>
                    <a:pt x="174706" y="229458"/>
                  </a:moveTo>
                  <a:lnTo>
                    <a:pt x="145775" y="229458"/>
                  </a:lnTo>
                  <a:lnTo>
                    <a:pt x="145775" y="257227"/>
                  </a:lnTo>
                  <a:lnTo>
                    <a:pt x="174706" y="257227"/>
                  </a:lnTo>
                  <a:lnTo>
                    <a:pt x="174706" y="229458"/>
                  </a:lnTo>
                  <a:close/>
                </a:path>
                <a:path w="175259" h="262254">
                  <a:moveTo>
                    <a:pt x="139470" y="92175"/>
                  </a:moveTo>
                  <a:lnTo>
                    <a:pt x="90248" y="92175"/>
                  </a:lnTo>
                  <a:lnTo>
                    <a:pt x="98476" y="92715"/>
                  </a:lnTo>
                  <a:lnTo>
                    <a:pt x="106587" y="94338"/>
                  </a:lnTo>
                  <a:lnTo>
                    <a:pt x="141426" y="116142"/>
                  </a:lnTo>
                  <a:lnTo>
                    <a:pt x="145775" y="122258"/>
                  </a:lnTo>
                  <a:lnTo>
                    <a:pt x="145775" y="206328"/>
                  </a:lnTo>
                  <a:lnTo>
                    <a:pt x="114578" y="231138"/>
                  </a:lnTo>
                  <a:lnTo>
                    <a:pt x="90248" y="236024"/>
                  </a:lnTo>
                  <a:lnTo>
                    <a:pt x="139801" y="236024"/>
                  </a:lnTo>
                  <a:lnTo>
                    <a:pt x="145775" y="229458"/>
                  </a:lnTo>
                  <a:lnTo>
                    <a:pt x="174706" y="229458"/>
                  </a:lnTo>
                  <a:lnTo>
                    <a:pt x="174706" y="99106"/>
                  </a:lnTo>
                  <a:lnTo>
                    <a:pt x="145775" y="99106"/>
                  </a:lnTo>
                  <a:lnTo>
                    <a:pt x="139470" y="92175"/>
                  </a:lnTo>
                  <a:close/>
                </a:path>
                <a:path w="175259" h="262254">
                  <a:moveTo>
                    <a:pt x="174706" y="0"/>
                  </a:moveTo>
                  <a:lnTo>
                    <a:pt x="145775" y="0"/>
                  </a:lnTo>
                  <a:lnTo>
                    <a:pt x="145775" y="99106"/>
                  </a:lnTo>
                  <a:lnTo>
                    <a:pt x="174706" y="99106"/>
                  </a:lnTo>
                  <a:lnTo>
                    <a:pt x="1747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3" name="object 6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92228" y="3750625"/>
              <a:ext cx="184339" cy="195522"/>
            </a:xfrm>
            <a:prstGeom prst="rect">
              <a:avLst/>
            </a:prstGeom>
          </p:spPr>
        </p:pic>
        <p:pic>
          <p:nvPicPr>
            <p:cNvPr id="64" name="object 6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21299" y="3755242"/>
              <a:ext cx="154654" cy="190905"/>
            </a:xfrm>
            <a:prstGeom prst="rect">
              <a:avLst/>
            </a:prstGeom>
          </p:spPr>
        </p:pic>
        <p:pic>
          <p:nvPicPr>
            <p:cNvPr id="65" name="object 6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17208" y="3704348"/>
              <a:ext cx="106823" cy="241804"/>
            </a:xfrm>
            <a:prstGeom prst="rect">
              <a:avLst/>
            </a:prstGeom>
          </p:spPr>
        </p:pic>
        <p:pic>
          <p:nvPicPr>
            <p:cNvPr id="66" name="object 6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47522" y="3750625"/>
              <a:ext cx="184318" cy="195522"/>
            </a:xfrm>
            <a:prstGeom prst="rect">
              <a:avLst/>
            </a:prstGeom>
          </p:spPr>
        </p:pic>
        <p:pic>
          <p:nvPicPr>
            <p:cNvPr id="67" name="object 6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76973" y="3751012"/>
              <a:ext cx="91033" cy="190517"/>
            </a:xfrm>
            <a:prstGeom prst="rect">
              <a:avLst/>
            </a:prstGeom>
          </p:spPr>
        </p:pic>
        <p:sp>
          <p:nvSpPr>
            <p:cNvPr id="68" name="object 68" descr=""/>
            <p:cNvSpPr/>
            <p:nvPr/>
          </p:nvSpPr>
          <p:spPr>
            <a:xfrm>
              <a:off x="6671106" y="4032992"/>
              <a:ext cx="221615" cy="264795"/>
            </a:xfrm>
            <a:custGeom>
              <a:avLst/>
              <a:gdLst/>
              <a:ahLst/>
              <a:cxnLst/>
              <a:rect l="l" t="t" r="r" b="b"/>
              <a:pathLst>
                <a:path w="221615" h="264795">
                  <a:moveTo>
                    <a:pt x="128816" y="11163"/>
                  </a:moveTo>
                  <a:lnTo>
                    <a:pt x="121094" y="7797"/>
                  </a:lnTo>
                  <a:lnTo>
                    <a:pt x="112610" y="5384"/>
                  </a:lnTo>
                  <a:lnTo>
                    <a:pt x="103352" y="3937"/>
                  </a:lnTo>
                  <a:lnTo>
                    <a:pt x="93332" y="3454"/>
                  </a:lnTo>
                  <a:lnTo>
                    <a:pt x="80098" y="4572"/>
                  </a:lnTo>
                  <a:lnTo>
                    <a:pt x="40614" y="30937"/>
                  </a:lnTo>
                  <a:lnTo>
                    <a:pt x="30848" y="70573"/>
                  </a:lnTo>
                  <a:lnTo>
                    <a:pt x="30848" y="78282"/>
                  </a:lnTo>
                  <a:lnTo>
                    <a:pt x="0" y="78282"/>
                  </a:lnTo>
                  <a:lnTo>
                    <a:pt x="0" y="121081"/>
                  </a:lnTo>
                  <a:lnTo>
                    <a:pt x="30848" y="121081"/>
                  </a:lnTo>
                  <a:lnTo>
                    <a:pt x="30848" y="264553"/>
                  </a:lnTo>
                  <a:lnTo>
                    <a:pt x="79832" y="264553"/>
                  </a:lnTo>
                  <a:lnTo>
                    <a:pt x="79832" y="121081"/>
                  </a:lnTo>
                  <a:lnTo>
                    <a:pt x="117627" y="121081"/>
                  </a:lnTo>
                  <a:lnTo>
                    <a:pt x="117627" y="78282"/>
                  </a:lnTo>
                  <a:lnTo>
                    <a:pt x="79832" y="78282"/>
                  </a:lnTo>
                  <a:lnTo>
                    <a:pt x="79832" y="61823"/>
                  </a:lnTo>
                  <a:lnTo>
                    <a:pt x="81889" y="55130"/>
                  </a:lnTo>
                  <a:lnTo>
                    <a:pt x="90106" y="45897"/>
                  </a:lnTo>
                  <a:lnTo>
                    <a:pt x="95758" y="43586"/>
                  </a:lnTo>
                  <a:lnTo>
                    <a:pt x="109918" y="43586"/>
                  </a:lnTo>
                  <a:lnTo>
                    <a:pt x="115176" y="44869"/>
                  </a:lnTo>
                  <a:lnTo>
                    <a:pt x="118783" y="47421"/>
                  </a:lnTo>
                  <a:lnTo>
                    <a:pt x="128816" y="11163"/>
                  </a:lnTo>
                  <a:close/>
                </a:path>
                <a:path w="221615" h="264795">
                  <a:moveTo>
                    <a:pt x="216725" y="78282"/>
                  </a:moveTo>
                  <a:lnTo>
                    <a:pt x="167754" y="78282"/>
                  </a:lnTo>
                  <a:lnTo>
                    <a:pt x="167754" y="264553"/>
                  </a:lnTo>
                  <a:lnTo>
                    <a:pt x="216725" y="264553"/>
                  </a:lnTo>
                  <a:lnTo>
                    <a:pt x="216725" y="78282"/>
                  </a:lnTo>
                  <a:close/>
                </a:path>
                <a:path w="221615" h="264795">
                  <a:moveTo>
                    <a:pt x="221361" y="20942"/>
                  </a:moveTo>
                  <a:lnTo>
                    <a:pt x="218528" y="14122"/>
                  </a:lnTo>
                  <a:lnTo>
                    <a:pt x="207200" y="2819"/>
                  </a:lnTo>
                  <a:lnTo>
                    <a:pt x="200279" y="0"/>
                  </a:lnTo>
                  <a:lnTo>
                    <a:pt x="184086" y="0"/>
                  </a:lnTo>
                  <a:lnTo>
                    <a:pt x="177253" y="2819"/>
                  </a:lnTo>
                  <a:lnTo>
                    <a:pt x="165950" y="14122"/>
                  </a:lnTo>
                  <a:lnTo>
                    <a:pt x="163106" y="20942"/>
                  </a:lnTo>
                  <a:lnTo>
                    <a:pt x="163106" y="36893"/>
                  </a:lnTo>
                  <a:lnTo>
                    <a:pt x="165950" y="43764"/>
                  </a:lnTo>
                  <a:lnTo>
                    <a:pt x="177253" y="55346"/>
                  </a:lnTo>
                  <a:lnTo>
                    <a:pt x="184086" y="58216"/>
                  </a:lnTo>
                  <a:lnTo>
                    <a:pt x="200279" y="58216"/>
                  </a:lnTo>
                  <a:lnTo>
                    <a:pt x="207200" y="55346"/>
                  </a:lnTo>
                  <a:lnTo>
                    <a:pt x="218528" y="43764"/>
                  </a:lnTo>
                  <a:lnTo>
                    <a:pt x="221361" y="36893"/>
                  </a:lnTo>
                  <a:lnTo>
                    <a:pt x="221361" y="2094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9" name="object 6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41835" y="4106628"/>
              <a:ext cx="175083" cy="190905"/>
            </a:xfrm>
            <a:prstGeom prst="rect">
              <a:avLst/>
            </a:prstGeom>
          </p:spPr>
        </p:pic>
        <p:pic>
          <p:nvPicPr>
            <p:cNvPr id="70" name="object 70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58562" y="4106628"/>
              <a:ext cx="189355" cy="195522"/>
            </a:xfrm>
            <a:prstGeom prst="rect">
              <a:avLst/>
            </a:prstGeom>
          </p:spPr>
        </p:pic>
        <p:pic>
          <p:nvPicPr>
            <p:cNvPr id="71" name="object 7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01522" y="4106628"/>
              <a:ext cx="175062" cy="190905"/>
            </a:xfrm>
            <a:prstGeom prst="rect">
              <a:avLst/>
            </a:prstGeom>
          </p:spPr>
        </p:pic>
        <p:sp>
          <p:nvSpPr>
            <p:cNvPr id="72" name="object 72" descr=""/>
            <p:cNvSpPr/>
            <p:nvPr/>
          </p:nvSpPr>
          <p:spPr>
            <a:xfrm>
              <a:off x="7617095" y="4106632"/>
              <a:ext cx="172720" cy="265430"/>
            </a:xfrm>
            <a:custGeom>
              <a:avLst/>
              <a:gdLst/>
              <a:ahLst/>
              <a:cxnLst/>
              <a:rect l="l" t="t" r="r" b="b"/>
              <a:pathLst>
                <a:path w="172720" h="265429">
                  <a:moveTo>
                    <a:pt x="98740" y="0"/>
                  </a:moveTo>
                  <a:lnTo>
                    <a:pt x="59644" y="6850"/>
                  </a:lnTo>
                  <a:lnTo>
                    <a:pt x="15739" y="42039"/>
                  </a:lnTo>
                  <a:lnTo>
                    <a:pt x="0" y="97567"/>
                  </a:lnTo>
                  <a:lnTo>
                    <a:pt x="1483" y="116460"/>
                  </a:lnTo>
                  <a:lnTo>
                    <a:pt x="23727" y="163722"/>
                  </a:lnTo>
                  <a:lnTo>
                    <a:pt x="67222" y="191226"/>
                  </a:lnTo>
                  <a:lnTo>
                    <a:pt x="85243" y="194768"/>
                  </a:lnTo>
                  <a:lnTo>
                    <a:pt x="77139" y="217511"/>
                  </a:lnTo>
                  <a:lnTo>
                    <a:pt x="94876" y="227532"/>
                  </a:lnTo>
                  <a:lnTo>
                    <a:pt x="98468" y="223930"/>
                  </a:lnTo>
                  <a:lnTo>
                    <a:pt x="102604" y="222129"/>
                  </a:lnTo>
                  <a:lnTo>
                    <a:pt x="114666" y="222129"/>
                  </a:lnTo>
                  <a:lnTo>
                    <a:pt x="118415" y="225480"/>
                  </a:lnTo>
                  <a:lnTo>
                    <a:pt x="118415" y="236275"/>
                  </a:lnTo>
                  <a:lnTo>
                    <a:pt x="116467" y="239427"/>
                  </a:lnTo>
                  <a:lnTo>
                    <a:pt x="108761" y="243783"/>
                  </a:lnTo>
                  <a:lnTo>
                    <a:pt x="104132" y="244893"/>
                  </a:lnTo>
                  <a:lnTo>
                    <a:pt x="98740" y="244893"/>
                  </a:lnTo>
                  <a:lnTo>
                    <a:pt x="90401" y="244194"/>
                  </a:lnTo>
                  <a:lnTo>
                    <a:pt x="82348" y="242097"/>
                  </a:lnTo>
                  <a:lnTo>
                    <a:pt x="74586" y="238602"/>
                  </a:lnTo>
                  <a:lnTo>
                    <a:pt x="67118" y="233710"/>
                  </a:lnTo>
                  <a:lnTo>
                    <a:pt x="57474" y="253374"/>
                  </a:lnTo>
                  <a:lnTo>
                    <a:pt x="65619" y="258601"/>
                  </a:lnTo>
                  <a:lnTo>
                    <a:pt x="75402" y="262342"/>
                  </a:lnTo>
                  <a:lnTo>
                    <a:pt x="86828" y="264591"/>
                  </a:lnTo>
                  <a:lnTo>
                    <a:pt x="99902" y="265342"/>
                  </a:lnTo>
                  <a:lnTo>
                    <a:pt x="108593" y="264799"/>
                  </a:lnTo>
                  <a:lnTo>
                    <a:pt x="141935" y="240054"/>
                  </a:lnTo>
                  <a:lnTo>
                    <a:pt x="142707" y="232924"/>
                  </a:lnTo>
                  <a:lnTo>
                    <a:pt x="142707" y="224977"/>
                  </a:lnTo>
                  <a:lnTo>
                    <a:pt x="140194" y="218475"/>
                  </a:lnTo>
                  <a:lnTo>
                    <a:pt x="130174" y="208454"/>
                  </a:lnTo>
                  <a:lnTo>
                    <a:pt x="124059" y="205930"/>
                  </a:lnTo>
                  <a:lnTo>
                    <a:pt x="111462" y="205930"/>
                  </a:lnTo>
                  <a:lnTo>
                    <a:pt x="106960" y="207218"/>
                  </a:lnTo>
                  <a:lnTo>
                    <a:pt x="103358" y="209794"/>
                  </a:lnTo>
                  <a:lnTo>
                    <a:pt x="109148" y="195135"/>
                  </a:lnTo>
                  <a:lnTo>
                    <a:pt x="128862" y="191601"/>
                  </a:lnTo>
                  <a:lnTo>
                    <a:pt x="145974" y="184833"/>
                  </a:lnTo>
                  <a:lnTo>
                    <a:pt x="160487" y="174831"/>
                  </a:lnTo>
                  <a:lnTo>
                    <a:pt x="172403" y="161597"/>
                  </a:lnTo>
                  <a:lnTo>
                    <a:pt x="140393" y="131514"/>
                  </a:lnTo>
                  <a:lnTo>
                    <a:pt x="132575" y="140453"/>
                  </a:lnTo>
                  <a:lnTo>
                    <a:pt x="123412" y="146837"/>
                  </a:lnTo>
                  <a:lnTo>
                    <a:pt x="112902" y="150666"/>
                  </a:lnTo>
                  <a:lnTo>
                    <a:pt x="101044" y="151943"/>
                  </a:lnTo>
                  <a:lnTo>
                    <a:pt x="90383" y="151004"/>
                  </a:lnTo>
                  <a:lnTo>
                    <a:pt x="58448" y="128814"/>
                  </a:lnTo>
                  <a:lnTo>
                    <a:pt x="50532" y="97567"/>
                  </a:lnTo>
                  <a:lnTo>
                    <a:pt x="51412" y="86009"/>
                  </a:lnTo>
                  <a:lnTo>
                    <a:pt x="72161" y="51937"/>
                  </a:lnTo>
                  <a:lnTo>
                    <a:pt x="101044" y="43579"/>
                  </a:lnTo>
                  <a:lnTo>
                    <a:pt x="113191" y="44832"/>
                  </a:lnTo>
                  <a:lnTo>
                    <a:pt x="123797" y="48592"/>
                  </a:lnTo>
                  <a:lnTo>
                    <a:pt x="132864" y="54861"/>
                  </a:lnTo>
                  <a:lnTo>
                    <a:pt x="140393" y="63642"/>
                  </a:lnTo>
                  <a:lnTo>
                    <a:pt x="172403" y="33559"/>
                  </a:lnTo>
                  <a:lnTo>
                    <a:pt x="158686" y="18875"/>
                  </a:lnTo>
                  <a:lnTo>
                    <a:pt x="141834" y="8388"/>
                  </a:lnTo>
                  <a:lnTo>
                    <a:pt x="121851" y="2096"/>
                  </a:lnTo>
                  <a:lnTo>
                    <a:pt x="987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3" name="object 7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812775" y="4106628"/>
              <a:ext cx="189365" cy="195522"/>
            </a:xfrm>
            <a:prstGeom prst="rect">
              <a:avLst/>
            </a:prstGeom>
          </p:spPr>
        </p:pic>
        <p:pic>
          <p:nvPicPr>
            <p:cNvPr id="74" name="object 74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041426" y="4106633"/>
              <a:ext cx="164277" cy="195522"/>
            </a:xfrm>
            <a:prstGeom prst="rect">
              <a:avLst/>
            </a:prstGeom>
          </p:spPr>
        </p:pic>
        <p:sp>
          <p:nvSpPr>
            <p:cNvPr id="75" name="object 75" descr=""/>
            <p:cNvSpPr/>
            <p:nvPr/>
          </p:nvSpPr>
          <p:spPr>
            <a:xfrm>
              <a:off x="6670823" y="2910906"/>
              <a:ext cx="844550" cy="633730"/>
            </a:xfrm>
            <a:custGeom>
              <a:avLst/>
              <a:gdLst/>
              <a:ahLst/>
              <a:cxnLst/>
              <a:rect l="l" t="t" r="r" b="b"/>
              <a:pathLst>
                <a:path w="844550" h="633729">
                  <a:moveTo>
                    <a:pt x="367580" y="558810"/>
                  </a:moveTo>
                  <a:lnTo>
                    <a:pt x="210004" y="558810"/>
                  </a:lnTo>
                  <a:lnTo>
                    <a:pt x="211197" y="559291"/>
                  </a:lnTo>
                  <a:lnTo>
                    <a:pt x="284326" y="632420"/>
                  </a:lnTo>
                  <a:lnTo>
                    <a:pt x="286514" y="633331"/>
                  </a:lnTo>
                  <a:lnTo>
                    <a:pt x="291090" y="633331"/>
                  </a:lnTo>
                  <a:lnTo>
                    <a:pt x="293268" y="632420"/>
                  </a:lnTo>
                  <a:lnTo>
                    <a:pt x="366397" y="559291"/>
                  </a:lnTo>
                  <a:lnTo>
                    <a:pt x="367580" y="558810"/>
                  </a:lnTo>
                  <a:close/>
                </a:path>
                <a:path w="844550" h="633729">
                  <a:moveTo>
                    <a:pt x="731496" y="0"/>
                  </a:moveTo>
                  <a:lnTo>
                    <a:pt x="112938" y="0"/>
                  </a:lnTo>
                  <a:lnTo>
                    <a:pt x="69017" y="8889"/>
                  </a:lnTo>
                  <a:lnTo>
                    <a:pt x="33114" y="33116"/>
                  </a:lnTo>
                  <a:lnTo>
                    <a:pt x="8888" y="69017"/>
                  </a:lnTo>
                  <a:lnTo>
                    <a:pt x="0" y="112928"/>
                  </a:lnTo>
                  <a:lnTo>
                    <a:pt x="118" y="446447"/>
                  </a:lnTo>
                  <a:lnTo>
                    <a:pt x="8888" y="489783"/>
                  </a:lnTo>
                  <a:lnTo>
                    <a:pt x="33114" y="525690"/>
                  </a:lnTo>
                  <a:lnTo>
                    <a:pt x="69017" y="549920"/>
                  </a:lnTo>
                  <a:lnTo>
                    <a:pt x="112938" y="558810"/>
                  </a:lnTo>
                  <a:lnTo>
                    <a:pt x="731496" y="558810"/>
                  </a:lnTo>
                  <a:lnTo>
                    <a:pt x="775417" y="549920"/>
                  </a:lnTo>
                  <a:lnTo>
                    <a:pt x="811320" y="525690"/>
                  </a:lnTo>
                  <a:lnTo>
                    <a:pt x="835546" y="489783"/>
                  </a:lnTo>
                  <a:lnTo>
                    <a:pt x="844316" y="446447"/>
                  </a:lnTo>
                  <a:lnTo>
                    <a:pt x="348135" y="446447"/>
                  </a:lnTo>
                  <a:lnTo>
                    <a:pt x="340176" y="445502"/>
                  </a:lnTo>
                  <a:lnTo>
                    <a:pt x="332763" y="442767"/>
                  </a:lnTo>
                  <a:lnTo>
                    <a:pt x="326212" y="438394"/>
                  </a:lnTo>
                  <a:lnTo>
                    <a:pt x="320838" y="432531"/>
                  </a:lnTo>
                  <a:lnTo>
                    <a:pt x="273677" y="366265"/>
                  </a:lnTo>
                  <a:lnTo>
                    <a:pt x="167323" y="366265"/>
                  </a:lnTo>
                  <a:lnTo>
                    <a:pt x="155193" y="364570"/>
                  </a:lnTo>
                  <a:lnTo>
                    <a:pt x="154824" y="364570"/>
                  </a:lnTo>
                  <a:lnTo>
                    <a:pt x="143787" y="358303"/>
                  </a:lnTo>
                  <a:lnTo>
                    <a:pt x="141963" y="356051"/>
                  </a:lnTo>
                  <a:lnTo>
                    <a:pt x="135650" y="347947"/>
                  </a:lnTo>
                  <a:lnTo>
                    <a:pt x="132365" y="335448"/>
                  </a:lnTo>
                  <a:lnTo>
                    <a:pt x="134176" y="323117"/>
                  </a:lnTo>
                  <a:lnTo>
                    <a:pt x="140586" y="312350"/>
                  </a:lnTo>
                  <a:lnTo>
                    <a:pt x="151094" y="304545"/>
                  </a:lnTo>
                  <a:lnTo>
                    <a:pt x="244966" y="260149"/>
                  </a:lnTo>
                  <a:lnTo>
                    <a:pt x="256402" y="257023"/>
                  </a:lnTo>
                  <a:lnTo>
                    <a:pt x="395343" y="257023"/>
                  </a:lnTo>
                  <a:lnTo>
                    <a:pt x="400699" y="247112"/>
                  </a:lnTo>
                  <a:lnTo>
                    <a:pt x="431528" y="229805"/>
                  </a:lnTo>
                  <a:lnTo>
                    <a:pt x="568579" y="229805"/>
                  </a:lnTo>
                  <a:lnTo>
                    <a:pt x="654587" y="140466"/>
                  </a:lnTo>
                  <a:lnTo>
                    <a:pt x="665368" y="132992"/>
                  </a:lnTo>
                  <a:lnTo>
                    <a:pt x="677807" y="130242"/>
                  </a:lnTo>
                  <a:lnTo>
                    <a:pt x="844435" y="130242"/>
                  </a:lnTo>
                  <a:lnTo>
                    <a:pt x="844435" y="112928"/>
                  </a:lnTo>
                  <a:lnTo>
                    <a:pt x="835546" y="69017"/>
                  </a:lnTo>
                  <a:lnTo>
                    <a:pt x="811320" y="33116"/>
                  </a:lnTo>
                  <a:lnTo>
                    <a:pt x="775417" y="8889"/>
                  </a:lnTo>
                  <a:lnTo>
                    <a:pt x="731496" y="0"/>
                  </a:lnTo>
                  <a:close/>
                </a:path>
                <a:path w="844550" h="633729">
                  <a:moveTo>
                    <a:pt x="439923" y="313728"/>
                  </a:moveTo>
                  <a:lnTo>
                    <a:pt x="377548" y="429138"/>
                  </a:lnTo>
                  <a:lnTo>
                    <a:pt x="349831" y="446447"/>
                  </a:lnTo>
                  <a:lnTo>
                    <a:pt x="844316" y="446447"/>
                  </a:lnTo>
                  <a:lnTo>
                    <a:pt x="844435" y="366265"/>
                  </a:lnTo>
                  <a:lnTo>
                    <a:pt x="515971" y="366265"/>
                  </a:lnTo>
                  <a:lnTo>
                    <a:pt x="503484" y="364570"/>
                  </a:lnTo>
                  <a:lnTo>
                    <a:pt x="492309" y="358303"/>
                  </a:lnTo>
                  <a:lnTo>
                    <a:pt x="439923" y="313728"/>
                  </a:lnTo>
                  <a:close/>
                </a:path>
                <a:path w="844550" h="633729">
                  <a:moveTo>
                    <a:pt x="248390" y="330733"/>
                  </a:moveTo>
                  <a:lnTo>
                    <a:pt x="180057" y="363025"/>
                  </a:lnTo>
                  <a:lnTo>
                    <a:pt x="167323" y="366265"/>
                  </a:lnTo>
                  <a:lnTo>
                    <a:pt x="273677" y="366265"/>
                  </a:lnTo>
                  <a:lnTo>
                    <a:pt x="248390" y="330733"/>
                  </a:lnTo>
                  <a:close/>
                </a:path>
                <a:path w="844550" h="633729">
                  <a:moveTo>
                    <a:pt x="844435" y="130242"/>
                  </a:moveTo>
                  <a:lnTo>
                    <a:pt x="677807" y="130242"/>
                  </a:lnTo>
                  <a:lnTo>
                    <a:pt x="690390" y="132250"/>
                  </a:lnTo>
                  <a:lnTo>
                    <a:pt x="701601" y="139053"/>
                  </a:lnTo>
                  <a:lnTo>
                    <a:pt x="709236" y="149577"/>
                  </a:lnTo>
                  <a:lnTo>
                    <a:pt x="712054" y="161726"/>
                  </a:lnTo>
                  <a:lnTo>
                    <a:pt x="710006" y="174023"/>
                  </a:lnTo>
                  <a:lnTo>
                    <a:pt x="703046" y="184989"/>
                  </a:lnTo>
                  <a:lnTo>
                    <a:pt x="538381" y="356051"/>
                  </a:lnTo>
                  <a:lnTo>
                    <a:pt x="527913" y="363384"/>
                  </a:lnTo>
                  <a:lnTo>
                    <a:pt x="515728" y="366265"/>
                  </a:lnTo>
                  <a:lnTo>
                    <a:pt x="844435" y="366265"/>
                  </a:lnTo>
                  <a:lnTo>
                    <a:pt x="844435" y="130242"/>
                  </a:lnTo>
                  <a:close/>
                </a:path>
                <a:path w="844550" h="633729">
                  <a:moveTo>
                    <a:pt x="395343" y="257023"/>
                  </a:moveTo>
                  <a:lnTo>
                    <a:pt x="256402" y="257023"/>
                  </a:lnTo>
                  <a:lnTo>
                    <a:pt x="267887" y="257950"/>
                  </a:lnTo>
                  <a:lnTo>
                    <a:pt x="278358" y="262646"/>
                  </a:lnTo>
                  <a:lnTo>
                    <a:pt x="286755" y="270829"/>
                  </a:lnTo>
                  <a:lnTo>
                    <a:pt x="344240" y="351580"/>
                  </a:lnTo>
                  <a:lnTo>
                    <a:pt x="395343" y="257023"/>
                  </a:lnTo>
                  <a:close/>
                </a:path>
                <a:path w="844550" h="633729">
                  <a:moveTo>
                    <a:pt x="568579" y="229805"/>
                  </a:moveTo>
                  <a:lnTo>
                    <a:pt x="431528" y="229805"/>
                  </a:lnTo>
                  <a:lnTo>
                    <a:pt x="438864" y="230923"/>
                  </a:lnTo>
                  <a:lnTo>
                    <a:pt x="445759" y="233618"/>
                  </a:lnTo>
                  <a:lnTo>
                    <a:pt x="451944" y="237793"/>
                  </a:lnTo>
                  <a:lnTo>
                    <a:pt x="511837" y="288745"/>
                  </a:lnTo>
                  <a:lnTo>
                    <a:pt x="568579" y="22980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6" name="object 7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920"/>
              </a:lnSpc>
            </a:pPr>
            <a:fld id="{81D60167-4931-47E6-BA6A-407CBD079E47}" type="slidenum">
              <a:rPr dirty="0" spc="65"/>
              <a:t>20</a:t>
            </a:fld>
          </a:p>
        </p:txBody>
      </p:sp>
      <p:sp>
        <p:nvSpPr>
          <p:cNvPr id="77" name="object 7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20"/>
              </a:lnSpc>
            </a:pPr>
            <a:r>
              <a:rPr dirty="0" b="0">
                <a:latin typeface="Microsoft Sans Serif"/>
                <a:cs typeface="Microsoft Sans Serif"/>
              </a:rPr>
              <a:t>Design</a:t>
            </a:r>
            <a:r>
              <a:rPr dirty="0" spc="-25" b="0">
                <a:latin typeface="Microsoft Sans Serif"/>
                <a:cs typeface="Microsoft Sans Serif"/>
              </a:rPr>
              <a:t> </a:t>
            </a:r>
            <a:r>
              <a:rPr dirty="0" b="0">
                <a:latin typeface="Microsoft Sans Serif"/>
                <a:cs typeface="Microsoft Sans Serif"/>
              </a:rPr>
              <a:t>System</a:t>
            </a:r>
            <a:r>
              <a:rPr dirty="0" spc="-20" b="0">
                <a:latin typeface="Microsoft Sans Serif"/>
                <a:cs typeface="Microsoft Sans Serif"/>
              </a:rPr>
              <a:t> </a:t>
            </a:r>
            <a:r>
              <a:rPr dirty="0"/>
              <a:t>Manual</a:t>
            </a:r>
            <a:r>
              <a:rPr dirty="0" spc="-45"/>
              <a:t> </a:t>
            </a:r>
            <a:r>
              <a:rPr dirty="0"/>
              <a:t>de</a:t>
            </a:r>
            <a:r>
              <a:rPr dirty="0" spc="-45"/>
              <a:t> </a:t>
            </a:r>
            <a:r>
              <a:rPr dirty="0" spc="-10"/>
              <a:t>Normas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929526" y="573669"/>
            <a:ext cx="5057775" cy="5911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700" spc="-80">
                <a:solidFill>
                  <a:srgbClr val="0099CC"/>
                </a:solidFill>
                <a:latin typeface="Microsoft Sans Serif"/>
                <a:cs typeface="Microsoft Sans Serif"/>
              </a:rPr>
              <a:t>Elementos</a:t>
            </a:r>
            <a:r>
              <a:rPr dirty="0" sz="3700" spc="-55">
                <a:solidFill>
                  <a:srgbClr val="0099CC"/>
                </a:solidFill>
                <a:latin typeface="Microsoft Sans Serif"/>
                <a:cs typeface="Microsoft Sans Serif"/>
              </a:rPr>
              <a:t> </a:t>
            </a:r>
            <a:r>
              <a:rPr dirty="0" sz="3700">
                <a:solidFill>
                  <a:srgbClr val="0099CC"/>
                </a:solidFill>
                <a:latin typeface="Microsoft Sans Serif"/>
                <a:cs typeface="Microsoft Sans Serif"/>
              </a:rPr>
              <a:t>e</a:t>
            </a:r>
            <a:r>
              <a:rPr dirty="0" sz="3700" spc="-50">
                <a:solidFill>
                  <a:srgbClr val="0099CC"/>
                </a:solidFill>
                <a:latin typeface="Microsoft Sans Serif"/>
                <a:cs typeface="Microsoft Sans Serif"/>
              </a:rPr>
              <a:t> </a:t>
            </a:r>
            <a:r>
              <a:rPr dirty="0" sz="3700" spc="-85">
                <a:solidFill>
                  <a:srgbClr val="0099CC"/>
                </a:solidFill>
                <a:latin typeface="Microsoft Sans Serif"/>
                <a:cs typeface="Microsoft Sans Serif"/>
              </a:rPr>
              <a:t>Referências</a:t>
            </a:r>
            <a:endParaRPr sz="3700">
              <a:latin typeface="Microsoft Sans Serif"/>
              <a:cs typeface="Microsoft Sans Serif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10844" y="2027235"/>
            <a:ext cx="4351655" cy="1229995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O</a:t>
            </a:r>
            <a:r>
              <a:rPr dirty="0" sz="1450" spc="14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símbolo</a:t>
            </a:r>
            <a:r>
              <a:rPr dirty="0" sz="1450" spc="15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50">
                <a:solidFill>
                  <a:srgbClr val="5B646F"/>
                </a:solidFill>
                <a:latin typeface="Microsoft Sans Serif"/>
                <a:cs typeface="Microsoft Sans Serif"/>
              </a:rPr>
              <a:t>da</a:t>
            </a:r>
            <a:r>
              <a:rPr dirty="0" sz="1450" spc="15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marca</a:t>
            </a:r>
            <a:r>
              <a:rPr dirty="0" sz="1450" spc="15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0099CC"/>
                </a:solidFill>
                <a:latin typeface="Microsoft Sans Serif"/>
                <a:cs typeface="Microsoft Sans Serif"/>
              </a:rPr>
              <a:t>doutor</a:t>
            </a:r>
            <a:r>
              <a:rPr dirty="0" sz="1450" spc="-10" b="1">
                <a:solidFill>
                  <a:srgbClr val="0099CC"/>
                </a:solidFill>
                <a:latin typeface="Arial"/>
                <a:cs typeface="Arial"/>
              </a:rPr>
              <a:t>finanças</a:t>
            </a:r>
            <a:endParaRPr sz="1450">
              <a:latin typeface="Arial"/>
              <a:cs typeface="Arial"/>
            </a:endParaRPr>
          </a:p>
          <a:p>
            <a:pPr marL="12700" marR="5080">
              <a:lnSpc>
                <a:spcPct val="109000"/>
              </a:lnSpc>
            </a:pP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é</a:t>
            </a:r>
            <a:r>
              <a:rPr dirty="0" sz="1450" spc="15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constituído</a:t>
            </a:r>
            <a:r>
              <a:rPr dirty="0" sz="1450" spc="15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55">
                <a:solidFill>
                  <a:srgbClr val="5B646F"/>
                </a:solidFill>
                <a:latin typeface="Microsoft Sans Serif"/>
                <a:cs typeface="Microsoft Sans Serif"/>
              </a:rPr>
              <a:t>pela</a:t>
            </a:r>
            <a:r>
              <a:rPr dirty="0" sz="1450" spc="15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forma</a:t>
            </a:r>
            <a:r>
              <a:rPr dirty="0" sz="1450" spc="15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de</a:t>
            </a:r>
            <a:r>
              <a:rPr dirty="0" sz="1450" spc="15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um</a:t>
            </a:r>
            <a:r>
              <a:rPr dirty="0" sz="1450" spc="15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b="1">
                <a:solidFill>
                  <a:srgbClr val="5B646F"/>
                </a:solidFill>
                <a:latin typeface="Arial"/>
                <a:cs typeface="Arial"/>
              </a:rPr>
              <a:t>Balão</a:t>
            </a:r>
            <a:r>
              <a:rPr dirty="0" sz="1450" spc="135" b="1">
                <a:solidFill>
                  <a:srgbClr val="5B646F"/>
                </a:solidFill>
                <a:latin typeface="Arial"/>
                <a:cs typeface="Arial"/>
              </a:rPr>
              <a:t> </a:t>
            </a:r>
            <a:r>
              <a:rPr dirty="0" sz="1450" b="1">
                <a:solidFill>
                  <a:srgbClr val="5B646F"/>
                </a:solidFill>
                <a:latin typeface="Arial"/>
                <a:cs typeface="Arial"/>
              </a:rPr>
              <a:t>de</a:t>
            </a:r>
            <a:r>
              <a:rPr dirty="0" sz="1450" spc="130" b="1">
                <a:solidFill>
                  <a:srgbClr val="5B646F"/>
                </a:solidFill>
                <a:latin typeface="Arial"/>
                <a:cs typeface="Arial"/>
              </a:rPr>
              <a:t> </a:t>
            </a:r>
            <a:r>
              <a:rPr dirty="0" sz="1450" spc="-10" b="1">
                <a:solidFill>
                  <a:srgbClr val="5B646F"/>
                </a:solidFill>
                <a:latin typeface="Arial"/>
                <a:cs typeface="Arial"/>
              </a:rPr>
              <a:t>Diálogo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e</a:t>
            </a:r>
            <a:r>
              <a:rPr dirty="0" sz="1450" spc="8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um</a:t>
            </a:r>
            <a:r>
              <a:rPr dirty="0" sz="1450" spc="8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ícone</a:t>
            </a:r>
            <a:r>
              <a:rPr dirty="0" sz="1450" spc="8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de</a:t>
            </a:r>
            <a:r>
              <a:rPr dirty="0" sz="1450" spc="8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b="1">
                <a:solidFill>
                  <a:srgbClr val="5B646F"/>
                </a:solidFill>
                <a:latin typeface="Arial"/>
                <a:cs typeface="Arial"/>
              </a:rPr>
              <a:t>Gráfico</a:t>
            </a:r>
            <a:r>
              <a:rPr dirty="0" sz="1450" spc="70" b="1">
                <a:solidFill>
                  <a:srgbClr val="5B646F"/>
                </a:solidFill>
                <a:latin typeface="Arial"/>
                <a:cs typeface="Arial"/>
              </a:rPr>
              <a:t> </a:t>
            </a:r>
            <a:r>
              <a:rPr dirty="0" sz="1450" b="1">
                <a:solidFill>
                  <a:srgbClr val="5B646F"/>
                </a:solidFill>
                <a:latin typeface="Arial"/>
                <a:cs typeface="Arial"/>
              </a:rPr>
              <a:t>de</a:t>
            </a:r>
            <a:r>
              <a:rPr dirty="0" sz="1450" spc="65" b="1">
                <a:solidFill>
                  <a:srgbClr val="5B646F"/>
                </a:solidFill>
                <a:latin typeface="Arial"/>
                <a:cs typeface="Arial"/>
              </a:rPr>
              <a:t> </a:t>
            </a:r>
            <a:r>
              <a:rPr dirty="0" sz="1450" b="1">
                <a:solidFill>
                  <a:srgbClr val="5B646F"/>
                </a:solidFill>
                <a:latin typeface="Arial"/>
                <a:cs typeface="Arial"/>
              </a:rPr>
              <a:t>Linha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,</a:t>
            </a:r>
            <a:r>
              <a:rPr dirty="0" sz="1450" spc="8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inscrito</a:t>
            </a:r>
            <a:r>
              <a:rPr dirty="0" sz="1450" spc="8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no</a:t>
            </a:r>
            <a:r>
              <a:rPr dirty="0" sz="1450" spc="9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25">
                <a:solidFill>
                  <a:srgbClr val="5B646F"/>
                </a:solidFill>
                <a:latin typeface="Microsoft Sans Serif"/>
                <a:cs typeface="Microsoft Sans Serif"/>
              </a:rPr>
              <a:t>seu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interior.</a:t>
            </a:r>
            <a:r>
              <a:rPr dirty="0" sz="1450" spc="-3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Todo</a:t>
            </a:r>
            <a:r>
              <a:rPr dirty="0" sz="1450" spc="-3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o</a:t>
            </a:r>
            <a:r>
              <a:rPr dirty="0" sz="1450" spc="-3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b="1">
                <a:solidFill>
                  <a:srgbClr val="5B646F"/>
                </a:solidFill>
                <a:latin typeface="Arial"/>
                <a:cs typeface="Arial"/>
              </a:rPr>
              <a:t>Universo</a:t>
            </a:r>
            <a:r>
              <a:rPr dirty="0" sz="1450" spc="10" b="1">
                <a:solidFill>
                  <a:srgbClr val="5B646F"/>
                </a:solidFill>
                <a:latin typeface="Arial"/>
                <a:cs typeface="Arial"/>
              </a:rPr>
              <a:t> </a:t>
            </a:r>
            <a:r>
              <a:rPr dirty="0" sz="1450" b="1">
                <a:solidFill>
                  <a:srgbClr val="5B646F"/>
                </a:solidFill>
                <a:latin typeface="Arial"/>
                <a:cs typeface="Arial"/>
              </a:rPr>
              <a:t>Gráfico</a:t>
            </a:r>
            <a:r>
              <a:rPr dirty="0" sz="1450" spc="-15" b="1">
                <a:solidFill>
                  <a:srgbClr val="5B646F"/>
                </a:solidFill>
                <a:latin typeface="Arial"/>
                <a:cs typeface="Arial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da</a:t>
            </a:r>
            <a:r>
              <a:rPr dirty="0" sz="1450" spc="-3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marca</a:t>
            </a:r>
            <a:r>
              <a:rPr dirty="0" sz="1450" spc="-3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20">
                <a:solidFill>
                  <a:srgbClr val="5B646F"/>
                </a:solidFill>
                <a:latin typeface="Microsoft Sans Serif"/>
                <a:cs typeface="Microsoft Sans Serif"/>
              </a:rPr>
              <a:t>deve</a:t>
            </a:r>
            <a:r>
              <a:rPr dirty="0" sz="1450" spc="50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ser</a:t>
            </a:r>
            <a:r>
              <a:rPr dirty="0" sz="1450" spc="3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desenvolvido</a:t>
            </a:r>
            <a:r>
              <a:rPr dirty="0" sz="1450" spc="3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</a:t>
            </a:r>
            <a:r>
              <a:rPr dirty="0" sz="1450" spc="3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partir</a:t>
            </a:r>
            <a:r>
              <a:rPr dirty="0" sz="1450" spc="3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destas</a:t>
            </a:r>
            <a:r>
              <a:rPr dirty="0" sz="1450" spc="3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referências</a:t>
            </a:r>
            <a:r>
              <a:rPr dirty="0" sz="1450" spc="3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formais.</a:t>
            </a:r>
            <a:endParaRPr sz="1450">
              <a:latin typeface="Microsoft Sans Serif"/>
              <a:cs typeface="Microsoft Sans Serif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10844" y="3419864"/>
            <a:ext cx="4379595" cy="17113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386080">
              <a:lnSpc>
                <a:spcPct val="109000"/>
              </a:lnSpc>
              <a:spcBef>
                <a:spcPts val="90"/>
              </a:spcBef>
            </a:pP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O</a:t>
            </a:r>
            <a:r>
              <a:rPr dirty="0" sz="1450" spc="14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b="1">
                <a:solidFill>
                  <a:srgbClr val="5B646F"/>
                </a:solidFill>
                <a:latin typeface="Arial"/>
                <a:cs typeface="Arial"/>
              </a:rPr>
              <a:t>Balão</a:t>
            </a:r>
            <a:r>
              <a:rPr dirty="0" sz="1450" spc="120" b="1">
                <a:solidFill>
                  <a:srgbClr val="5B646F"/>
                </a:solidFill>
                <a:latin typeface="Arial"/>
                <a:cs typeface="Arial"/>
              </a:rPr>
              <a:t> </a:t>
            </a:r>
            <a:r>
              <a:rPr dirty="0" sz="1450" b="1">
                <a:solidFill>
                  <a:srgbClr val="5B646F"/>
                </a:solidFill>
                <a:latin typeface="Arial"/>
                <a:cs typeface="Arial"/>
              </a:rPr>
              <a:t>de</a:t>
            </a:r>
            <a:r>
              <a:rPr dirty="0" sz="1450" spc="125" b="1">
                <a:solidFill>
                  <a:srgbClr val="5B646F"/>
                </a:solidFill>
                <a:latin typeface="Arial"/>
                <a:cs typeface="Arial"/>
              </a:rPr>
              <a:t> </a:t>
            </a:r>
            <a:r>
              <a:rPr dirty="0" sz="1450" b="1">
                <a:solidFill>
                  <a:srgbClr val="5B646F"/>
                </a:solidFill>
                <a:latin typeface="Arial"/>
                <a:cs typeface="Arial"/>
              </a:rPr>
              <a:t>Diálogo</a:t>
            </a:r>
            <a:r>
              <a:rPr dirty="0" sz="1450" spc="130" b="1">
                <a:solidFill>
                  <a:srgbClr val="5B646F"/>
                </a:solidFill>
                <a:latin typeface="Arial"/>
                <a:cs typeface="Arial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é</a:t>
            </a:r>
            <a:r>
              <a:rPr dirty="0" sz="1450" spc="14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definido</a:t>
            </a:r>
            <a:r>
              <a:rPr dirty="0" sz="1450" spc="15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por</a:t>
            </a:r>
            <a:r>
              <a:rPr dirty="0" sz="1450" spc="14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25">
                <a:solidFill>
                  <a:srgbClr val="5B646F"/>
                </a:solidFill>
                <a:latin typeface="Microsoft Sans Serif"/>
                <a:cs typeface="Microsoft Sans Serif"/>
              </a:rPr>
              <a:t>um </a:t>
            </a: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rectângulo</a:t>
            </a:r>
            <a:r>
              <a:rPr dirty="0" sz="1450" spc="20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regular,</a:t>
            </a:r>
            <a:r>
              <a:rPr dirty="0" sz="1450" spc="20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de</a:t>
            </a:r>
            <a:r>
              <a:rPr dirty="0" sz="1450" spc="204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cantos</a:t>
            </a:r>
            <a:r>
              <a:rPr dirty="0" sz="1450" spc="20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arredondados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com</a:t>
            </a:r>
            <a:r>
              <a:rPr dirty="0" sz="1450" spc="15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o</a:t>
            </a:r>
            <a:r>
              <a:rPr dirty="0" sz="1450" spc="15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mesmo</a:t>
            </a:r>
            <a:r>
              <a:rPr dirty="0" sz="1450" spc="15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diâmetro</a:t>
            </a:r>
            <a:r>
              <a:rPr dirty="0" sz="1450" spc="15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em</a:t>
            </a:r>
            <a:r>
              <a:rPr dirty="0" sz="1450" spc="15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todos.</a:t>
            </a:r>
            <a:r>
              <a:rPr dirty="0" sz="1450" spc="15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Na</a:t>
            </a:r>
            <a:r>
              <a:rPr dirty="0" sz="1450" spc="15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base</a:t>
            </a:r>
            <a:r>
              <a:rPr dirty="0" sz="1450" spc="15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25">
                <a:solidFill>
                  <a:srgbClr val="5B646F"/>
                </a:solidFill>
                <a:latin typeface="Microsoft Sans Serif"/>
                <a:cs typeface="Microsoft Sans Serif"/>
              </a:rPr>
              <a:t>da</a:t>
            </a:r>
            <a:endParaRPr sz="1450">
              <a:latin typeface="Microsoft Sans Serif"/>
              <a:cs typeface="Microsoft Sans Serif"/>
            </a:endParaRPr>
          </a:p>
          <a:p>
            <a:pPr marL="12700" marR="5080">
              <a:lnSpc>
                <a:spcPct val="109000"/>
              </a:lnSpc>
            </a:pP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forma,</a:t>
            </a:r>
            <a:r>
              <a:rPr dirty="0" sz="1450" spc="17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em</a:t>
            </a:r>
            <a:r>
              <a:rPr dirty="0" sz="1450" spc="18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sentido</a:t>
            </a:r>
            <a:r>
              <a:rPr dirty="0" sz="1450" spc="17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descendente,</a:t>
            </a:r>
            <a:r>
              <a:rPr dirty="0" sz="1450" spc="18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surge</a:t>
            </a:r>
            <a:r>
              <a:rPr dirty="0" sz="1450" spc="18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o</a:t>
            </a:r>
            <a:r>
              <a:rPr dirty="0" sz="1450" spc="17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 b="1">
                <a:solidFill>
                  <a:srgbClr val="5B646F"/>
                </a:solidFill>
                <a:latin typeface="Arial"/>
                <a:cs typeface="Arial"/>
              </a:rPr>
              <a:t>Indicador </a:t>
            </a:r>
            <a:r>
              <a:rPr dirty="0" sz="1450" b="1">
                <a:solidFill>
                  <a:srgbClr val="5B646F"/>
                </a:solidFill>
                <a:latin typeface="Arial"/>
                <a:cs typeface="Arial"/>
              </a:rPr>
              <a:t>de</a:t>
            </a:r>
            <a:r>
              <a:rPr dirty="0" sz="1450" spc="90" b="1">
                <a:solidFill>
                  <a:srgbClr val="5B646F"/>
                </a:solidFill>
                <a:latin typeface="Arial"/>
                <a:cs typeface="Arial"/>
              </a:rPr>
              <a:t> </a:t>
            </a:r>
            <a:r>
              <a:rPr dirty="0" sz="1450" b="1">
                <a:solidFill>
                  <a:srgbClr val="5B646F"/>
                </a:solidFill>
                <a:latin typeface="Arial"/>
                <a:cs typeface="Arial"/>
              </a:rPr>
              <a:t>Diálogo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.</a:t>
            </a:r>
            <a:r>
              <a:rPr dirty="0" sz="1450" spc="12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Estes</a:t>
            </a:r>
            <a:r>
              <a:rPr dirty="0" sz="1450" spc="114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elementos</a:t>
            </a:r>
            <a:r>
              <a:rPr dirty="0" sz="1450" spc="114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vão</a:t>
            </a:r>
            <a:r>
              <a:rPr dirty="0" sz="1450" spc="114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ser</a:t>
            </a:r>
            <a:r>
              <a:rPr dirty="0" sz="1450" spc="114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</a:t>
            </a:r>
            <a:r>
              <a:rPr dirty="0" sz="1450" spc="114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20">
                <a:solidFill>
                  <a:srgbClr val="5B646F"/>
                </a:solidFill>
                <a:latin typeface="Microsoft Sans Serif"/>
                <a:cs typeface="Microsoft Sans Serif"/>
              </a:rPr>
              <a:t>base</a:t>
            </a:r>
            <a:endParaRPr sz="1450">
              <a:latin typeface="Microsoft Sans Serif"/>
              <a:cs typeface="Microsoft Sans Serif"/>
            </a:endParaRPr>
          </a:p>
          <a:p>
            <a:pPr marL="12700" marR="930275">
              <a:lnSpc>
                <a:spcPct val="109000"/>
              </a:lnSpc>
            </a:pP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de</a:t>
            </a:r>
            <a:r>
              <a:rPr dirty="0" sz="1450" spc="17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criação</a:t>
            </a:r>
            <a:r>
              <a:rPr dirty="0" sz="1450" spc="17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e</a:t>
            </a:r>
            <a:r>
              <a:rPr dirty="0" sz="1450" spc="17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definição</a:t>
            </a:r>
            <a:r>
              <a:rPr dirty="0" sz="1450" spc="18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dos</a:t>
            </a:r>
            <a:r>
              <a:rPr dirty="0" sz="1450" spc="17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55">
                <a:solidFill>
                  <a:srgbClr val="5B646F"/>
                </a:solidFill>
                <a:latin typeface="Microsoft Sans Serif"/>
                <a:cs typeface="Microsoft Sans Serif"/>
              </a:rPr>
              <a:t>layouts</a:t>
            </a:r>
            <a:r>
              <a:rPr dirty="0" sz="1450" spc="17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20">
                <a:solidFill>
                  <a:srgbClr val="5B646F"/>
                </a:solidFill>
                <a:latin typeface="Microsoft Sans Serif"/>
                <a:cs typeface="Microsoft Sans Serif"/>
              </a:rPr>
              <a:t>para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</a:t>
            </a:r>
            <a:r>
              <a:rPr dirty="0" sz="1450" spc="17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comunicação</a:t>
            </a:r>
            <a:r>
              <a:rPr dirty="0" sz="1450" spc="18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50">
                <a:solidFill>
                  <a:srgbClr val="5B646F"/>
                </a:solidFill>
                <a:latin typeface="Microsoft Sans Serif"/>
                <a:cs typeface="Microsoft Sans Serif"/>
              </a:rPr>
              <a:t>da</a:t>
            </a:r>
            <a:r>
              <a:rPr dirty="0" sz="1450" spc="18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marca.</a:t>
            </a:r>
            <a:endParaRPr sz="1450">
              <a:latin typeface="Microsoft Sans Serif"/>
              <a:cs typeface="Microsoft Sans Serif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10844" y="5294152"/>
            <a:ext cx="3798570" cy="147066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9000"/>
              </a:lnSpc>
              <a:spcBef>
                <a:spcPts val="90"/>
              </a:spcBef>
            </a:pP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O</a:t>
            </a:r>
            <a:r>
              <a:rPr dirty="0" sz="1450" spc="6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ícone</a:t>
            </a:r>
            <a:r>
              <a:rPr dirty="0" sz="1450" spc="6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b="1">
                <a:solidFill>
                  <a:srgbClr val="5B646F"/>
                </a:solidFill>
                <a:latin typeface="Arial"/>
                <a:cs typeface="Arial"/>
              </a:rPr>
              <a:t>Gráfico</a:t>
            </a:r>
            <a:r>
              <a:rPr dirty="0" sz="1450" spc="45" b="1">
                <a:solidFill>
                  <a:srgbClr val="5B646F"/>
                </a:solidFill>
                <a:latin typeface="Arial"/>
                <a:cs typeface="Arial"/>
              </a:rPr>
              <a:t> </a:t>
            </a:r>
            <a:r>
              <a:rPr dirty="0" sz="1450" b="1">
                <a:solidFill>
                  <a:srgbClr val="5B646F"/>
                </a:solidFill>
                <a:latin typeface="Arial"/>
                <a:cs typeface="Arial"/>
              </a:rPr>
              <a:t>de</a:t>
            </a:r>
            <a:r>
              <a:rPr dirty="0" sz="1450" spc="45" b="1">
                <a:solidFill>
                  <a:srgbClr val="5B646F"/>
                </a:solidFill>
                <a:latin typeface="Arial"/>
                <a:cs typeface="Arial"/>
              </a:rPr>
              <a:t> </a:t>
            </a:r>
            <a:r>
              <a:rPr dirty="0" sz="1450" b="1">
                <a:solidFill>
                  <a:srgbClr val="5B646F"/>
                </a:solidFill>
                <a:latin typeface="Arial"/>
                <a:cs typeface="Arial"/>
              </a:rPr>
              <a:t>Linha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,</a:t>
            </a:r>
            <a:r>
              <a:rPr dirty="0" sz="1450" spc="7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como</a:t>
            </a:r>
            <a:r>
              <a:rPr dirty="0" sz="1450" spc="6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o</a:t>
            </a:r>
            <a:r>
              <a:rPr dirty="0" sz="1450" spc="6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próprio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nome</a:t>
            </a:r>
            <a:r>
              <a:rPr dirty="0" sz="1450" spc="18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sugere,</a:t>
            </a:r>
            <a:r>
              <a:rPr dirty="0" sz="1450" spc="18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é</a:t>
            </a:r>
            <a:r>
              <a:rPr dirty="0" sz="1450" spc="18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definido</a:t>
            </a:r>
            <a:r>
              <a:rPr dirty="0" sz="1450" spc="18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por</a:t>
            </a:r>
            <a:r>
              <a:rPr dirty="0" sz="1450" spc="18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uma</a:t>
            </a:r>
            <a:r>
              <a:rPr dirty="0" sz="1450" spc="18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linha</a:t>
            </a:r>
            <a:r>
              <a:rPr dirty="0" sz="1450" spc="18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25">
                <a:solidFill>
                  <a:srgbClr val="5B646F"/>
                </a:solidFill>
                <a:latin typeface="Microsoft Sans Serif"/>
                <a:cs typeface="Microsoft Sans Serif"/>
              </a:rPr>
              <a:t>em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zig‑zag,</a:t>
            </a:r>
            <a:r>
              <a:rPr dirty="0" sz="1450" spc="20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de</a:t>
            </a:r>
            <a:r>
              <a:rPr dirty="0" sz="1450" spc="204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expressão</a:t>
            </a:r>
            <a:r>
              <a:rPr dirty="0" sz="1450" spc="204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robusta</a:t>
            </a:r>
            <a:r>
              <a:rPr dirty="0" sz="1450" spc="20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(espessura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acentuada)</a:t>
            </a:r>
            <a:r>
              <a:rPr dirty="0" sz="1450" spc="15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e</a:t>
            </a:r>
            <a:r>
              <a:rPr dirty="0" sz="1450" spc="114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com</a:t>
            </a:r>
            <a:r>
              <a:rPr dirty="0" sz="1450" spc="114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as</a:t>
            </a:r>
            <a:r>
              <a:rPr dirty="0" sz="1450" spc="114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terminações</a:t>
            </a:r>
            <a:r>
              <a:rPr dirty="0" sz="1450" spc="114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redondas.</a:t>
            </a:r>
            <a:endParaRPr sz="1450">
              <a:latin typeface="Microsoft Sans Serif"/>
              <a:cs typeface="Microsoft Sans Serif"/>
            </a:endParaRPr>
          </a:p>
          <a:p>
            <a:pPr marL="12700" marR="439420">
              <a:lnSpc>
                <a:spcPct val="109000"/>
              </a:lnSpc>
            </a:pP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Estas</a:t>
            </a:r>
            <a:r>
              <a:rPr dirty="0" sz="1450" spc="12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características</a:t>
            </a:r>
            <a:r>
              <a:rPr dirty="0" sz="1450" spc="13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vão</a:t>
            </a:r>
            <a:r>
              <a:rPr dirty="0" sz="1450" spc="16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estar</a:t>
            </a:r>
            <a:r>
              <a:rPr dirty="0" sz="1450" spc="17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na</a:t>
            </a:r>
            <a:r>
              <a:rPr dirty="0" sz="1450" spc="16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20">
                <a:solidFill>
                  <a:srgbClr val="5B646F"/>
                </a:solidFill>
                <a:latin typeface="Microsoft Sans Serif"/>
                <a:cs typeface="Microsoft Sans Serif"/>
              </a:rPr>
              <a:t>base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do</a:t>
            </a:r>
            <a:r>
              <a:rPr dirty="0" sz="1450" spc="19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desenho</a:t>
            </a:r>
            <a:r>
              <a:rPr dirty="0" sz="1450" spc="19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50">
                <a:solidFill>
                  <a:srgbClr val="5B646F"/>
                </a:solidFill>
                <a:latin typeface="Microsoft Sans Serif"/>
                <a:cs typeface="Microsoft Sans Serif"/>
              </a:rPr>
              <a:t>da</a:t>
            </a:r>
            <a:r>
              <a:rPr dirty="0" sz="1450" spc="19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iconografia</a:t>
            </a:r>
            <a:r>
              <a:rPr dirty="0" sz="1450" spc="20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50">
                <a:solidFill>
                  <a:srgbClr val="5B646F"/>
                </a:solidFill>
                <a:latin typeface="Microsoft Sans Serif"/>
                <a:cs typeface="Microsoft Sans Serif"/>
              </a:rPr>
              <a:t>da</a:t>
            </a:r>
            <a:r>
              <a:rPr dirty="0" sz="1450" spc="19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marca.</a:t>
            </a:r>
            <a:endParaRPr sz="1450">
              <a:latin typeface="Microsoft Sans Serif"/>
              <a:cs typeface="Microsoft Sans Serif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10844" y="6927611"/>
            <a:ext cx="3858260" cy="19526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124460">
              <a:lnSpc>
                <a:spcPct val="109000"/>
              </a:lnSpc>
              <a:spcBef>
                <a:spcPts val="90"/>
              </a:spcBef>
            </a:pP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Estas</a:t>
            </a:r>
            <a:r>
              <a:rPr dirty="0" sz="1450" spc="18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componentes</a:t>
            </a:r>
            <a:r>
              <a:rPr dirty="0" sz="1450" spc="18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formais,</a:t>
            </a:r>
            <a:r>
              <a:rPr dirty="0" sz="1450" spc="18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de</a:t>
            </a:r>
            <a:r>
              <a:rPr dirty="0" sz="1450" spc="18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geometrias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regulares,</a:t>
            </a:r>
            <a:r>
              <a:rPr dirty="0" sz="1450" spc="22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sólidas,</a:t>
            </a:r>
            <a:r>
              <a:rPr dirty="0" sz="1450" spc="22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cantos</a:t>
            </a:r>
            <a:r>
              <a:rPr dirty="0" sz="1450" spc="22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e</a:t>
            </a:r>
            <a:r>
              <a:rPr dirty="0" sz="1450" spc="22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terminações </a:t>
            </a: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arredondadas,</a:t>
            </a:r>
            <a:r>
              <a:rPr dirty="0" sz="1450" spc="17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são</a:t>
            </a:r>
            <a:r>
              <a:rPr dirty="0" sz="1450" spc="17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a</a:t>
            </a:r>
            <a:r>
              <a:rPr dirty="0" sz="1450" spc="17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base</a:t>
            </a:r>
            <a:r>
              <a:rPr dirty="0" sz="1450" spc="17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de</a:t>
            </a:r>
            <a:r>
              <a:rPr dirty="0" sz="1450" spc="17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construção</a:t>
            </a:r>
            <a:endParaRPr sz="1450">
              <a:latin typeface="Microsoft Sans Serif"/>
              <a:cs typeface="Microsoft Sans Serif"/>
            </a:endParaRPr>
          </a:p>
          <a:p>
            <a:pPr algn="just" marL="12700" marR="5080">
              <a:lnSpc>
                <a:spcPct val="109000"/>
              </a:lnSpc>
            </a:pP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de</a:t>
            </a:r>
            <a:r>
              <a:rPr dirty="0" sz="1450" spc="19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um</a:t>
            </a:r>
            <a:r>
              <a:rPr dirty="0" sz="1450" spc="19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discurso</a:t>
            </a:r>
            <a:r>
              <a:rPr dirty="0" sz="1450" spc="19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visual</a:t>
            </a:r>
            <a:r>
              <a:rPr dirty="0" sz="1450" spc="19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que</a:t>
            </a:r>
            <a:r>
              <a:rPr dirty="0" sz="1450" spc="19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pretende</a:t>
            </a:r>
            <a:r>
              <a:rPr dirty="0" sz="1450" spc="19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criar</a:t>
            </a:r>
            <a:r>
              <a:rPr dirty="0" sz="1450" spc="19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25">
                <a:solidFill>
                  <a:srgbClr val="5B646F"/>
                </a:solidFill>
                <a:latin typeface="Microsoft Sans Serif"/>
                <a:cs typeface="Microsoft Sans Serif"/>
              </a:rPr>
              <a:t>um </a:t>
            </a:r>
            <a:r>
              <a:rPr dirty="0" sz="1450" b="1">
                <a:solidFill>
                  <a:srgbClr val="5B646F"/>
                </a:solidFill>
                <a:latin typeface="Arial"/>
                <a:cs typeface="Arial"/>
              </a:rPr>
              <a:t>Universo</a:t>
            </a:r>
            <a:r>
              <a:rPr dirty="0" sz="1450" spc="130" b="1">
                <a:solidFill>
                  <a:srgbClr val="5B646F"/>
                </a:solidFill>
                <a:latin typeface="Arial"/>
                <a:cs typeface="Arial"/>
              </a:rPr>
              <a:t> </a:t>
            </a:r>
            <a:r>
              <a:rPr dirty="0" sz="1450" b="1">
                <a:solidFill>
                  <a:srgbClr val="5B646F"/>
                </a:solidFill>
                <a:latin typeface="Arial"/>
                <a:cs typeface="Arial"/>
              </a:rPr>
              <a:t>Gráfico</a:t>
            </a:r>
            <a:r>
              <a:rPr dirty="0" sz="1450" spc="135" b="1">
                <a:solidFill>
                  <a:srgbClr val="5B646F"/>
                </a:solidFill>
                <a:latin typeface="Arial"/>
                <a:cs typeface="Arial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coerente</a:t>
            </a:r>
            <a:r>
              <a:rPr dirty="0" sz="1450" spc="15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e</a:t>
            </a:r>
            <a:r>
              <a:rPr dirty="0" sz="1450" spc="15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identitário</a:t>
            </a:r>
            <a:r>
              <a:rPr dirty="0" sz="1450" spc="15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20">
                <a:solidFill>
                  <a:srgbClr val="5B646F"/>
                </a:solidFill>
                <a:latin typeface="Microsoft Sans Serif"/>
                <a:cs typeface="Microsoft Sans Serif"/>
              </a:rPr>
              <a:t>para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</a:t>
            </a:r>
            <a:r>
              <a:rPr dirty="0" sz="1450" spc="14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marca</a:t>
            </a:r>
            <a:r>
              <a:rPr dirty="0" sz="1450" spc="14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0099CC"/>
                </a:solidFill>
                <a:latin typeface="Microsoft Sans Serif"/>
                <a:cs typeface="Microsoft Sans Serif"/>
              </a:rPr>
              <a:t>doutor</a:t>
            </a:r>
            <a:r>
              <a:rPr dirty="0" sz="1450" b="1">
                <a:solidFill>
                  <a:srgbClr val="0099CC"/>
                </a:solidFill>
                <a:latin typeface="Arial"/>
                <a:cs typeface="Arial"/>
              </a:rPr>
              <a:t>finanças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.</a:t>
            </a:r>
            <a:r>
              <a:rPr dirty="0" sz="1450" spc="14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Estes</a:t>
            </a:r>
            <a:r>
              <a:rPr dirty="0" sz="1450" spc="14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20">
                <a:solidFill>
                  <a:srgbClr val="5B646F"/>
                </a:solidFill>
                <a:latin typeface="Microsoft Sans Serif"/>
                <a:cs typeface="Microsoft Sans Serif"/>
              </a:rPr>
              <a:t>devem</a:t>
            </a:r>
            <a:endParaRPr sz="1450">
              <a:latin typeface="Microsoft Sans Serif"/>
              <a:cs typeface="Microsoft Sans Serif"/>
            </a:endParaRPr>
          </a:p>
          <a:p>
            <a:pPr algn="just" marL="12700" marR="334010">
              <a:lnSpc>
                <a:spcPct val="109000"/>
              </a:lnSpc>
            </a:pP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ser</a:t>
            </a:r>
            <a:r>
              <a:rPr dirty="0" sz="1450" spc="19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sempre</a:t>
            </a:r>
            <a:r>
              <a:rPr dirty="0" sz="1450" spc="19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obtidos</a:t>
            </a:r>
            <a:r>
              <a:rPr dirty="0" sz="1450" spc="19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</a:t>
            </a:r>
            <a:r>
              <a:rPr dirty="0" sz="1450" spc="19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partir</a:t>
            </a:r>
            <a:r>
              <a:rPr dirty="0" sz="1450" spc="20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do</a:t>
            </a:r>
            <a:r>
              <a:rPr dirty="0" sz="1450" spc="19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símbolo </a:t>
            </a:r>
            <a:r>
              <a:rPr dirty="0" sz="1450" spc="50">
                <a:solidFill>
                  <a:srgbClr val="5B646F"/>
                </a:solidFill>
                <a:latin typeface="Microsoft Sans Serif"/>
                <a:cs typeface="Microsoft Sans Serif"/>
              </a:rPr>
              <a:t>da</a:t>
            </a:r>
            <a:r>
              <a:rPr dirty="0" sz="1450" spc="14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marca</a:t>
            </a:r>
            <a:r>
              <a:rPr dirty="0" sz="1450" spc="14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e</a:t>
            </a:r>
            <a:r>
              <a:rPr dirty="0" sz="1450" spc="14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nunca</a:t>
            </a:r>
            <a:r>
              <a:rPr dirty="0" sz="1450" spc="14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serem</a:t>
            </a:r>
            <a:r>
              <a:rPr dirty="0" sz="1450" spc="14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criados</a:t>
            </a:r>
            <a:r>
              <a:rPr dirty="0" sz="1450" spc="14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de</a:t>
            </a:r>
            <a:r>
              <a:rPr dirty="0" sz="1450" spc="14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raiz.</a:t>
            </a:r>
            <a:endParaRPr sz="145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10844" y="367911"/>
            <a:ext cx="2537460" cy="842644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b="0">
                <a:latin typeface="Microsoft Sans Serif"/>
                <a:cs typeface="Microsoft Sans Serif"/>
              </a:rPr>
              <a:t>4</a:t>
            </a:r>
            <a:r>
              <a:rPr dirty="0" spc="-45" b="0">
                <a:latin typeface="Microsoft Sans Serif"/>
                <a:cs typeface="Microsoft Sans Serif"/>
              </a:rPr>
              <a:t> </a:t>
            </a:r>
            <a:r>
              <a:rPr dirty="0" spc="-175"/>
              <a:t>Forma</a:t>
            </a:r>
          </a:p>
        </p:txBody>
      </p:sp>
      <p:sp>
        <p:nvSpPr>
          <p:cNvPr id="8" name="object 8" descr=""/>
          <p:cNvSpPr/>
          <p:nvPr/>
        </p:nvSpPr>
        <p:spPr>
          <a:xfrm>
            <a:off x="5942227" y="4246609"/>
            <a:ext cx="3702685" cy="2777490"/>
          </a:xfrm>
          <a:custGeom>
            <a:avLst/>
            <a:gdLst/>
            <a:ahLst/>
            <a:cxnLst/>
            <a:rect l="l" t="t" r="r" b="b"/>
            <a:pathLst>
              <a:path w="3702684" h="2777490">
                <a:moveTo>
                  <a:pt x="1611731" y="2450187"/>
                </a:moveTo>
                <a:lnTo>
                  <a:pt x="920788" y="2450187"/>
                </a:lnTo>
                <a:lnTo>
                  <a:pt x="926013" y="2452323"/>
                </a:lnTo>
                <a:lnTo>
                  <a:pt x="1239585" y="2765884"/>
                </a:lnTo>
                <a:lnTo>
                  <a:pt x="1245337" y="2770604"/>
                </a:lnTo>
                <a:lnTo>
                  <a:pt x="1251838" y="2774076"/>
                </a:lnTo>
                <a:lnTo>
                  <a:pt x="1258886" y="2776219"/>
                </a:lnTo>
                <a:lnTo>
                  <a:pt x="1266275" y="2776952"/>
                </a:lnTo>
                <a:lnTo>
                  <a:pt x="1273694" y="2776219"/>
                </a:lnTo>
                <a:lnTo>
                  <a:pt x="1280746" y="2774076"/>
                </a:lnTo>
                <a:lnTo>
                  <a:pt x="1287240" y="2770604"/>
                </a:lnTo>
                <a:lnTo>
                  <a:pt x="1292986" y="2765884"/>
                </a:lnTo>
                <a:lnTo>
                  <a:pt x="1606506" y="2452323"/>
                </a:lnTo>
                <a:lnTo>
                  <a:pt x="1611731" y="2450187"/>
                </a:lnTo>
                <a:close/>
              </a:path>
              <a:path w="3702684" h="2777490">
                <a:moveTo>
                  <a:pt x="3207368" y="0"/>
                </a:moveTo>
                <a:lnTo>
                  <a:pt x="495178" y="0"/>
                </a:lnTo>
                <a:lnTo>
                  <a:pt x="447553" y="2271"/>
                </a:lnTo>
                <a:lnTo>
                  <a:pt x="401195" y="8945"/>
                </a:lnTo>
                <a:lnTo>
                  <a:pt x="356313" y="19814"/>
                </a:lnTo>
                <a:lnTo>
                  <a:pt x="313116" y="34667"/>
                </a:lnTo>
                <a:lnTo>
                  <a:pt x="271814" y="53295"/>
                </a:lnTo>
                <a:lnTo>
                  <a:pt x="232614" y="75490"/>
                </a:lnTo>
                <a:lnTo>
                  <a:pt x="195726" y="101042"/>
                </a:lnTo>
                <a:lnTo>
                  <a:pt x="161360" y="129742"/>
                </a:lnTo>
                <a:lnTo>
                  <a:pt x="129724" y="161381"/>
                </a:lnTo>
                <a:lnTo>
                  <a:pt x="101027" y="195749"/>
                </a:lnTo>
                <a:lnTo>
                  <a:pt x="75477" y="232637"/>
                </a:lnTo>
                <a:lnTo>
                  <a:pt x="53286" y="271837"/>
                </a:lnTo>
                <a:lnTo>
                  <a:pt x="34660" y="313138"/>
                </a:lnTo>
                <a:lnTo>
                  <a:pt x="19810" y="356332"/>
                </a:lnTo>
                <a:lnTo>
                  <a:pt x="8943" y="401210"/>
                </a:lnTo>
                <a:lnTo>
                  <a:pt x="2270" y="447561"/>
                </a:lnTo>
                <a:lnTo>
                  <a:pt x="0" y="495178"/>
                </a:lnTo>
                <a:lnTo>
                  <a:pt x="122" y="1957542"/>
                </a:lnTo>
                <a:lnTo>
                  <a:pt x="2270" y="2002600"/>
                </a:lnTo>
                <a:lnTo>
                  <a:pt x="8943" y="2048958"/>
                </a:lnTo>
                <a:lnTo>
                  <a:pt x="19810" y="2093840"/>
                </a:lnTo>
                <a:lnTo>
                  <a:pt x="34660" y="2137038"/>
                </a:lnTo>
                <a:lnTo>
                  <a:pt x="53286" y="2178343"/>
                </a:lnTo>
                <a:lnTo>
                  <a:pt x="75477" y="2217545"/>
                </a:lnTo>
                <a:lnTo>
                  <a:pt x="101027" y="2254435"/>
                </a:lnTo>
                <a:lnTo>
                  <a:pt x="129724" y="2288805"/>
                </a:lnTo>
                <a:lnTo>
                  <a:pt x="161360" y="2320445"/>
                </a:lnTo>
                <a:lnTo>
                  <a:pt x="195726" y="2349145"/>
                </a:lnTo>
                <a:lnTo>
                  <a:pt x="232614" y="2374697"/>
                </a:lnTo>
                <a:lnTo>
                  <a:pt x="271814" y="2396892"/>
                </a:lnTo>
                <a:lnTo>
                  <a:pt x="313116" y="2415520"/>
                </a:lnTo>
                <a:lnTo>
                  <a:pt x="356313" y="2430373"/>
                </a:lnTo>
                <a:lnTo>
                  <a:pt x="401195" y="2441241"/>
                </a:lnTo>
                <a:lnTo>
                  <a:pt x="447553" y="2447915"/>
                </a:lnTo>
                <a:lnTo>
                  <a:pt x="495178" y="2450187"/>
                </a:lnTo>
                <a:lnTo>
                  <a:pt x="3207368" y="2450187"/>
                </a:lnTo>
                <a:lnTo>
                  <a:pt x="3254992" y="2447915"/>
                </a:lnTo>
                <a:lnTo>
                  <a:pt x="3301350" y="2441241"/>
                </a:lnTo>
                <a:lnTo>
                  <a:pt x="3346232" y="2430373"/>
                </a:lnTo>
                <a:lnTo>
                  <a:pt x="3389431" y="2415520"/>
                </a:lnTo>
                <a:lnTo>
                  <a:pt x="3430736" y="2396892"/>
                </a:lnTo>
                <a:lnTo>
                  <a:pt x="3469939" y="2374697"/>
                </a:lnTo>
                <a:lnTo>
                  <a:pt x="3506831" y="2349145"/>
                </a:lnTo>
                <a:lnTo>
                  <a:pt x="3541201" y="2320445"/>
                </a:lnTo>
                <a:lnTo>
                  <a:pt x="3572841" y="2288805"/>
                </a:lnTo>
                <a:lnTo>
                  <a:pt x="3601543" y="2254435"/>
                </a:lnTo>
                <a:lnTo>
                  <a:pt x="3627096" y="2217545"/>
                </a:lnTo>
                <a:lnTo>
                  <a:pt x="3649292" y="2178343"/>
                </a:lnTo>
                <a:lnTo>
                  <a:pt x="3667921" y="2137038"/>
                </a:lnTo>
                <a:lnTo>
                  <a:pt x="3682774" y="2093840"/>
                </a:lnTo>
                <a:lnTo>
                  <a:pt x="3693643" y="2048958"/>
                </a:lnTo>
                <a:lnTo>
                  <a:pt x="3700317" y="2002600"/>
                </a:lnTo>
                <a:lnTo>
                  <a:pt x="3702466" y="1957542"/>
                </a:lnTo>
                <a:lnTo>
                  <a:pt x="1526466" y="1957542"/>
                </a:lnTo>
                <a:lnTo>
                  <a:pt x="1491557" y="1953399"/>
                </a:lnTo>
                <a:lnTo>
                  <a:pt x="1459055" y="1941406"/>
                </a:lnTo>
                <a:lnTo>
                  <a:pt x="1430337" y="1922220"/>
                </a:lnTo>
                <a:lnTo>
                  <a:pt x="1406784" y="1896497"/>
                </a:lnTo>
                <a:lnTo>
                  <a:pt x="1199283" y="1604963"/>
                </a:lnTo>
                <a:lnTo>
                  <a:pt x="744994" y="1604963"/>
                </a:lnTo>
                <a:lnTo>
                  <a:pt x="699986" y="1603834"/>
                </a:lnTo>
                <a:lnTo>
                  <a:pt x="657769" y="1589496"/>
                </a:lnTo>
                <a:lnTo>
                  <a:pt x="621618" y="1563061"/>
                </a:lnTo>
                <a:lnTo>
                  <a:pt x="594809" y="1525639"/>
                </a:lnTo>
                <a:lnTo>
                  <a:pt x="581402" y="1481930"/>
                </a:lnTo>
                <a:lnTo>
                  <a:pt x="582591" y="1437908"/>
                </a:lnTo>
                <a:lnTo>
                  <a:pt x="597253" y="1396709"/>
                </a:lnTo>
                <a:lnTo>
                  <a:pt x="624267" y="1361468"/>
                </a:lnTo>
                <a:lnTo>
                  <a:pt x="662513" y="1335320"/>
                </a:lnTo>
                <a:lnTo>
                  <a:pt x="1074103" y="1140677"/>
                </a:lnTo>
                <a:lnTo>
                  <a:pt x="1124234" y="1126962"/>
                </a:lnTo>
                <a:lnTo>
                  <a:pt x="1733470" y="1126962"/>
                </a:lnTo>
                <a:lnTo>
                  <a:pt x="1756951" y="1083516"/>
                </a:lnTo>
                <a:lnTo>
                  <a:pt x="1799463" y="1035363"/>
                </a:lnTo>
                <a:lnTo>
                  <a:pt x="1859189" y="1010063"/>
                </a:lnTo>
                <a:lnTo>
                  <a:pt x="1892108" y="1007639"/>
                </a:lnTo>
                <a:lnTo>
                  <a:pt x="2493019" y="1007639"/>
                </a:lnTo>
                <a:lnTo>
                  <a:pt x="2870132" y="615907"/>
                </a:lnTo>
                <a:lnTo>
                  <a:pt x="2907172" y="588038"/>
                </a:lnTo>
                <a:lnTo>
                  <a:pt x="2949708" y="573402"/>
                </a:lnTo>
                <a:lnTo>
                  <a:pt x="2994339" y="572082"/>
                </a:lnTo>
                <a:lnTo>
                  <a:pt x="3702588" y="572082"/>
                </a:lnTo>
                <a:lnTo>
                  <a:pt x="3702588" y="495178"/>
                </a:lnTo>
                <a:lnTo>
                  <a:pt x="3700317" y="447561"/>
                </a:lnTo>
                <a:lnTo>
                  <a:pt x="3693643" y="401210"/>
                </a:lnTo>
                <a:lnTo>
                  <a:pt x="3682774" y="356332"/>
                </a:lnTo>
                <a:lnTo>
                  <a:pt x="3667921" y="313138"/>
                </a:lnTo>
                <a:lnTo>
                  <a:pt x="3649292" y="271837"/>
                </a:lnTo>
                <a:lnTo>
                  <a:pt x="3627096" y="232637"/>
                </a:lnTo>
                <a:lnTo>
                  <a:pt x="3601543" y="195749"/>
                </a:lnTo>
                <a:lnTo>
                  <a:pt x="3572841" y="161381"/>
                </a:lnTo>
                <a:lnTo>
                  <a:pt x="3541201" y="129742"/>
                </a:lnTo>
                <a:lnTo>
                  <a:pt x="3506831" y="101042"/>
                </a:lnTo>
                <a:lnTo>
                  <a:pt x="3469939" y="75490"/>
                </a:lnTo>
                <a:lnTo>
                  <a:pt x="3430736" y="53295"/>
                </a:lnTo>
                <a:lnTo>
                  <a:pt x="3389431" y="34667"/>
                </a:lnTo>
                <a:lnTo>
                  <a:pt x="3346232" y="19814"/>
                </a:lnTo>
                <a:lnTo>
                  <a:pt x="3301350" y="8945"/>
                </a:lnTo>
                <a:lnTo>
                  <a:pt x="3254992" y="2271"/>
                </a:lnTo>
                <a:lnTo>
                  <a:pt x="3207368" y="0"/>
                </a:lnTo>
                <a:close/>
              </a:path>
              <a:path w="3702684" h="2777490">
                <a:moveTo>
                  <a:pt x="1928936" y="1375602"/>
                </a:moveTo>
                <a:lnTo>
                  <a:pt x="1655405" y="1881639"/>
                </a:lnTo>
                <a:lnTo>
                  <a:pt x="1605499" y="1934811"/>
                </a:lnTo>
                <a:lnTo>
                  <a:pt x="1535356" y="1957270"/>
                </a:lnTo>
                <a:lnTo>
                  <a:pt x="1531841" y="1957542"/>
                </a:lnTo>
                <a:lnTo>
                  <a:pt x="3702466" y="1957542"/>
                </a:lnTo>
                <a:lnTo>
                  <a:pt x="3702588" y="1605325"/>
                </a:lnTo>
                <a:lnTo>
                  <a:pt x="2239845" y="1605325"/>
                </a:lnTo>
                <a:lnTo>
                  <a:pt x="2197221" y="1594642"/>
                </a:lnTo>
                <a:lnTo>
                  <a:pt x="2158635" y="1571041"/>
                </a:lnTo>
                <a:lnTo>
                  <a:pt x="1928936" y="1375602"/>
                </a:lnTo>
                <a:close/>
              </a:path>
              <a:path w="3702684" h="2777490">
                <a:moveTo>
                  <a:pt x="3702588" y="572082"/>
                </a:moveTo>
                <a:lnTo>
                  <a:pt x="2994339" y="572082"/>
                </a:lnTo>
                <a:lnTo>
                  <a:pt x="3037664" y="584157"/>
                </a:lnTo>
                <a:lnTo>
                  <a:pt x="3076283" y="609709"/>
                </a:lnTo>
                <a:lnTo>
                  <a:pt x="3104755" y="645864"/>
                </a:lnTo>
                <a:lnTo>
                  <a:pt x="3119733" y="687398"/>
                </a:lnTo>
                <a:lnTo>
                  <a:pt x="3121109" y="730997"/>
                </a:lnTo>
                <a:lnTo>
                  <a:pt x="3108774" y="773348"/>
                </a:lnTo>
                <a:lnTo>
                  <a:pt x="3082618" y="811137"/>
                </a:lnTo>
                <a:lnTo>
                  <a:pt x="2360619" y="1561188"/>
                </a:lnTo>
                <a:lnTo>
                  <a:pt x="2324677" y="1588464"/>
                </a:lnTo>
                <a:lnTo>
                  <a:pt x="2283375" y="1603221"/>
                </a:lnTo>
                <a:lnTo>
                  <a:pt x="2239845" y="1605325"/>
                </a:lnTo>
                <a:lnTo>
                  <a:pt x="3702588" y="1605325"/>
                </a:lnTo>
                <a:lnTo>
                  <a:pt x="3702588" y="572082"/>
                </a:lnTo>
                <a:close/>
              </a:path>
              <a:path w="3702684" h="2777490">
                <a:moveTo>
                  <a:pt x="1089097" y="1450154"/>
                </a:moveTo>
                <a:lnTo>
                  <a:pt x="789515" y="1591773"/>
                </a:lnTo>
                <a:lnTo>
                  <a:pt x="744994" y="1604963"/>
                </a:lnTo>
                <a:lnTo>
                  <a:pt x="1199283" y="1604963"/>
                </a:lnTo>
                <a:lnTo>
                  <a:pt x="1089097" y="1450154"/>
                </a:lnTo>
                <a:close/>
              </a:path>
              <a:path w="3702684" h="2777490">
                <a:moveTo>
                  <a:pt x="1733470" y="1126962"/>
                </a:moveTo>
                <a:lnTo>
                  <a:pt x="1124234" y="1126962"/>
                </a:lnTo>
                <a:lnTo>
                  <a:pt x="1174592" y="1131024"/>
                </a:lnTo>
                <a:lnTo>
                  <a:pt x="1220513" y="1151619"/>
                </a:lnTo>
                <a:lnTo>
                  <a:pt x="1257333" y="1187503"/>
                </a:lnTo>
                <a:lnTo>
                  <a:pt x="1509388" y="1541565"/>
                </a:lnTo>
                <a:lnTo>
                  <a:pt x="1733470" y="1126962"/>
                </a:lnTo>
                <a:close/>
              </a:path>
              <a:path w="3702684" h="2777490">
                <a:moveTo>
                  <a:pt x="2493019" y="1007639"/>
                </a:moveTo>
                <a:lnTo>
                  <a:pt x="1892108" y="1007639"/>
                </a:lnTo>
                <a:lnTo>
                  <a:pt x="1924275" y="1012531"/>
                </a:lnTo>
                <a:lnTo>
                  <a:pt x="1954515" y="1024331"/>
                </a:lnTo>
                <a:lnTo>
                  <a:pt x="1981656" y="1042627"/>
                </a:lnTo>
                <a:lnTo>
                  <a:pt x="2244256" y="1266045"/>
                </a:lnTo>
                <a:lnTo>
                  <a:pt x="2493019" y="1007639"/>
                </a:lnTo>
                <a:close/>
              </a:path>
            </a:pathLst>
          </a:custGeom>
          <a:solidFill>
            <a:srgbClr val="0099C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 descr=""/>
          <p:cNvGrpSpPr/>
          <p:nvPr/>
        </p:nvGrpSpPr>
        <p:grpSpPr>
          <a:xfrm>
            <a:off x="10313822" y="3620052"/>
            <a:ext cx="4344670" cy="3837304"/>
            <a:chOff x="10313822" y="3620052"/>
            <a:chExt cx="4344670" cy="3837304"/>
          </a:xfrm>
        </p:grpSpPr>
        <p:sp>
          <p:nvSpPr>
            <p:cNvPr id="10" name="object 10" descr=""/>
            <p:cNvSpPr/>
            <p:nvPr/>
          </p:nvSpPr>
          <p:spPr>
            <a:xfrm>
              <a:off x="10313822" y="4246609"/>
              <a:ext cx="3702685" cy="2777490"/>
            </a:xfrm>
            <a:custGeom>
              <a:avLst/>
              <a:gdLst/>
              <a:ahLst/>
              <a:cxnLst/>
              <a:rect l="l" t="t" r="r" b="b"/>
              <a:pathLst>
                <a:path w="3702684" h="2777490">
                  <a:moveTo>
                    <a:pt x="3207368" y="0"/>
                  </a:moveTo>
                  <a:lnTo>
                    <a:pt x="495178" y="0"/>
                  </a:lnTo>
                  <a:lnTo>
                    <a:pt x="447553" y="2271"/>
                  </a:lnTo>
                  <a:lnTo>
                    <a:pt x="401195" y="8945"/>
                  </a:lnTo>
                  <a:lnTo>
                    <a:pt x="356313" y="19814"/>
                  </a:lnTo>
                  <a:lnTo>
                    <a:pt x="313116" y="34667"/>
                  </a:lnTo>
                  <a:lnTo>
                    <a:pt x="271814" y="53295"/>
                  </a:lnTo>
                  <a:lnTo>
                    <a:pt x="232614" y="75490"/>
                  </a:lnTo>
                  <a:lnTo>
                    <a:pt x="195726" y="101042"/>
                  </a:lnTo>
                  <a:lnTo>
                    <a:pt x="161360" y="129742"/>
                  </a:lnTo>
                  <a:lnTo>
                    <a:pt x="129724" y="161381"/>
                  </a:lnTo>
                  <a:lnTo>
                    <a:pt x="101027" y="195749"/>
                  </a:lnTo>
                  <a:lnTo>
                    <a:pt x="75477" y="232637"/>
                  </a:lnTo>
                  <a:lnTo>
                    <a:pt x="53286" y="271837"/>
                  </a:lnTo>
                  <a:lnTo>
                    <a:pt x="34660" y="313138"/>
                  </a:lnTo>
                  <a:lnTo>
                    <a:pt x="19810" y="356332"/>
                  </a:lnTo>
                  <a:lnTo>
                    <a:pt x="8943" y="401210"/>
                  </a:lnTo>
                  <a:lnTo>
                    <a:pt x="2270" y="447561"/>
                  </a:lnTo>
                  <a:lnTo>
                    <a:pt x="0" y="495178"/>
                  </a:lnTo>
                  <a:lnTo>
                    <a:pt x="0" y="1954977"/>
                  </a:lnTo>
                  <a:lnTo>
                    <a:pt x="2270" y="2002600"/>
                  </a:lnTo>
                  <a:lnTo>
                    <a:pt x="8943" y="2048958"/>
                  </a:lnTo>
                  <a:lnTo>
                    <a:pt x="19810" y="2093840"/>
                  </a:lnTo>
                  <a:lnTo>
                    <a:pt x="34660" y="2137038"/>
                  </a:lnTo>
                  <a:lnTo>
                    <a:pt x="53286" y="2178343"/>
                  </a:lnTo>
                  <a:lnTo>
                    <a:pt x="75477" y="2217545"/>
                  </a:lnTo>
                  <a:lnTo>
                    <a:pt x="101027" y="2254435"/>
                  </a:lnTo>
                  <a:lnTo>
                    <a:pt x="129724" y="2288805"/>
                  </a:lnTo>
                  <a:lnTo>
                    <a:pt x="161360" y="2320445"/>
                  </a:lnTo>
                  <a:lnTo>
                    <a:pt x="195726" y="2349145"/>
                  </a:lnTo>
                  <a:lnTo>
                    <a:pt x="232614" y="2374697"/>
                  </a:lnTo>
                  <a:lnTo>
                    <a:pt x="271814" y="2396892"/>
                  </a:lnTo>
                  <a:lnTo>
                    <a:pt x="313116" y="2415520"/>
                  </a:lnTo>
                  <a:lnTo>
                    <a:pt x="356313" y="2430373"/>
                  </a:lnTo>
                  <a:lnTo>
                    <a:pt x="401195" y="2441241"/>
                  </a:lnTo>
                  <a:lnTo>
                    <a:pt x="447553" y="2447915"/>
                  </a:lnTo>
                  <a:lnTo>
                    <a:pt x="495178" y="2450187"/>
                  </a:lnTo>
                  <a:lnTo>
                    <a:pt x="920788" y="2450187"/>
                  </a:lnTo>
                  <a:lnTo>
                    <a:pt x="926013" y="2452323"/>
                  </a:lnTo>
                  <a:lnTo>
                    <a:pt x="1239585" y="2765884"/>
                  </a:lnTo>
                  <a:lnTo>
                    <a:pt x="1266286" y="2776952"/>
                  </a:lnTo>
                  <a:lnTo>
                    <a:pt x="1273703" y="2776219"/>
                  </a:lnTo>
                  <a:lnTo>
                    <a:pt x="1280752" y="2774076"/>
                  </a:lnTo>
                  <a:lnTo>
                    <a:pt x="1287246" y="2770604"/>
                  </a:lnTo>
                  <a:lnTo>
                    <a:pt x="1292997" y="2765884"/>
                  </a:lnTo>
                  <a:lnTo>
                    <a:pt x="1606506" y="2452323"/>
                  </a:lnTo>
                  <a:lnTo>
                    <a:pt x="1611741" y="2450187"/>
                  </a:lnTo>
                  <a:lnTo>
                    <a:pt x="3207368" y="2450187"/>
                  </a:lnTo>
                  <a:lnTo>
                    <a:pt x="3254992" y="2447915"/>
                  </a:lnTo>
                  <a:lnTo>
                    <a:pt x="3301350" y="2441241"/>
                  </a:lnTo>
                  <a:lnTo>
                    <a:pt x="3346232" y="2430373"/>
                  </a:lnTo>
                  <a:lnTo>
                    <a:pt x="3389431" y="2415520"/>
                  </a:lnTo>
                  <a:lnTo>
                    <a:pt x="3430736" y="2396892"/>
                  </a:lnTo>
                  <a:lnTo>
                    <a:pt x="3469939" y="2374697"/>
                  </a:lnTo>
                  <a:lnTo>
                    <a:pt x="3506831" y="2349145"/>
                  </a:lnTo>
                  <a:lnTo>
                    <a:pt x="3541201" y="2320445"/>
                  </a:lnTo>
                  <a:lnTo>
                    <a:pt x="3572841" y="2288805"/>
                  </a:lnTo>
                  <a:lnTo>
                    <a:pt x="3601543" y="2254435"/>
                  </a:lnTo>
                  <a:lnTo>
                    <a:pt x="3627096" y="2217545"/>
                  </a:lnTo>
                  <a:lnTo>
                    <a:pt x="3649292" y="2178343"/>
                  </a:lnTo>
                  <a:lnTo>
                    <a:pt x="3667921" y="2137038"/>
                  </a:lnTo>
                  <a:lnTo>
                    <a:pt x="3682774" y="2093840"/>
                  </a:lnTo>
                  <a:lnTo>
                    <a:pt x="3693643" y="2048958"/>
                  </a:lnTo>
                  <a:lnTo>
                    <a:pt x="3700317" y="2002600"/>
                  </a:lnTo>
                  <a:lnTo>
                    <a:pt x="3702588" y="1954977"/>
                  </a:lnTo>
                  <a:lnTo>
                    <a:pt x="3702588" y="495178"/>
                  </a:lnTo>
                  <a:lnTo>
                    <a:pt x="3700317" y="447561"/>
                  </a:lnTo>
                  <a:lnTo>
                    <a:pt x="3693643" y="401210"/>
                  </a:lnTo>
                  <a:lnTo>
                    <a:pt x="3682774" y="356332"/>
                  </a:lnTo>
                  <a:lnTo>
                    <a:pt x="3667921" y="313138"/>
                  </a:lnTo>
                  <a:lnTo>
                    <a:pt x="3649292" y="271837"/>
                  </a:lnTo>
                  <a:lnTo>
                    <a:pt x="3627096" y="232637"/>
                  </a:lnTo>
                  <a:lnTo>
                    <a:pt x="3601543" y="195749"/>
                  </a:lnTo>
                  <a:lnTo>
                    <a:pt x="3572841" y="161381"/>
                  </a:lnTo>
                  <a:lnTo>
                    <a:pt x="3541201" y="129742"/>
                  </a:lnTo>
                  <a:lnTo>
                    <a:pt x="3506831" y="101042"/>
                  </a:lnTo>
                  <a:lnTo>
                    <a:pt x="3469939" y="75490"/>
                  </a:lnTo>
                  <a:lnTo>
                    <a:pt x="3430736" y="53295"/>
                  </a:lnTo>
                  <a:lnTo>
                    <a:pt x="3389431" y="34667"/>
                  </a:lnTo>
                  <a:lnTo>
                    <a:pt x="3346232" y="19814"/>
                  </a:lnTo>
                  <a:lnTo>
                    <a:pt x="3301350" y="8945"/>
                  </a:lnTo>
                  <a:lnTo>
                    <a:pt x="3254992" y="2271"/>
                  </a:lnTo>
                  <a:lnTo>
                    <a:pt x="3207368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1639784" y="6709718"/>
              <a:ext cx="728345" cy="742315"/>
            </a:xfrm>
            <a:custGeom>
              <a:avLst/>
              <a:gdLst/>
              <a:ahLst/>
              <a:cxnLst/>
              <a:rect l="l" t="t" r="r" b="b"/>
              <a:pathLst>
                <a:path w="728345" h="742315">
                  <a:moveTo>
                    <a:pt x="0" y="742218"/>
                  </a:moveTo>
                  <a:lnTo>
                    <a:pt x="48798" y="737227"/>
                  </a:lnTo>
                  <a:lnTo>
                    <a:pt x="96667" y="729303"/>
                  </a:lnTo>
                  <a:lnTo>
                    <a:pt x="143516" y="718539"/>
                  </a:lnTo>
                  <a:lnTo>
                    <a:pt x="189251" y="705027"/>
                  </a:lnTo>
                  <a:lnTo>
                    <a:pt x="233781" y="688859"/>
                  </a:lnTo>
                  <a:lnTo>
                    <a:pt x="277013" y="670127"/>
                  </a:lnTo>
                  <a:lnTo>
                    <a:pt x="318854" y="648925"/>
                  </a:lnTo>
                  <a:lnTo>
                    <a:pt x="359212" y="625344"/>
                  </a:lnTo>
                  <a:lnTo>
                    <a:pt x="397995" y="599477"/>
                  </a:lnTo>
                  <a:lnTo>
                    <a:pt x="435110" y="571417"/>
                  </a:lnTo>
                  <a:lnTo>
                    <a:pt x="470465" y="541255"/>
                  </a:lnTo>
                  <a:lnTo>
                    <a:pt x="503967" y="509085"/>
                  </a:lnTo>
                  <a:lnTo>
                    <a:pt x="535524" y="474998"/>
                  </a:lnTo>
                  <a:lnTo>
                    <a:pt x="565044" y="439087"/>
                  </a:lnTo>
                  <a:lnTo>
                    <a:pt x="592434" y="401445"/>
                  </a:lnTo>
                  <a:lnTo>
                    <a:pt x="617602" y="362164"/>
                  </a:lnTo>
                  <a:lnTo>
                    <a:pt x="640455" y="321336"/>
                  </a:lnTo>
                  <a:lnTo>
                    <a:pt x="660901" y="279054"/>
                  </a:lnTo>
                  <a:lnTo>
                    <a:pt x="678847" y="235411"/>
                  </a:lnTo>
                  <a:lnTo>
                    <a:pt x="694202" y="190497"/>
                  </a:lnTo>
                  <a:lnTo>
                    <a:pt x="706872" y="144407"/>
                  </a:lnTo>
                  <a:lnTo>
                    <a:pt x="716765" y="97233"/>
                  </a:lnTo>
                  <a:lnTo>
                    <a:pt x="723789" y="49066"/>
                  </a:lnTo>
                  <a:lnTo>
                    <a:pt x="727852" y="0"/>
                  </a:lnTo>
                </a:path>
              </a:pathLst>
            </a:custGeom>
            <a:ln w="5235">
              <a:solidFill>
                <a:srgbClr val="5B646F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1624481" y="5884359"/>
              <a:ext cx="742315" cy="728345"/>
            </a:xfrm>
            <a:custGeom>
              <a:avLst/>
              <a:gdLst/>
              <a:ahLst/>
              <a:cxnLst/>
              <a:rect l="l" t="t" r="r" b="b"/>
              <a:pathLst>
                <a:path w="742315" h="728345">
                  <a:moveTo>
                    <a:pt x="742218" y="727852"/>
                  </a:moveTo>
                  <a:lnTo>
                    <a:pt x="737227" y="679054"/>
                  </a:lnTo>
                  <a:lnTo>
                    <a:pt x="729303" y="631184"/>
                  </a:lnTo>
                  <a:lnTo>
                    <a:pt x="718539" y="584335"/>
                  </a:lnTo>
                  <a:lnTo>
                    <a:pt x="705027" y="538600"/>
                  </a:lnTo>
                  <a:lnTo>
                    <a:pt x="688859" y="494070"/>
                  </a:lnTo>
                  <a:lnTo>
                    <a:pt x="670127" y="450838"/>
                  </a:lnTo>
                  <a:lnTo>
                    <a:pt x="648925" y="408997"/>
                  </a:lnTo>
                  <a:lnTo>
                    <a:pt x="625344" y="368639"/>
                  </a:lnTo>
                  <a:lnTo>
                    <a:pt x="599477" y="329856"/>
                  </a:lnTo>
                  <a:lnTo>
                    <a:pt x="571417" y="292741"/>
                  </a:lnTo>
                  <a:lnTo>
                    <a:pt x="541255" y="257386"/>
                  </a:lnTo>
                  <a:lnTo>
                    <a:pt x="509085" y="223884"/>
                  </a:lnTo>
                  <a:lnTo>
                    <a:pt x="474998" y="192327"/>
                  </a:lnTo>
                  <a:lnTo>
                    <a:pt x="439087" y="162807"/>
                  </a:lnTo>
                  <a:lnTo>
                    <a:pt x="401445" y="135417"/>
                  </a:lnTo>
                  <a:lnTo>
                    <a:pt x="362164" y="110249"/>
                  </a:lnTo>
                  <a:lnTo>
                    <a:pt x="321336" y="87396"/>
                  </a:lnTo>
                  <a:lnTo>
                    <a:pt x="279054" y="66951"/>
                  </a:lnTo>
                  <a:lnTo>
                    <a:pt x="235411" y="49004"/>
                  </a:lnTo>
                  <a:lnTo>
                    <a:pt x="190497" y="33650"/>
                  </a:lnTo>
                  <a:lnTo>
                    <a:pt x="144407" y="20980"/>
                  </a:lnTo>
                  <a:lnTo>
                    <a:pt x="97233" y="11086"/>
                  </a:lnTo>
                  <a:lnTo>
                    <a:pt x="49066" y="4062"/>
                  </a:lnTo>
                  <a:lnTo>
                    <a:pt x="0" y="0"/>
                  </a:lnTo>
                </a:path>
              </a:pathLst>
            </a:custGeom>
            <a:ln w="5235">
              <a:solidFill>
                <a:srgbClr val="5B646F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0799120" y="5885292"/>
              <a:ext cx="728345" cy="742315"/>
            </a:xfrm>
            <a:custGeom>
              <a:avLst/>
              <a:gdLst/>
              <a:ahLst/>
              <a:cxnLst/>
              <a:rect l="l" t="t" r="r" b="b"/>
              <a:pathLst>
                <a:path w="728345" h="742315">
                  <a:moveTo>
                    <a:pt x="727852" y="0"/>
                  </a:moveTo>
                  <a:lnTo>
                    <a:pt x="679054" y="4990"/>
                  </a:lnTo>
                  <a:lnTo>
                    <a:pt x="631184" y="12914"/>
                  </a:lnTo>
                  <a:lnTo>
                    <a:pt x="584335" y="23678"/>
                  </a:lnTo>
                  <a:lnTo>
                    <a:pt x="538600" y="37190"/>
                  </a:lnTo>
                  <a:lnTo>
                    <a:pt x="494070" y="53359"/>
                  </a:lnTo>
                  <a:lnTo>
                    <a:pt x="450838" y="72090"/>
                  </a:lnTo>
                  <a:lnTo>
                    <a:pt x="408997" y="93292"/>
                  </a:lnTo>
                  <a:lnTo>
                    <a:pt x="368639" y="116873"/>
                  </a:lnTo>
                  <a:lnTo>
                    <a:pt x="329856" y="142740"/>
                  </a:lnTo>
                  <a:lnTo>
                    <a:pt x="292741" y="170800"/>
                  </a:lnTo>
                  <a:lnTo>
                    <a:pt x="257386" y="200962"/>
                  </a:lnTo>
                  <a:lnTo>
                    <a:pt x="223884" y="233132"/>
                  </a:lnTo>
                  <a:lnTo>
                    <a:pt x="192327" y="267219"/>
                  </a:lnTo>
                  <a:lnTo>
                    <a:pt x="162807" y="303130"/>
                  </a:lnTo>
                  <a:lnTo>
                    <a:pt x="135417" y="340772"/>
                  </a:lnTo>
                  <a:lnTo>
                    <a:pt x="110249" y="380053"/>
                  </a:lnTo>
                  <a:lnTo>
                    <a:pt x="87396" y="420881"/>
                  </a:lnTo>
                  <a:lnTo>
                    <a:pt x="66951" y="463163"/>
                  </a:lnTo>
                  <a:lnTo>
                    <a:pt x="49004" y="506807"/>
                  </a:lnTo>
                  <a:lnTo>
                    <a:pt x="33650" y="551720"/>
                  </a:lnTo>
                  <a:lnTo>
                    <a:pt x="20980" y="597810"/>
                  </a:lnTo>
                  <a:lnTo>
                    <a:pt x="11086" y="644985"/>
                  </a:lnTo>
                  <a:lnTo>
                    <a:pt x="4062" y="693151"/>
                  </a:lnTo>
                  <a:lnTo>
                    <a:pt x="0" y="742218"/>
                  </a:lnTo>
                </a:path>
              </a:pathLst>
            </a:custGeom>
            <a:ln w="5235">
              <a:solidFill>
                <a:srgbClr val="5B646F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0800056" y="6725018"/>
              <a:ext cx="742315" cy="728345"/>
            </a:xfrm>
            <a:custGeom>
              <a:avLst/>
              <a:gdLst/>
              <a:ahLst/>
              <a:cxnLst/>
              <a:rect l="l" t="t" r="r" b="b"/>
              <a:pathLst>
                <a:path w="742315" h="728345">
                  <a:moveTo>
                    <a:pt x="0" y="0"/>
                  </a:moveTo>
                  <a:lnTo>
                    <a:pt x="4991" y="48798"/>
                  </a:lnTo>
                  <a:lnTo>
                    <a:pt x="12916" y="96667"/>
                  </a:lnTo>
                  <a:lnTo>
                    <a:pt x="23681" y="143516"/>
                  </a:lnTo>
                  <a:lnTo>
                    <a:pt x="37194" y="189251"/>
                  </a:lnTo>
                  <a:lnTo>
                    <a:pt x="53363" y="233781"/>
                  </a:lnTo>
                  <a:lnTo>
                    <a:pt x="72094" y="277013"/>
                  </a:lnTo>
                  <a:lnTo>
                    <a:pt x="93297" y="318854"/>
                  </a:lnTo>
                  <a:lnTo>
                    <a:pt x="116878" y="359212"/>
                  </a:lnTo>
                  <a:lnTo>
                    <a:pt x="142745" y="397995"/>
                  </a:lnTo>
                  <a:lnTo>
                    <a:pt x="170805" y="435110"/>
                  </a:lnTo>
                  <a:lnTo>
                    <a:pt x="200966" y="470465"/>
                  </a:lnTo>
                  <a:lnTo>
                    <a:pt x="233136" y="503967"/>
                  </a:lnTo>
                  <a:lnTo>
                    <a:pt x="267223" y="535524"/>
                  </a:lnTo>
                  <a:lnTo>
                    <a:pt x="303133" y="565044"/>
                  </a:lnTo>
                  <a:lnTo>
                    <a:pt x="340775" y="592434"/>
                  </a:lnTo>
                  <a:lnTo>
                    <a:pt x="380055" y="617602"/>
                  </a:lnTo>
                  <a:lnTo>
                    <a:pt x="420883" y="640455"/>
                  </a:lnTo>
                  <a:lnTo>
                    <a:pt x="463164" y="660901"/>
                  </a:lnTo>
                  <a:lnTo>
                    <a:pt x="506808" y="678847"/>
                  </a:lnTo>
                  <a:lnTo>
                    <a:pt x="551721" y="694202"/>
                  </a:lnTo>
                  <a:lnTo>
                    <a:pt x="597810" y="706872"/>
                  </a:lnTo>
                  <a:lnTo>
                    <a:pt x="644985" y="716765"/>
                  </a:lnTo>
                  <a:lnTo>
                    <a:pt x="693151" y="723789"/>
                  </a:lnTo>
                  <a:lnTo>
                    <a:pt x="742218" y="727852"/>
                  </a:lnTo>
                </a:path>
              </a:pathLst>
            </a:custGeom>
            <a:ln w="5235">
              <a:solidFill>
                <a:srgbClr val="5B646F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0798066" y="5883301"/>
              <a:ext cx="1570990" cy="1570990"/>
            </a:xfrm>
            <a:custGeom>
              <a:avLst/>
              <a:gdLst/>
              <a:ahLst/>
              <a:cxnLst/>
              <a:rect l="l" t="t" r="r" b="b"/>
              <a:pathLst>
                <a:path w="1570990" h="1570990">
                  <a:moveTo>
                    <a:pt x="1570213" y="811106"/>
                  </a:moveTo>
                  <a:lnTo>
                    <a:pt x="1570394" y="804676"/>
                  </a:lnTo>
                  <a:lnTo>
                    <a:pt x="1570525" y="798234"/>
                  </a:lnTo>
                  <a:lnTo>
                    <a:pt x="1570605" y="791781"/>
                  </a:lnTo>
                  <a:lnTo>
                    <a:pt x="1570632" y="785316"/>
                  </a:lnTo>
                  <a:lnTo>
                    <a:pt x="1570605" y="778845"/>
                  </a:lnTo>
                  <a:lnTo>
                    <a:pt x="1570525" y="772388"/>
                  </a:lnTo>
                  <a:lnTo>
                    <a:pt x="1570394" y="765946"/>
                  </a:lnTo>
                  <a:lnTo>
                    <a:pt x="1570213" y="759516"/>
                  </a:lnTo>
                </a:path>
                <a:path w="1570990" h="1570990">
                  <a:moveTo>
                    <a:pt x="811106" y="408"/>
                  </a:moveTo>
                  <a:lnTo>
                    <a:pt x="804676" y="229"/>
                  </a:lnTo>
                  <a:lnTo>
                    <a:pt x="798234" y="102"/>
                  </a:lnTo>
                  <a:lnTo>
                    <a:pt x="791781" y="25"/>
                  </a:lnTo>
                  <a:lnTo>
                    <a:pt x="785316" y="0"/>
                  </a:lnTo>
                  <a:lnTo>
                    <a:pt x="778845" y="25"/>
                  </a:lnTo>
                  <a:lnTo>
                    <a:pt x="772388" y="102"/>
                  </a:lnTo>
                  <a:lnTo>
                    <a:pt x="765946" y="229"/>
                  </a:lnTo>
                  <a:lnTo>
                    <a:pt x="759516" y="408"/>
                  </a:lnTo>
                </a:path>
                <a:path w="1570990" h="1570990">
                  <a:moveTo>
                    <a:pt x="408" y="759516"/>
                  </a:moveTo>
                  <a:lnTo>
                    <a:pt x="229" y="765946"/>
                  </a:lnTo>
                  <a:lnTo>
                    <a:pt x="102" y="772388"/>
                  </a:lnTo>
                  <a:lnTo>
                    <a:pt x="25" y="778845"/>
                  </a:lnTo>
                  <a:lnTo>
                    <a:pt x="0" y="785316"/>
                  </a:lnTo>
                  <a:lnTo>
                    <a:pt x="25" y="791781"/>
                  </a:lnTo>
                  <a:lnTo>
                    <a:pt x="102" y="798234"/>
                  </a:lnTo>
                  <a:lnTo>
                    <a:pt x="229" y="804676"/>
                  </a:lnTo>
                  <a:lnTo>
                    <a:pt x="408" y="811106"/>
                  </a:lnTo>
                </a:path>
                <a:path w="1570990" h="1570990">
                  <a:moveTo>
                    <a:pt x="759516" y="1570213"/>
                  </a:moveTo>
                  <a:lnTo>
                    <a:pt x="765946" y="1570394"/>
                  </a:lnTo>
                  <a:lnTo>
                    <a:pt x="772388" y="1570525"/>
                  </a:lnTo>
                  <a:lnTo>
                    <a:pt x="778845" y="1570605"/>
                  </a:lnTo>
                  <a:lnTo>
                    <a:pt x="785316" y="1570632"/>
                  </a:lnTo>
                  <a:lnTo>
                    <a:pt x="791781" y="1570605"/>
                  </a:lnTo>
                  <a:lnTo>
                    <a:pt x="798234" y="1570525"/>
                  </a:lnTo>
                  <a:lnTo>
                    <a:pt x="804676" y="1570394"/>
                  </a:lnTo>
                  <a:lnTo>
                    <a:pt x="811106" y="1570213"/>
                  </a:lnTo>
                </a:path>
              </a:pathLst>
            </a:custGeom>
            <a:ln w="5235">
              <a:solidFill>
                <a:srgbClr val="5B646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3926375" y="4449326"/>
              <a:ext cx="728345" cy="742315"/>
            </a:xfrm>
            <a:custGeom>
              <a:avLst/>
              <a:gdLst/>
              <a:ahLst/>
              <a:cxnLst/>
              <a:rect l="l" t="t" r="r" b="b"/>
              <a:pathLst>
                <a:path w="728344" h="742314">
                  <a:moveTo>
                    <a:pt x="0" y="742218"/>
                  </a:moveTo>
                  <a:lnTo>
                    <a:pt x="48798" y="737227"/>
                  </a:lnTo>
                  <a:lnTo>
                    <a:pt x="96667" y="729303"/>
                  </a:lnTo>
                  <a:lnTo>
                    <a:pt x="143516" y="718539"/>
                  </a:lnTo>
                  <a:lnTo>
                    <a:pt x="189251" y="705027"/>
                  </a:lnTo>
                  <a:lnTo>
                    <a:pt x="233781" y="688859"/>
                  </a:lnTo>
                  <a:lnTo>
                    <a:pt x="277013" y="670127"/>
                  </a:lnTo>
                  <a:lnTo>
                    <a:pt x="318854" y="648925"/>
                  </a:lnTo>
                  <a:lnTo>
                    <a:pt x="359212" y="625344"/>
                  </a:lnTo>
                  <a:lnTo>
                    <a:pt x="397995" y="599477"/>
                  </a:lnTo>
                  <a:lnTo>
                    <a:pt x="435110" y="571417"/>
                  </a:lnTo>
                  <a:lnTo>
                    <a:pt x="470465" y="541255"/>
                  </a:lnTo>
                  <a:lnTo>
                    <a:pt x="503967" y="509085"/>
                  </a:lnTo>
                  <a:lnTo>
                    <a:pt x="535524" y="474998"/>
                  </a:lnTo>
                  <a:lnTo>
                    <a:pt x="565044" y="439087"/>
                  </a:lnTo>
                  <a:lnTo>
                    <a:pt x="592434" y="401445"/>
                  </a:lnTo>
                  <a:lnTo>
                    <a:pt x="617602" y="362164"/>
                  </a:lnTo>
                  <a:lnTo>
                    <a:pt x="640455" y="321336"/>
                  </a:lnTo>
                  <a:lnTo>
                    <a:pt x="660901" y="279054"/>
                  </a:lnTo>
                  <a:lnTo>
                    <a:pt x="678847" y="235411"/>
                  </a:lnTo>
                  <a:lnTo>
                    <a:pt x="694202" y="190497"/>
                  </a:lnTo>
                  <a:lnTo>
                    <a:pt x="706872" y="144407"/>
                  </a:lnTo>
                  <a:lnTo>
                    <a:pt x="716765" y="97233"/>
                  </a:lnTo>
                  <a:lnTo>
                    <a:pt x="723789" y="49066"/>
                  </a:lnTo>
                  <a:lnTo>
                    <a:pt x="727852" y="0"/>
                  </a:lnTo>
                </a:path>
              </a:pathLst>
            </a:custGeom>
            <a:ln w="5235">
              <a:solidFill>
                <a:srgbClr val="5B646F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3911072" y="3623966"/>
              <a:ext cx="742315" cy="728345"/>
            </a:xfrm>
            <a:custGeom>
              <a:avLst/>
              <a:gdLst/>
              <a:ahLst/>
              <a:cxnLst/>
              <a:rect l="l" t="t" r="r" b="b"/>
              <a:pathLst>
                <a:path w="742315" h="728345">
                  <a:moveTo>
                    <a:pt x="742218" y="727852"/>
                  </a:moveTo>
                  <a:lnTo>
                    <a:pt x="737226" y="679054"/>
                  </a:lnTo>
                  <a:lnTo>
                    <a:pt x="729301" y="631184"/>
                  </a:lnTo>
                  <a:lnTo>
                    <a:pt x="718536" y="584335"/>
                  </a:lnTo>
                  <a:lnTo>
                    <a:pt x="705023" y="538600"/>
                  </a:lnTo>
                  <a:lnTo>
                    <a:pt x="688855" y="494070"/>
                  </a:lnTo>
                  <a:lnTo>
                    <a:pt x="670123" y="450838"/>
                  </a:lnTo>
                  <a:lnTo>
                    <a:pt x="648920" y="408997"/>
                  </a:lnTo>
                  <a:lnTo>
                    <a:pt x="625339" y="368639"/>
                  </a:lnTo>
                  <a:lnTo>
                    <a:pt x="599473" y="329856"/>
                  </a:lnTo>
                  <a:lnTo>
                    <a:pt x="571412" y="292741"/>
                  </a:lnTo>
                  <a:lnTo>
                    <a:pt x="541251" y="257386"/>
                  </a:lnTo>
                  <a:lnTo>
                    <a:pt x="509081" y="223884"/>
                  </a:lnTo>
                  <a:lnTo>
                    <a:pt x="474994" y="192327"/>
                  </a:lnTo>
                  <a:lnTo>
                    <a:pt x="439084" y="162807"/>
                  </a:lnTo>
                  <a:lnTo>
                    <a:pt x="401443" y="135417"/>
                  </a:lnTo>
                  <a:lnTo>
                    <a:pt x="362162" y="110249"/>
                  </a:lnTo>
                  <a:lnTo>
                    <a:pt x="321334" y="87396"/>
                  </a:lnTo>
                  <a:lnTo>
                    <a:pt x="279053" y="66951"/>
                  </a:lnTo>
                  <a:lnTo>
                    <a:pt x="235409" y="49004"/>
                  </a:lnTo>
                  <a:lnTo>
                    <a:pt x="190497" y="33650"/>
                  </a:lnTo>
                  <a:lnTo>
                    <a:pt x="144407" y="20980"/>
                  </a:lnTo>
                  <a:lnTo>
                    <a:pt x="97232" y="11086"/>
                  </a:lnTo>
                  <a:lnTo>
                    <a:pt x="49066" y="4062"/>
                  </a:lnTo>
                  <a:lnTo>
                    <a:pt x="0" y="0"/>
                  </a:lnTo>
                </a:path>
              </a:pathLst>
            </a:custGeom>
            <a:ln w="5235">
              <a:solidFill>
                <a:srgbClr val="5B646F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3085710" y="3624900"/>
              <a:ext cx="728345" cy="742315"/>
            </a:xfrm>
            <a:custGeom>
              <a:avLst/>
              <a:gdLst/>
              <a:ahLst/>
              <a:cxnLst/>
              <a:rect l="l" t="t" r="r" b="b"/>
              <a:pathLst>
                <a:path w="728344" h="742314">
                  <a:moveTo>
                    <a:pt x="727852" y="0"/>
                  </a:moveTo>
                  <a:lnTo>
                    <a:pt x="679054" y="4990"/>
                  </a:lnTo>
                  <a:lnTo>
                    <a:pt x="631184" y="12914"/>
                  </a:lnTo>
                  <a:lnTo>
                    <a:pt x="584335" y="23678"/>
                  </a:lnTo>
                  <a:lnTo>
                    <a:pt x="538600" y="37190"/>
                  </a:lnTo>
                  <a:lnTo>
                    <a:pt x="494070" y="53359"/>
                  </a:lnTo>
                  <a:lnTo>
                    <a:pt x="450838" y="72090"/>
                  </a:lnTo>
                  <a:lnTo>
                    <a:pt x="408997" y="93292"/>
                  </a:lnTo>
                  <a:lnTo>
                    <a:pt x="368639" y="116873"/>
                  </a:lnTo>
                  <a:lnTo>
                    <a:pt x="329856" y="142740"/>
                  </a:lnTo>
                  <a:lnTo>
                    <a:pt x="292741" y="170800"/>
                  </a:lnTo>
                  <a:lnTo>
                    <a:pt x="257386" y="200962"/>
                  </a:lnTo>
                  <a:lnTo>
                    <a:pt x="223884" y="233132"/>
                  </a:lnTo>
                  <a:lnTo>
                    <a:pt x="192327" y="267219"/>
                  </a:lnTo>
                  <a:lnTo>
                    <a:pt x="162807" y="303130"/>
                  </a:lnTo>
                  <a:lnTo>
                    <a:pt x="135417" y="340772"/>
                  </a:lnTo>
                  <a:lnTo>
                    <a:pt x="110249" y="380053"/>
                  </a:lnTo>
                  <a:lnTo>
                    <a:pt x="87396" y="420881"/>
                  </a:lnTo>
                  <a:lnTo>
                    <a:pt x="66951" y="463163"/>
                  </a:lnTo>
                  <a:lnTo>
                    <a:pt x="49004" y="506807"/>
                  </a:lnTo>
                  <a:lnTo>
                    <a:pt x="33650" y="551720"/>
                  </a:lnTo>
                  <a:lnTo>
                    <a:pt x="20980" y="597810"/>
                  </a:lnTo>
                  <a:lnTo>
                    <a:pt x="11086" y="644985"/>
                  </a:lnTo>
                  <a:lnTo>
                    <a:pt x="4062" y="693151"/>
                  </a:lnTo>
                  <a:lnTo>
                    <a:pt x="0" y="742218"/>
                  </a:lnTo>
                </a:path>
              </a:pathLst>
            </a:custGeom>
            <a:ln w="5235">
              <a:solidFill>
                <a:srgbClr val="5B646F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3086645" y="4464626"/>
              <a:ext cx="742315" cy="728345"/>
            </a:xfrm>
            <a:custGeom>
              <a:avLst/>
              <a:gdLst/>
              <a:ahLst/>
              <a:cxnLst/>
              <a:rect l="l" t="t" r="r" b="b"/>
              <a:pathLst>
                <a:path w="742315" h="728345">
                  <a:moveTo>
                    <a:pt x="0" y="0"/>
                  </a:moveTo>
                  <a:lnTo>
                    <a:pt x="4991" y="48798"/>
                  </a:lnTo>
                  <a:lnTo>
                    <a:pt x="12916" y="96667"/>
                  </a:lnTo>
                  <a:lnTo>
                    <a:pt x="23681" y="143516"/>
                  </a:lnTo>
                  <a:lnTo>
                    <a:pt x="37194" y="189251"/>
                  </a:lnTo>
                  <a:lnTo>
                    <a:pt x="53363" y="233781"/>
                  </a:lnTo>
                  <a:lnTo>
                    <a:pt x="72094" y="277013"/>
                  </a:lnTo>
                  <a:lnTo>
                    <a:pt x="93297" y="318854"/>
                  </a:lnTo>
                  <a:lnTo>
                    <a:pt x="116878" y="359212"/>
                  </a:lnTo>
                  <a:lnTo>
                    <a:pt x="142745" y="397995"/>
                  </a:lnTo>
                  <a:lnTo>
                    <a:pt x="170805" y="435110"/>
                  </a:lnTo>
                  <a:lnTo>
                    <a:pt x="200966" y="470465"/>
                  </a:lnTo>
                  <a:lnTo>
                    <a:pt x="233136" y="503967"/>
                  </a:lnTo>
                  <a:lnTo>
                    <a:pt x="267223" y="535524"/>
                  </a:lnTo>
                  <a:lnTo>
                    <a:pt x="303133" y="565044"/>
                  </a:lnTo>
                  <a:lnTo>
                    <a:pt x="340775" y="592434"/>
                  </a:lnTo>
                  <a:lnTo>
                    <a:pt x="380055" y="617602"/>
                  </a:lnTo>
                  <a:lnTo>
                    <a:pt x="420883" y="640455"/>
                  </a:lnTo>
                  <a:lnTo>
                    <a:pt x="463164" y="660901"/>
                  </a:lnTo>
                  <a:lnTo>
                    <a:pt x="506808" y="678847"/>
                  </a:lnTo>
                  <a:lnTo>
                    <a:pt x="551721" y="694202"/>
                  </a:lnTo>
                  <a:lnTo>
                    <a:pt x="597810" y="706872"/>
                  </a:lnTo>
                  <a:lnTo>
                    <a:pt x="644985" y="716765"/>
                  </a:lnTo>
                  <a:lnTo>
                    <a:pt x="693151" y="723789"/>
                  </a:lnTo>
                  <a:lnTo>
                    <a:pt x="742218" y="727852"/>
                  </a:lnTo>
                </a:path>
              </a:pathLst>
            </a:custGeom>
            <a:ln w="5235">
              <a:solidFill>
                <a:srgbClr val="5B646F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3084655" y="3622909"/>
              <a:ext cx="1570990" cy="1570990"/>
            </a:xfrm>
            <a:custGeom>
              <a:avLst/>
              <a:gdLst/>
              <a:ahLst/>
              <a:cxnLst/>
              <a:rect l="l" t="t" r="r" b="b"/>
              <a:pathLst>
                <a:path w="1570990" h="1570989">
                  <a:moveTo>
                    <a:pt x="1570213" y="811106"/>
                  </a:moveTo>
                  <a:lnTo>
                    <a:pt x="1570394" y="804676"/>
                  </a:lnTo>
                  <a:lnTo>
                    <a:pt x="1570525" y="798234"/>
                  </a:lnTo>
                  <a:lnTo>
                    <a:pt x="1570605" y="791781"/>
                  </a:lnTo>
                  <a:lnTo>
                    <a:pt x="1570632" y="785316"/>
                  </a:lnTo>
                  <a:lnTo>
                    <a:pt x="1570605" y="778845"/>
                  </a:lnTo>
                  <a:lnTo>
                    <a:pt x="1570525" y="772388"/>
                  </a:lnTo>
                  <a:lnTo>
                    <a:pt x="1570394" y="765946"/>
                  </a:lnTo>
                  <a:lnTo>
                    <a:pt x="1570213" y="759516"/>
                  </a:lnTo>
                </a:path>
                <a:path w="1570990" h="1570989">
                  <a:moveTo>
                    <a:pt x="811106" y="408"/>
                  </a:moveTo>
                  <a:lnTo>
                    <a:pt x="804676" y="229"/>
                  </a:lnTo>
                  <a:lnTo>
                    <a:pt x="798234" y="102"/>
                  </a:lnTo>
                  <a:lnTo>
                    <a:pt x="791781" y="25"/>
                  </a:lnTo>
                  <a:lnTo>
                    <a:pt x="785316" y="0"/>
                  </a:lnTo>
                  <a:lnTo>
                    <a:pt x="778845" y="25"/>
                  </a:lnTo>
                  <a:lnTo>
                    <a:pt x="772388" y="102"/>
                  </a:lnTo>
                  <a:lnTo>
                    <a:pt x="765946" y="229"/>
                  </a:lnTo>
                  <a:lnTo>
                    <a:pt x="759516" y="408"/>
                  </a:lnTo>
                </a:path>
                <a:path w="1570990" h="1570989">
                  <a:moveTo>
                    <a:pt x="408" y="759516"/>
                  </a:moveTo>
                  <a:lnTo>
                    <a:pt x="229" y="765946"/>
                  </a:lnTo>
                  <a:lnTo>
                    <a:pt x="102" y="772388"/>
                  </a:lnTo>
                  <a:lnTo>
                    <a:pt x="25" y="778845"/>
                  </a:lnTo>
                  <a:lnTo>
                    <a:pt x="0" y="785316"/>
                  </a:lnTo>
                  <a:lnTo>
                    <a:pt x="25" y="791781"/>
                  </a:lnTo>
                  <a:lnTo>
                    <a:pt x="102" y="798234"/>
                  </a:lnTo>
                  <a:lnTo>
                    <a:pt x="229" y="804676"/>
                  </a:lnTo>
                  <a:lnTo>
                    <a:pt x="408" y="811106"/>
                  </a:lnTo>
                </a:path>
                <a:path w="1570990" h="1570989">
                  <a:moveTo>
                    <a:pt x="759516" y="1570213"/>
                  </a:moveTo>
                  <a:lnTo>
                    <a:pt x="765946" y="1570394"/>
                  </a:lnTo>
                  <a:lnTo>
                    <a:pt x="772388" y="1570525"/>
                  </a:lnTo>
                  <a:lnTo>
                    <a:pt x="778845" y="1570605"/>
                  </a:lnTo>
                  <a:lnTo>
                    <a:pt x="785316" y="1570632"/>
                  </a:lnTo>
                  <a:lnTo>
                    <a:pt x="791781" y="1570605"/>
                  </a:lnTo>
                  <a:lnTo>
                    <a:pt x="798234" y="1570525"/>
                  </a:lnTo>
                  <a:lnTo>
                    <a:pt x="804676" y="1570394"/>
                  </a:lnTo>
                  <a:lnTo>
                    <a:pt x="811106" y="1570213"/>
                  </a:lnTo>
                </a:path>
              </a:pathLst>
            </a:custGeom>
            <a:ln w="5235">
              <a:solidFill>
                <a:srgbClr val="5B646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 descr=""/>
          <p:cNvGrpSpPr/>
          <p:nvPr/>
        </p:nvGrpSpPr>
        <p:grpSpPr>
          <a:xfrm>
            <a:off x="15210175" y="4184236"/>
            <a:ext cx="3172460" cy="2019935"/>
            <a:chOff x="15210175" y="4184236"/>
            <a:chExt cx="3172460" cy="2019935"/>
          </a:xfrm>
        </p:grpSpPr>
        <p:sp>
          <p:nvSpPr>
            <p:cNvPr id="22" name="object 22" descr=""/>
            <p:cNvSpPr/>
            <p:nvPr/>
          </p:nvSpPr>
          <p:spPr>
            <a:xfrm>
              <a:off x="15210175" y="4818690"/>
              <a:ext cx="2540000" cy="1385570"/>
            </a:xfrm>
            <a:custGeom>
              <a:avLst/>
              <a:gdLst/>
              <a:ahLst/>
              <a:cxnLst/>
              <a:rect l="l" t="t" r="r" b="b"/>
              <a:pathLst>
                <a:path w="2540000" h="1385570">
                  <a:moveTo>
                    <a:pt x="2412946" y="0"/>
                  </a:moveTo>
                  <a:lnTo>
                    <a:pt x="2368315" y="1319"/>
                  </a:lnTo>
                  <a:lnTo>
                    <a:pt x="2325781" y="15954"/>
                  </a:lnTo>
                  <a:lnTo>
                    <a:pt x="2288744" y="43823"/>
                  </a:lnTo>
                  <a:lnTo>
                    <a:pt x="1662868" y="693960"/>
                  </a:lnTo>
                  <a:lnTo>
                    <a:pt x="1400258" y="470543"/>
                  </a:lnTo>
                  <a:lnTo>
                    <a:pt x="1373118" y="452247"/>
                  </a:lnTo>
                  <a:lnTo>
                    <a:pt x="1342880" y="440447"/>
                  </a:lnTo>
                  <a:lnTo>
                    <a:pt x="1310715" y="435554"/>
                  </a:lnTo>
                  <a:lnTo>
                    <a:pt x="1277791" y="437979"/>
                  </a:lnTo>
                  <a:lnTo>
                    <a:pt x="1218061" y="463283"/>
                  </a:lnTo>
                  <a:lnTo>
                    <a:pt x="1175553" y="511432"/>
                  </a:lnTo>
                  <a:lnTo>
                    <a:pt x="927990" y="969481"/>
                  </a:lnTo>
                  <a:lnTo>
                    <a:pt x="675935" y="615418"/>
                  </a:lnTo>
                  <a:lnTo>
                    <a:pt x="639109" y="579534"/>
                  </a:lnTo>
                  <a:lnTo>
                    <a:pt x="593187" y="558940"/>
                  </a:lnTo>
                  <a:lnTo>
                    <a:pt x="542834" y="554878"/>
                  </a:lnTo>
                  <a:lnTo>
                    <a:pt x="492715" y="568593"/>
                  </a:lnTo>
                  <a:lnTo>
                    <a:pt x="81115" y="763246"/>
                  </a:lnTo>
                  <a:lnTo>
                    <a:pt x="42873" y="789389"/>
                  </a:lnTo>
                  <a:lnTo>
                    <a:pt x="15858" y="824627"/>
                  </a:lnTo>
                  <a:lnTo>
                    <a:pt x="1193" y="865825"/>
                  </a:lnTo>
                  <a:lnTo>
                    <a:pt x="0" y="909846"/>
                  </a:lnTo>
                  <a:lnTo>
                    <a:pt x="13400" y="953555"/>
                  </a:lnTo>
                  <a:lnTo>
                    <a:pt x="40214" y="990978"/>
                  </a:lnTo>
                  <a:lnTo>
                    <a:pt x="76369" y="1017415"/>
                  </a:lnTo>
                  <a:lnTo>
                    <a:pt x="118588" y="1031754"/>
                  </a:lnTo>
                  <a:lnTo>
                    <a:pt x="163595" y="1032883"/>
                  </a:lnTo>
                  <a:lnTo>
                    <a:pt x="208117" y="1019689"/>
                  </a:lnTo>
                  <a:lnTo>
                    <a:pt x="507699" y="878070"/>
                  </a:lnTo>
                  <a:lnTo>
                    <a:pt x="825386" y="1324412"/>
                  </a:lnTo>
                  <a:lnTo>
                    <a:pt x="848941" y="1350136"/>
                  </a:lnTo>
                  <a:lnTo>
                    <a:pt x="877660" y="1369322"/>
                  </a:lnTo>
                  <a:lnTo>
                    <a:pt x="910163" y="1381315"/>
                  </a:lnTo>
                  <a:lnTo>
                    <a:pt x="945068" y="1385458"/>
                  </a:lnTo>
                  <a:lnTo>
                    <a:pt x="953958" y="1385185"/>
                  </a:lnTo>
                  <a:lnTo>
                    <a:pt x="1024105" y="1362731"/>
                  </a:lnTo>
                  <a:lnTo>
                    <a:pt x="1074006" y="1309554"/>
                  </a:lnTo>
                  <a:lnTo>
                    <a:pt x="1347537" y="803517"/>
                  </a:lnTo>
                  <a:lnTo>
                    <a:pt x="1577237" y="998956"/>
                  </a:lnTo>
                  <a:lnTo>
                    <a:pt x="1615818" y="1022558"/>
                  </a:lnTo>
                  <a:lnTo>
                    <a:pt x="1658441" y="1033241"/>
                  </a:lnTo>
                  <a:lnTo>
                    <a:pt x="1701971" y="1031137"/>
                  </a:lnTo>
                  <a:lnTo>
                    <a:pt x="1743273" y="1016380"/>
                  </a:lnTo>
                  <a:lnTo>
                    <a:pt x="1779210" y="989103"/>
                  </a:lnTo>
                  <a:lnTo>
                    <a:pt x="2501220" y="239053"/>
                  </a:lnTo>
                  <a:lnTo>
                    <a:pt x="2527376" y="201264"/>
                  </a:lnTo>
                  <a:lnTo>
                    <a:pt x="2539711" y="158914"/>
                  </a:lnTo>
                  <a:lnTo>
                    <a:pt x="2538335" y="115316"/>
                  </a:lnTo>
                  <a:lnTo>
                    <a:pt x="2523356" y="73785"/>
                  </a:lnTo>
                  <a:lnTo>
                    <a:pt x="2494885" y="37635"/>
                  </a:lnTo>
                  <a:lnTo>
                    <a:pt x="2456270" y="12078"/>
                  </a:lnTo>
                  <a:lnTo>
                    <a:pt x="2412946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17650955" y="5013271"/>
              <a:ext cx="728345" cy="742315"/>
            </a:xfrm>
            <a:custGeom>
              <a:avLst/>
              <a:gdLst/>
              <a:ahLst/>
              <a:cxnLst/>
              <a:rect l="l" t="t" r="r" b="b"/>
              <a:pathLst>
                <a:path w="728344" h="742314">
                  <a:moveTo>
                    <a:pt x="0" y="742218"/>
                  </a:moveTo>
                  <a:lnTo>
                    <a:pt x="48798" y="737227"/>
                  </a:lnTo>
                  <a:lnTo>
                    <a:pt x="96667" y="729303"/>
                  </a:lnTo>
                  <a:lnTo>
                    <a:pt x="143516" y="718539"/>
                  </a:lnTo>
                  <a:lnTo>
                    <a:pt x="189251" y="705027"/>
                  </a:lnTo>
                  <a:lnTo>
                    <a:pt x="233781" y="688859"/>
                  </a:lnTo>
                  <a:lnTo>
                    <a:pt x="277013" y="670127"/>
                  </a:lnTo>
                  <a:lnTo>
                    <a:pt x="318854" y="648925"/>
                  </a:lnTo>
                  <a:lnTo>
                    <a:pt x="359212" y="625344"/>
                  </a:lnTo>
                  <a:lnTo>
                    <a:pt x="397995" y="599477"/>
                  </a:lnTo>
                  <a:lnTo>
                    <a:pt x="435110" y="571417"/>
                  </a:lnTo>
                  <a:lnTo>
                    <a:pt x="470465" y="541255"/>
                  </a:lnTo>
                  <a:lnTo>
                    <a:pt x="503967" y="509085"/>
                  </a:lnTo>
                  <a:lnTo>
                    <a:pt x="535524" y="474998"/>
                  </a:lnTo>
                  <a:lnTo>
                    <a:pt x="565044" y="439087"/>
                  </a:lnTo>
                  <a:lnTo>
                    <a:pt x="592434" y="401445"/>
                  </a:lnTo>
                  <a:lnTo>
                    <a:pt x="617602" y="362164"/>
                  </a:lnTo>
                  <a:lnTo>
                    <a:pt x="640455" y="321336"/>
                  </a:lnTo>
                  <a:lnTo>
                    <a:pt x="660901" y="279054"/>
                  </a:lnTo>
                  <a:lnTo>
                    <a:pt x="678847" y="235411"/>
                  </a:lnTo>
                  <a:lnTo>
                    <a:pt x="694202" y="190497"/>
                  </a:lnTo>
                  <a:lnTo>
                    <a:pt x="706872" y="144407"/>
                  </a:lnTo>
                  <a:lnTo>
                    <a:pt x="716765" y="97233"/>
                  </a:lnTo>
                  <a:lnTo>
                    <a:pt x="723789" y="49066"/>
                  </a:lnTo>
                  <a:lnTo>
                    <a:pt x="727852" y="0"/>
                  </a:lnTo>
                </a:path>
              </a:pathLst>
            </a:custGeom>
            <a:ln w="5235">
              <a:solidFill>
                <a:srgbClr val="5B646F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17635653" y="4187911"/>
              <a:ext cx="742315" cy="728345"/>
            </a:xfrm>
            <a:custGeom>
              <a:avLst/>
              <a:gdLst/>
              <a:ahLst/>
              <a:cxnLst/>
              <a:rect l="l" t="t" r="r" b="b"/>
              <a:pathLst>
                <a:path w="742315" h="728345">
                  <a:moveTo>
                    <a:pt x="742218" y="727852"/>
                  </a:moveTo>
                  <a:lnTo>
                    <a:pt x="737226" y="679054"/>
                  </a:lnTo>
                  <a:lnTo>
                    <a:pt x="729301" y="631184"/>
                  </a:lnTo>
                  <a:lnTo>
                    <a:pt x="718536" y="584335"/>
                  </a:lnTo>
                  <a:lnTo>
                    <a:pt x="705023" y="538600"/>
                  </a:lnTo>
                  <a:lnTo>
                    <a:pt x="688855" y="494070"/>
                  </a:lnTo>
                  <a:lnTo>
                    <a:pt x="670123" y="450838"/>
                  </a:lnTo>
                  <a:lnTo>
                    <a:pt x="648920" y="408997"/>
                  </a:lnTo>
                  <a:lnTo>
                    <a:pt x="625339" y="368639"/>
                  </a:lnTo>
                  <a:lnTo>
                    <a:pt x="599473" y="329856"/>
                  </a:lnTo>
                  <a:lnTo>
                    <a:pt x="571412" y="292741"/>
                  </a:lnTo>
                  <a:lnTo>
                    <a:pt x="541251" y="257386"/>
                  </a:lnTo>
                  <a:lnTo>
                    <a:pt x="509081" y="223884"/>
                  </a:lnTo>
                  <a:lnTo>
                    <a:pt x="474994" y="192327"/>
                  </a:lnTo>
                  <a:lnTo>
                    <a:pt x="439084" y="162807"/>
                  </a:lnTo>
                  <a:lnTo>
                    <a:pt x="401443" y="135417"/>
                  </a:lnTo>
                  <a:lnTo>
                    <a:pt x="362162" y="110249"/>
                  </a:lnTo>
                  <a:lnTo>
                    <a:pt x="321334" y="87396"/>
                  </a:lnTo>
                  <a:lnTo>
                    <a:pt x="279053" y="66951"/>
                  </a:lnTo>
                  <a:lnTo>
                    <a:pt x="235409" y="49004"/>
                  </a:lnTo>
                  <a:lnTo>
                    <a:pt x="190497" y="33650"/>
                  </a:lnTo>
                  <a:lnTo>
                    <a:pt x="144407" y="20980"/>
                  </a:lnTo>
                  <a:lnTo>
                    <a:pt x="97232" y="11086"/>
                  </a:lnTo>
                  <a:lnTo>
                    <a:pt x="49066" y="4062"/>
                  </a:lnTo>
                  <a:lnTo>
                    <a:pt x="0" y="0"/>
                  </a:lnTo>
                </a:path>
              </a:pathLst>
            </a:custGeom>
            <a:ln w="5235">
              <a:solidFill>
                <a:srgbClr val="5B646F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16810290" y="4188845"/>
              <a:ext cx="728345" cy="742315"/>
            </a:xfrm>
            <a:custGeom>
              <a:avLst/>
              <a:gdLst/>
              <a:ahLst/>
              <a:cxnLst/>
              <a:rect l="l" t="t" r="r" b="b"/>
              <a:pathLst>
                <a:path w="728344" h="742314">
                  <a:moveTo>
                    <a:pt x="727852" y="0"/>
                  </a:moveTo>
                  <a:lnTo>
                    <a:pt x="679054" y="4990"/>
                  </a:lnTo>
                  <a:lnTo>
                    <a:pt x="631184" y="12914"/>
                  </a:lnTo>
                  <a:lnTo>
                    <a:pt x="584335" y="23678"/>
                  </a:lnTo>
                  <a:lnTo>
                    <a:pt x="538600" y="37190"/>
                  </a:lnTo>
                  <a:lnTo>
                    <a:pt x="494070" y="53359"/>
                  </a:lnTo>
                  <a:lnTo>
                    <a:pt x="450838" y="72090"/>
                  </a:lnTo>
                  <a:lnTo>
                    <a:pt x="408997" y="93292"/>
                  </a:lnTo>
                  <a:lnTo>
                    <a:pt x="368639" y="116873"/>
                  </a:lnTo>
                  <a:lnTo>
                    <a:pt x="329856" y="142740"/>
                  </a:lnTo>
                  <a:lnTo>
                    <a:pt x="292741" y="170800"/>
                  </a:lnTo>
                  <a:lnTo>
                    <a:pt x="257386" y="200962"/>
                  </a:lnTo>
                  <a:lnTo>
                    <a:pt x="223884" y="233132"/>
                  </a:lnTo>
                  <a:lnTo>
                    <a:pt x="192327" y="267219"/>
                  </a:lnTo>
                  <a:lnTo>
                    <a:pt x="162807" y="303130"/>
                  </a:lnTo>
                  <a:lnTo>
                    <a:pt x="135417" y="340772"/>
                  </a:lnTo>
                  <a:lnTo>
                    <a:pt x="110249" y="380053"/>
                  </a:lnTo>
                  <a:lnTo>
                    <a:pt x="87396" y="420881"/>
                  </a:lnTo>
                  <a:lnTo>
                    <a:pt x="66951" y="463163"/>
                  </a:lnTo>
                  <a:lnTo>
                    <a:pt x="49004" y="506807"/>
                  </a:lnTo>
                  <a:lnTo>
                    <a:pt x="33650" y="551720"/>
                  </a:lnTo>
                  <a:lnTo>
                    <a:pt x="20980" y="597810"/>
                  </a:lnTo>
                  <a:lnTo>
                    <a:pt x="11086" y="644985"/>
                  </a:lnTo>
                  <a:lnTo>
                    <a:pt x="4062" y="693151"/>
                  </a:lnTo>
                  <a:lnTo>
                    <a:pt x="0" y="742218"/>
                  </a:lnTo>
                </a:path>
              </a:pathLst>
            </a:custGeom>
            <a:ln w="5235">
              <a:solidFill>
                <a:srgbClr val="5B646F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16811227" y="5028571"/>
              <a:ext cx="742315" cy="728345"/>
            </a:xfrm>
            <a:custGeom>
              <a:avLst/>
              <a:gdLst/>
              <a:ahLst/>
              <a:cxnLst/>
              <a:rect l="l" t="t" r="r" b="b"/>
              <a:pathLst>
                <a:path w="742315" h="728345">
                  <a:moveTo>
                    <a:pt x="0" y="0"/>
                  </a:moveTo>
                  <a:lnTo>
                    <a:pt x="4991" y="48798"/>
                  </a:lnTo>
                  <a:lnTo>
                    <a:pt x="12916" y="96667"/>
                  </a:lnTo>
                  <a:lnTo>
                    <a:pt x="23681" y="143516"/>
                  </a:lnTo>
                  <a:lnTo>
                    <a:pt x="37194" y="189251"/>
                  </a:lnTo>
                  <a:lnTo>
                    <a:pt x="53363" y="233781"/>
                  </a:lnTo>
                  <a:lnTo>
                    <a:pt x="72094" y="277013"/>
                  </a:lnTo>
                  <a:lnTo>
                    <a:pt x="93297" y="318854"/>
                  </a:lnTo>
                  <a:lnTo>
                    <a:pt x="116878" y="359212"/>
                  </a:lnTo>
                  <a:lnTo>
                    <a:pt x="142745" y="397995"/>
                  </a:lnTo>
                  <a:lnTo>
                    <a:pt x="170805" y="435110"/>
                  </a:lnTo>
                  <a:lnTo>
                    <a:pt x="200966" y="470465"/>
                  </a:lnTo>
                  <a:lnTo>
                    <a:pt x="233136" y="503967"/>
                  </a:lnTo>
                  <a:lnTo>
                    <a:pt x="267223" y="535524"/>
                  </a:lnTo>
                  <a:lnTo>
                    <a:pt x="303133" y="565044"/>
                  </a:lnTo>
                  <a:lnTo>
                    <a:pt x="340775" y="592434"/>
                  </a:lnTo>
                  <a:lnTo>
                    <a:pt x="380055" y="617602"/>
                  </a:lnTo>
                  <a:lnTo>
                    <a:pt x="420883" y="640455"/>
                  </a:lnTo>
                  <a:lnTo>
                    <a:pt x="463164" y="660901"/>
                  </a:lnTo>
                  <a:lnTo>
                    <a:pt x="506808" y="678847"/>
                  </a:lnTo>
                  <a:lnTo>
                    <a:pt x="551721" y="694202"/>
                  </a:lnTo>
                  <a:lnTo>
                    <a:pt x="597810" y="706872"/>
                  </a:lnTo>
                  <a:lnTo>
                    <a:pt x="644985" y="716765"/>
                  </a:lnTo>
                  <a:lnTo>
                    <a:pt x="693151" y="723789"/>
                  </a:lnTo>
                  <a:lnTo>
                    <a:pt x="742218" y="727852"/>
                  </a:lnTo>
                </a:path>
              </a:pathLst>
            </a:custGeom>
            <a:ln w="5235">
              <a:solidFill>
                <a:srgbClr val="5B646F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16809236" y="4186854"/>
              <a:ext cx="1570990" cy="1570990"/>
            </a:xfrm>
            <a:custGeom>
              <a:avLst/>
              <a:gdLst/>
              <a:ahLst/>
              <a:cxnLst/>
              <a:rect l="l" t="t" r="r" b="b"/>
              <a:pathLst>
                <a:path w="1570990" h="1570989">
                  <a:moveTo>
                    <a:pt x="1570213" y="811106"/>
                  </a:moveTo>
                  <a:lnTo>
                    <a:pt x="1570394" y="804676"/>
                  </a:lnTo>
                  <a:lnTo>
                    <a:pt x="1570525" y="798234"/>
                  </a:lnTo>
                  <a:lnTo>
                    <a:pt x="1570605" y="791781"/>
                  </a:lnTo>
                  <a:lnTo>
                    <a:pt x="1570632" y="785316"/>
                  </a:lnTo>
                  <a:lnTo>
                    <a:pt x="1570605" y="778845"/>
                  </a:lnTo>
                  <a:lnTo>
                    <a:pt x="1570525" y="772388"/>
                  </a:lnTo>
                  <a:lnTo>
                    <a:pt x="1570394" y="765946"/>
                  </a:lnTo>
                  <a:lnTo>
                    <a:pt x="1570213" y="759516"/>
                  </a:lnTo>
                </a:path>
                <a:path w="1570990" h="1570989">
                  <a:moveTo>
                    <a:pt x="811106" y="408"/>
                  </a:moveTo>
                  <a:lnTo>
                    <a:pt x="804676" y="229"/>
                  </a:lnTo>
                  <a:lnTo>
                    <a:pt x="798234" y="102"/>
                  </a:lnTo>
                  <a:lnTo>
                    <a:pt x="791781" y="25"/>
                  </a:lnTo>
                  <a:lnTo>
                    <a:pt x="785316" y="0"/>
                  </a:lnTo>
                  <a:lnTo>
                    <a:pt x="778845" y="25"/>
                  </a:lnTo>
                  <a:lnTo>
                    <a:pt x="772388" y="102"/>
                  </a:lnTo>
                  <a:lnTo>
                    <a:pt x="765946" y="229"/>
                  </a:lnTo>
                  <a:lnTo>
                    <a:pt x="759516" y="408"/>
                  </a:lnTo>
                </a:path>
                <a:path w="1570990" h="1570989">
                  <a:moveTo>
                    <a:pt x="408" y="759516"/>
                  </a:moveTo>
                  <a:lnTo>
                    <a:pt x="229" y="765946"/>
                  </a:lnTo>
                  <a:lnTo>
                    <a:pt x="102" y="772388"/>
                  </a:lnTo>
                  <a:lnTo>
                    <a:pt x="25" y="778845"/>
                  </a:lnTo>
                  <a:lnTo>
                    <a:pt x="0" y="785316"/>
                  </a:lnTo>
                  <a:lnTo>
                    <a:pt x="25" y="791781"/>
                  </a:lnTo>
                  <a:lnTo>
                    <a:pt x="102" y="798234"/>
                  </a:lnTo>
                  <a:lnTo>
                    <a:pt x="229" y="804676"/>
                  </a:lnTo>
                  <a:lnTo>
                    <a:pt x="408" y="811106"/>
                  </a:lnTo>
                </a:path>
                <a:path w="1570990" h="1570989">
                  <a:moveTo>
                    <a:pt x="759516" y="1570213"/>
                  </a:moveTo>
                  <a:lnTo>
                    <a:pt x="765946" y="1570394"/>
                  </a:lnTo>
                  <a:lnTo>
                    <a:pt x="772388" y="1570525"/>
                  </a:lnTo>
                  <a:lnTo>
                    <a:pt x="778845" y="1570605"/>
                  </a:lnTo>
                  <a:lnTo>
                    <a:pt x="785316" y="1570632"/>
                  </a:lnTo>
                  <a:lnTo>
                    <a:pt x="791781" y="1570605"/>
                  </a:lnTo>
                  <a:lnTo>
                    <a:pt x="798234" y="1570525"/>
                  </a:lnTo>
                  <a:lnTo>
                    <a:pt x="804676" y="1570394"/>
                  </a:lnTo>
                  <a:lnTo>
                    <a:pt x="811106" y="1570213"/>
                  </a:lnTo>
                </a:path>
              </a:pathLst>
            </a:custGeom>
            <a:ln w="5235">
              <a:solidFill>
                <a:srgbClr val="5B646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17656103" y="4997445"/>
              <a:ext cx="87630" cy="96520"/>
            </a:xfrm>
            <a:custGeom>
              <a:avLst/>
              <a:gdLst/>
              <a:ahLst/>
              <a:cxnLst/>
              <a:rect l="l" t="t" r="r" b="b"/>
              <a:pathLst>
                <a:path w="87630" h="96520">
                  <a:moveTo>
                    <a:pt x="0" y="96091"/>
                  </a:moveTo>
                  <a:lnTo>
                    <a:pt x="29988" y="80636"/>
                  </a:lnTo>
                  <a:lnTo>
                    <a:pt x="55271" y="58761"/>
                  </a:lnTo>
                  <a:lnTo>
                    <a:pt x="74785" y="31527"/>
                  </a:lnTo>
                  <a:lnTo>
                    <a:pt x="87463" y="0"/>
                  </a:lnTo>
                </a:path>
              </a:pathLst>
            </a:custGeom>
            <a:ln w="5235">
              <a:solidFill>
                <a:srgbClr val="C5CED5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17643437" y="4824013"/>
              <a:ext cx="96520" cy="87630"/>
            </a:xfrm>
            <a:custGeom>
              <a:avLst/>
              <a:gdLst/>
              <a:ahLst/>
              <a:cxnLst/>
              <a:rect l="l" t="t" r="r" b="b"/>
              <a:pathLst>
                <a:path w="96519" h="87629">
                  <a:moveTo>
                    <a:pt x="96091" y="87463"/>
                  </a:moveTo>
                  <a:lnTo>
                    <a:pt x="80636" y="57474"/>
                  </a:lnTo>
                  <a:lnTo>
                    <a:pt x="58761" y="32191"/>
                  </a:lnTo>
                  <a:lnTo>
                    <a:pt x="31527" y="12678"/>
                  </a:lnTo>
                  <a:lnTo>
                    <a:pt x="0" y="0"/>
                  </a:lnTo>
                </a:path>
              </a:pathLst>
            </a:custGeom>
            <a:ln w="5235">
              <a:solidFill>
                <a:srgbClr val="C5CED5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17470005" y="4828050"/>
              <a:ext cx="87630" cy="96520"/>
            </a:xfrm>
            <a:custGeom>
              <a:avLst/>
              <a:gdLst/>
              <a:ahLst/>
              <a:cxnLst/>
              <a:rect l="l" t="t" r="r" b="b"/>
              <a:pathLst>
                <a:path w="87630" h="96520">
                  <a:moveTo>
                    <a:pt x="87463" y="0"/>
                  </a:moveTo>
                  <a:lnTo>
                    <a:pt x="57474" y="15454"/>
                  </a:lnTo>
                  <a:lnTo>
                    <a:pt x="32191" y="37330"/>
                  </a:lnTo>
                  <a:lnTo>
                    <a:pt x="12678" y="64563"/>
                  </a:lnTo>
                  <a:lnTo>
                    <a:pt x="0" y="96091"/>
                  </a:lnTo>
                </a:path>
              </a:pathLst>
            </a:custGeom>
            <a:ln w="5235">
              <a:solidFill>
                <a:srgbClr val="C5CED5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17474043" y="5010111"/>
              <a:ext cx="96520" cy="87630"/>
            </a:xfrm>
            <a:custGeom>
              <a:avLst/>
              <a:gdLst/>
              <a:ahLst/>
              <a:cxnLst/>
              <a:rect l="l" t="t" r="r" b="b"/>
              <a:pathLst>
                <a:path w="96519" h="87629">
                  <a:moveTo>
                    <a:pt x="0" y="0"/>
                  </a:moveTo>
                  <a:lnTo>
                    <a:pt x="15454" y="29988"/>
                  </a:lnTo>
                  <a:lnTo>
                    <a:pt x="37330" y="55271"/>
                  </a:lnTo>
                  <a:lnTo>
                    <a:pt x="64563" y="74785"/>
                  </a:lnTo>
                  <a:lnTo>
                    <a:pt x="96091" y="87463"/>
                  </a:lnTo>
                </a:path>
              </a:pathLst>
            </a:custGeom>
            <a:ln w="5235">
              <a:solidFill>
                <a:srgbClr val="C5CED5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17465212" y="4819223"/>
              <a:ext cx="283210" cy="283210"/>
            </a:xfrm>
            <a:custGeom>
              <a:avLst/>
              <a:gdLst/>
              <a:ahLst/>
              <a:cxnLst/>
              <a:rect l="l" t="t" r="r" b="b"/>
              <a:pathLst>
                <a:path w="283209" h="283210">
                  <a:moveTo>
                    <a:pt x="281174" y="165230"/>
                  </a:moveTo>
                  <a:lnTo>
                    <a:pt x="282473" y="157534"/>
                  </a:lnTo>
                  <a:lnTo>
                    <a:pt x="283143" y="149628"/>
                  </a:lnTo>
                  <a:lnTo>
                    <a:pt x="283143" y="141566"/>
                  </a:lnTo>
                  <a:lnTo>
                    <a:pt x="283143" y="133503"/>
                  </a:lnTo>
                  <a:lnTo>
                    <a:pt x="282473" y="125598"/>
                  </a:lnTo>
                  <a:lnTo>
                    <a:pt x="281174" y="117912"/>
                  </a:lnTo>
                </a:path>
                <a:path w="283209" h="283210">
                  <a:moveTo>
                    <a:pt x="165230" y="1968"/>
                  </a:moveTo>
                  <a:lnTo>
                    <a:pt x="157544" y="670"/>
                  </a:lnTo>
                  <a:lnTo>
                    <a:pt x="149639" y="0"/>
                  </a:lnTo>
                  <a:lnTo>
                    <a:pt x="141576" y="0"/>
                  </a:lnTo>
                  <a:lnTo>
                    <a:pt x="133514" y="0"/>
                  </a:lnTo>
                  <a:lnTo>
                    <a:pt x="125608" y="670"/>
                  </a:lnTo>
                  <a:lnTo>
                    <a:pt x="117912" y="1968"/>
                  </a:lnTo>
                </a:path>
                <a:path w="283209" h="283210">
                  <a:moveTo>
                    <a:pt x="1968" y="117912"/>
                  </a:moveTo>
                  <a:lnTo>
                    <a:pt x="680" y="125598"/>
                  </a:lnTo>
                  <a:lnTo>
                    <a:pt x="0" y="133503"/>
                  </a:lnTo>
                  <a:lnTo>
                    <a:pt x="0" y="141566"/>
                  </a:lnTo>
                  <a:lnTo>
                    <a:pt x="0" y="149628"/>
                  </a:lnTo>
                  <a:lnTo>
                    <a:pt x="680" y="157534"/>
                  </a:lnTo>
                  <a:lnTo>
                    <a:pt x="1968" y="165230"/>
                  </a:lnTo>
                </a:path>
                <a:path w="283209" h="283210">
                  <a:moveTo>
                    <a:pt x="117912" y="281174"/>
                  </a:moveTo>
                  <a:lnTo>
                    <a:pt x="125608" y="282462"/>
                  </a:lnTo>
                  <a:lnTo>
                    <a:pt x="133514" y="283143"/>
                  </a:lnTo>
                  <a:lnTo>
                    <a:pt x="141576" y="283143"/>
                  </a:lnTo>
                  <a:lnTo>
                    <a:pt x="149639" y="283143"/>
                  </a:lnTo>
                  <a:lnTo>
                    <a:pt x="157544" y="282462"/>
                  </a:lnTo>
                  <a:lnTo>
                    <a:pt x="165230" y="281174"/>
                  </a:lnTo>
                </a:path>
              </a:pathLst>
            </a:custGeom>
            <a:ln w="5235">
              <a:solidFill>
                <a:srgbClr val="C5CED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5929527" y="7951872"/>
            <a:ext cx="141097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40" b="1">
                <a:solidFill>
                  <a:srgbClr val="0099CC"/>
                </a:solidFill>
                <a:latin typeface="Arial"/>
                <a:cs typeface="Arial"/>
              </a:rPr>
              <a:t>Símbolo</a:t>
            </a:r>
            <a:r>
              <a:rPr dirty="0" sz="1300" spc="-25" b="1">
                <a:solidFill>
                  <a:srgbClr val="0099CC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099CC"/>
                </a:solidFill>
                <a:latin typeface="Arial"/>
                <a:cs typeface="Arial"/>
              </a:rPr>
              <a:t>da</a:t>
            </a:r>
            <a:r>
              <a:rPr dirty="0" sz="1300" spc="-25" b="1">
                <a:solidFill>
                  <a:srgbClr val="0099CC"/>
                </a:solidFill>
                <a:latin typeface="Arial"/>
                <a:cs typeface="Arial"/>
              </a:rPr>
              <a:t> </a:t>
            </a:r>
            <a:r>
              <a:rPr dirty="0" sz="1300" spc="-20" b="1">
                <a:solidFill>
                  <a:srgbClr val="0099CC"/>
                </a:solidFill>
                <a:latin typeface="Arial"/>
                <a:cs typeface="Arial"/>
              </a:rPr>
              <a:t>Marca</a:t>
            </a:r>
            <a:endParaRPr sz="1300">
              <a:latin typeface="Arial"/>
              <a:cs typeface="Arial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10301122" y="7951872"/>
            <a:ext cx="135191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b="1">
                <a:solidFill>
                  <a:srgbClr val="0099CC"/>
                </a:solidFill>
                <a:latin typeface="Arial"/>
                <a:cs typeface="Arial"/>
              </a:rPr>
              <a:t>Balão</a:t>
            </a:r>
            <a:r>
              <a:rPr dirty="0" sz="1300" spc="-55" b="1">
                <a:solidFill>
                  <a:srgbClr val="0099CC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099CC"/>
                </a:solidFill>
                <a:latin typeface="Arial"/>
                <a:cs typeface="Arial"/>
              </a:rPr>
              <a:t>de</a:t>
            </a:r>
            <a:r>
              <a:rPr dirty="0" sz="1300" spc="-50" b="1">
                <a:solidFill>
                  <a:srgbClr val="0099CC"/>
                </a:solidFill>
                <a:latin typeface="Arial"/>
                <a:cs typeface="Arial"/>
              </a:rPr>
              <a:t> </a:t>
            </a:r>
            <a:r>
              <a:rPr dirty="0" sz="1300" spc="-10" b="1">
                <a:solidFill>
                  <a:srgbClr val="0099CC"/>
                </a:solidFill>
                <a:latin typeface="Arial"/>
                <a:cs typeface="Arial"/>
              </a:rPr>
              <a:t>Diálogo</a:t>
            </a:r>
            <a:endParaRPr sz="1300">
              <a:latin typeface="Arial"/>
              <a:cs typeface="Arial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12358612" y="7087837"/>
            <a:ext cx="841375" cy="415290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12700" marR="5080">
              <a:lnSpc>
                <a:spcPts val="1480"/>
              </a:lnSpc>
              <a:spcBef>
                <a:spcPts val="235"/>
              </a:spcBef>
            </a:pPr>
            <a:r>
              <a:rPr dirty="0" sz="1300" spc="-10">
                <a:solidFill>
                  <a:srgbClr val="5B646F"/>
                </a:solidFill>
                <a:latin typeface="Microsoft Sans Serif"/>
                <a:cs typeface="Microsoft Sans Serif"/>
              </a:rPr>
              <a:t>Indicador </a:t>
            </a:r>
            <a:r>
              <a:rPr dirty="0" sz="1300">
                <a:solidFill>
                  <a:srgbClr val="5B646F"/>
                </a:solidFill>
                <a:latin typeface="Microsoft Sans Serif"/>
                <a:cs typeface="Microsoft Sans Serif"/>
              </a:rPr>
              <a:t>de</a:t>
            </a:r>
            <a:r>
              <a:rPr dirty="0" sz="1300" spc="3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5B646F"/>
                </a:solidFill>
                <a:latin typeface="Microsoft Sans Serif"/>
                <a:cs typeface="Microsoft Sans Serif"/>
              </a:rPr>
              <a:t>Diálogo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14003715" y="3020086"/>
            <a:ext cx="1069340" cy="415290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12700" marR="5080">
              <a:lnSpc>
                <a:spcPts val="1480"/>
              </a:lnSpc>
              <a:spcBef>
                <a:spcPts val="235"/>
              </a:spcBef>
            </a:pPr>
            <a:r>
              <a:rPr dirty="0" sz="1300" spc="-10">
                <a:solidFill>
                  <a:srgbClr val="5B646F"/>
                </a:solidFill>
                <a:latin typeface="Microsoft Sans Serif"/>
                <a:cs typeface="Microsoft Sans Serif"/>
              </a:rPr>
              <a:t>Cantos arredondados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17738272" y="3572404"/>
            <a:ext cx="963294" cy="415290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12700" marR="5080">
              <a:lnSpc>
                <a:spcPts val="1480"/>
              </a:lnSpc>
              <a:spcBef>
                <a:spcPts val="235"/>
              </a:spcBef>
            </a:pPr>
            <a:r>
              <a:rPr dirty="0" sz="1300" spc="-25">
                <a:solidFill>
                  <a:srgbClr val="5B646F"/>
                </a:solidFill>
                <a:latin typeface="Microsoft Sans Serif"/>
                <a:cs typeface="Microsoft Sans Serif"/>
              </a:rPr>
              <a:t>Terminações </a:t>
            </a:r>
            <a:r>
              <a:rPr dirty="0" sz="1300" spc="-10">
                <a:solidFill>
                  <a:srgbClr val="5B646F"/>
                </a:solidFill>
                <a:latin typeface="Microsoft Sans Serif"/>
                <a:cs typeface="Microsoft Sans Serif"/>
              </a:rPr>
              <a:t>redondas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15239652" y="7951872"/>
            <a:ext cx="195262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>
                <a:solidFill>
                  <a:srgbClr val="0099CC"/>
                </a:solidFill>
                <a:latin typeface="Microsoft Sans Serif"/>
                <a:cs typeface="Microsoft Sans Serif"/>
              </a:rPr>
              <a:t>Ícone</a:t>
            </a:r>
            <a:r>
              <a:rPr dirty="0" sz="1300" spc="-15">
                <a:solidFill>
                  <a:srgbClr val="0099CC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0099CC"/>
                </a:solidFill>
                <a:latin typeface="Microsoft Sans Serif"/>
                <a:cs typeface="Microsoft Sans Serif"/>
              </a:rPr>
              <a:t>de</a:t>
            </a:r>
            <a:r>
              <a:rPr dirty="0" sz="1300" spc="-15">
                <a:solidFill>
                  <a:srgbClr val="0099CC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35" b="1">
                <a:solidFill>
                  <a:srgbClr val="0099CC"/>
                </a:solidFill>
                <a:latin typeface="Arial"/>
                <a:cs typeface="Arial"/>
              </a:rPr>
              <a:t>Gráfico </a:t>
            </a:r>
            <a:r>
              <a:rPr dirty="0" sz="1300" b="1">
                <a:solidFill>
                  <a:srgbClr val="0099CC"/>
                </a:solidFill>
                <a:latin typeface="Arial"/>
                <a:cs typeface="Arial"/>
              </a:rPr>
              <a:t>de</a:t>
            </a:r>
            <a:r>
              <a:rPr dirty="0" sz="1300" spc="-35" b="1">
                <a:solidFill>
                  <a:srgbClr val="0099CC"/>
                </a:solidFill>
                <a:latin typeface="Arial"/>
                <a:cs typeface="Arial"/>
              </a:rPr>
              <a:t> </a:t>
            </a:r>
            <a:r>
              <a:rPr dirty="0" sz="1300" spc="-20" b="1">
                <a:solidFill>
                  <a:srgbClr val="0099CC"/>
                </a:solidFill>
                <a:latin typeface="Arial"/>
                <a:cs typeface="Arial"/>
              </a:rPr>
              <a:t>Linha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39" name="object 39" descr=""/>
          <p:cNvGrpSpPr/>
          <p:nvPr/>
        </p:nvGrpSpPr>
        <p:grpSpPr>
          <a:xfrm>
            <a:off x="10313823" y="4246609"/>
            <a:ext cx="1014730" cy="1014730"/>
            <a:chOff x="10313823" y="4246609"/>
            <a:chExt cx="1014730" cy="1014730"/>
          </a:xfrm>
        </p:grpSpPr>
        <p:sp>
          <p:nvSpPr>
            <p:cNvPr id="40" name="object 40" descr=""/>
            <p:cNvSpPr/>
            <p:nvPr/>
          </p:nvSpPr>
          <p:spPr>
            <a:xfrm>
              <a:off x="10881700" y="4797793"/>
              <a:ext cx="442595" cy="457200"/>
            </a:xfrm>
            <a:custGeom>
              <a:avLst/>
              <a:gdLst/>
              <a:ahLst/>
              <a:cxnLst/>
              <a:rect l="l" t="t" r="r" b="b"/>
              <a:pathLst>
                <a:path w="442595" h="457200">
                  <a:moveTo>
                    <a:pt x="0" y="456991"/>
                  </a:moveTo>
                  <a:lnTo>
                    <a:pt x="46441" y="449208"/>
                  </a:lnTo>
                  <a:lnTo>
                    <a:pt x="91346" y="437297"/>
                  </a:lnTo>
                  <a:lnTo>
                    <a:pt x="134509" y="421463"/>
                  </a:lnTo>
                  <a:lnTo>
                    <a:pt x="175725" y="401910"/>
                  </a:lnTo>
                  <a:lnTo>
                    <a:pt x="214789" y="378843"/>
                  </a:lnTo>
                  <a:lnTo>
                    <a:pt x="251497" y="352468"/>
                  </a:lnTo>
                  <a:lnTo>
                    <a:pt x="285643" y="322988"/>
                  </a:lnTo>
                  <a:lnTo>
                    <a:pt x="317023" y="290610"/>
                  </a:lnTo>
                  <a:lnTo>
                    <a:pt x="345432" y="255537"/>
                  </a:lnTo>
                  <a:lnTo>
                    <a:pt x="370665" y="217975"/>
                  </a:lnTo>
                  <a:lnTo>
                    <a:pt x="392517" y="178129"/>
                  </a:lnTo>
                  <a:lnTo>
                    <a:pt x="410783" y="136204"/>
                  </a:lnTo>
                  <a:lnTo>
                    <a:pt x="425258" y="92404"/>
                  </a:lnTo>
                  <a:lnTo>
                    <a:pt x="435738" y="46934"/>
                  </a:lnTo>
                  <a:lnTo>
                    <a:pt x="442017" y="0"/>
                  </a:lnTo>
                </a:path>
              </a:pathLst>
            </a:custGeom>
            <a:ln w="5235">
              <a:solidFill>
                <a:srgbClr val="C5CED5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10865002" y="4251121"/>
              <a:ext cx="457200" cy="442595"/>
            </a:xfrm>
            <a:custGeom>
              <a:avLst/>
              <a:gdLst/>
              <a:ahLst/>
              <a:cxnLst/>
              <a:rect l="l" t="t" r="r" b="b"/>
              <a:pathLst>
                <a:path w="457200" h="442595">
                  <a:moveTo>
                    <a:pt x="456991" y="442007"/>
                  </a:moveTo>
                  <a:lnTo>
                    <a:pt x="449208" y="395565"/>
                  </a:lnTo>
                  <a:lnTo>
                    <a:pt x="437297" y="350661"/>
                  </a:lnTo>
                  <a:lnTo>
                    <a:pt x="421463" y="307499"/>
                  </a:lnTo>
                  <a:lnTo>
                    <a:pt x="401910" y="266283"/>
                  </a:lnTo>
                  <a:lnTo>
                    <a:pt x="378843" y="227220"/>
                  </a:lnTo>
                  <a:lnTo>
                    <a:pt x="352468" y="190513"/>
                  </a:lnTo>
                  <a:lnTo>
                    <a:pt x="322988" y="156368"/>
                  </a:lnTo>
                  <a:lnTo>
                    <a:pt x="290610" y="124989"/>
                  </a:lnTo>
                  <a:lnTo>
                    <a:pt x="255537" y="96581"/>
                  </a:lnTo>
                  <a:lnTo>
                    <a:pt x="217975" y="71349"/>
                  </a:lnTo>
                  <a:lnTo>
                    <a:pt x="178129" y="49498"/>
                  </a:lnTo>
                  <a:lnTo>
                    <a:pt x="136204" y="31233"/>
                  </a:lnTo>
                  <a:lnTo>
                    <a:pt x="92404" y="16758"/>
                  </a:lnTo>
                  <a:lnTo>
                    <a:pt x="46934" y="6279"/>
                  </a:lnTo>
                  <a:lnTo>
                    <a:pt x="0" y="0"/>
                  </a:lnTo>
                </a:path>
              </a:pathLst>
            </a:custGeom>
            <a:ln w="5235">
              <a:solidFill>
                <a:srgbClr val="C5CED5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10318324" y="4252841"/>
              <a:ext cx="442595" cy="457200"/>
            </a:xfrm>
            <a:custGeom>
              <a:avLst/>
              <a:gdLst/>
              <a:ahLst/>
              <a:cxnLst/>
              <a:rect l="l" t="t" r="r" b="b"/>
              <a:pathLst>
                <a:path w="442595" h="457200">
                  <a:moveTo>
                    <a:pt x="442017" y="0"/>
                  </a:moveTo>
                  <a:lnTo>
                    <a:pt x="395576" y="7782"/>
                  </a:lnTo>
                  <a:lnTo>
                    <a:pt x="350671" y="19693"/>
                  </a:lnTo>
                  <a:lnTo>
                    <a:pt x="307508" y="35527"/>
                  </a:lnTo>
                  <a:lnTo>
                    <a:pt x="266292" y="55080"/>
                  </a:lnTo>
                  <a:lnTo>
                    <a:pt x="227228" y="78147"/>
                  </a:lnTo>
                  <a:lnTo>
                    <a:pt x="190520" y="104523"/>
                  </a:lnTo>
                  <a:lnTo>
                    <a:pt x="156374" y="134002"/>
                  </a:lnTo>
                  <a:lnTo>
                    <a:pt x="124994" y="166381"/>
                  </a:lnTo>
                  <a:lnTo>
                    <a:pt x="96585" y="201453"/>
                  </a:lnTo>
                  <a:lnTo>
                    <a:pt x="71352" y="239015"/>
                  </a:lnTo>
                  <a:lnTo>
                    <a:pt x="49500" y="278861"/>
                  </a:lnTo>
                  <a:lnTo>
                    <a:pt x="31234" y="320787"/>
                  </a:lnTo>
                  <a:lnTo>
                    <a:pt x="16759" y="364587"/>
                  </a:lnTo>
                  <a:lnTo>
                    <a:pt x="6279" y="410056"/>
                  </a:lnTo>
                  <a:lnTo>
                    <a:pt x="0" y="456991"/>
                  </a:lnTo>
                </a:path>
              </a:pathLst>
            </a:custGeom>
            <a:ln w="5235">
              <a:solidFill>
                <a:srgbClr val="C5CED5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10320049" y="4814491"/>
              <a:ext cx="457200" cy="442595"/>
            </a:xfrm>
            <a:custGeom>
              <a:avLst/>
              <a:gdLst/>
              <a:ahLst/>
              <a:cxnLst/>
              <a:rect l="l" t="t" r="r" b="b"/>
              <a:pathLst>
                <a:path w="457200" h="442595">
                  <a:moveTo>
                    <a:pt x="0" y="0"/>
                  </a:moveTo>
                  <a:lnTo>
                    <a:pt x="7782" y="46441"/>
                  </a:lnTo>
                  <a:lnTo>
                    <a:pt x="19693" y="91346"/>
                  </a:lnTo>
                  <a:lnTo>
                    <a:pt x="35527" y="134509"/>
                  </a:lnTo>
                  <a:lnTo>
                    <a:pt x="55080" y="175725"/>
                  </a:lnTo>
                  <a:lnTo>
                    <a:pt x="78147" y="214789"/>
                  </a:lnTo>
                  <a:lnTo>
                    <a:pt x="104523" y="251496"/>
                  </a:lnTo>
                  <a:lnTo>
                    <a:pt x="134002" y="285642"/>
                  </a:lnTo>
                  <a:lnTo>
                    <a:pt x="166381" y="317022"/>
                  </a:lnTo>
                  <a:lnTo>
                    <a:pt x="201453" y="345430"/>
                  </a:lnTo>
                  <a:lnTo>
                    <a:pt x="239015" y="370662"/>
                  </a:lnTo>
                  <a:lnTo>
                    <a:pt x="278861" y="392513"/>
                  </a:lnTo>
                  <a:lnTo>
                    <a:pt x="320787" y="410778"/>
                  </a:lnTo>
                  <a:lnTo>
                    <a:pt x="364587" y="425251"/>
                  </a:lnTo>
                  <a:lnTo>
                    <a:pt x="410056" y="435730"/>
                  </a:lnTo>
                  <a:lnTo>
                    <a:pt x="456991" y="442007"/>
                  </a:lnTo>
                </a:path>
              </a:pathLst>
            </a:custGeom>
            <a:ln w="5235">
              <a:solidFill>
                <a:srgbClr val="C5CED5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10316441" y="4249226"/>
              <a:ext cx="1009650" cy="1009650"/>
            </a:xfrm>
            <a:custGeom>
              <a:avLst/>
              <a:gdLst/>
              <a:ahLst/>
              <a:cxnLst/>
              <a:rect l="l" t="t" r="r" b="b"/>
              <a:pathLst>
                <a:path w="1009650" h="1009650">
                  <a:moveTo>
                    <a:pt x="1008440" y="531826"/>
                  </a:moveTo>
                  <a:lnTo>
                    <a:pt x="1008756" y="525051"/>
                  </a:lnTo>
                  <a:lnTo>
                    <a:pt x="1008982" y="518251"/>
                  </a:lnTo>
                  <a:lnTo>
                    <a:pt x="1009117" y="511427"/>
                  </a:lnTo>
                  <a:lnTo>
                    <a:pt x="1009162" y="504581"/>
                  </a:lnTo>
                  <a:lnTo>
                    <a:pt x="1009117" y="497737"/>
                  </a:lnTo>
                  <a:lnTo>
                    <a:pt x="1008982" y="490915"/>
                  </a:lnTo>
                  <a:lnTo>
                    <a:pt x="1008756" y="484115"/>
                  </a:lnTo>
                  <a:lnTo>
                    <a:pt x="1008440" y="477336"/>
                  </a:lnTo>
                </a:path>
                <a:path w="1009650" h="1009650">
                  <a:moveTo>
                    <a:pt x="531826" y="722"/>
                  </a:moveTo>
                  <a:lnTo>
                    <a:pt x="525047" y="406"/>
                  </a:lnTo>
                  <a:lnTo>
                    <a:pt x="518247" y="180"/>
                  </a:lnTo>
                  <a:lnTo>
                    <a:pt x="511425" y="45"/>
                  </a:lnTo>
                  <a:lnTo>
                    <a:pt x="504581" y="0"/>
                  </a:lnTo>
                  <a:lnTo>
                    <a:pt x="497737" y="45"/>
                  </a:lnTo>
                  <a:lnTo>
                    <a:pt x="490915" y="180"/>
                  </a:lnTo>
                  <a:lnTo>
                    <a:pt x="484115" y="406"/>
                  </a:lnTo>
                  <a:lnTo>
                    <a:pt x="477336" y="722"/>
                  </a:lnTo>
                </a:path>
                <a:path w="1009650" h="1009650">
                  <a:moveTo>
                    <a:pt x="722" y="477336"/>
                  </a:moveTo>
                  <a:lnTo>
                    <a:pt x="406" y="484115"/>
                  </a:lnTo>
                  <a:lnTo>
                    <a:pt x="180" y="490915"/>
                  </a:lnTo>
                  <a:lnTo>
                    <a:pt x="45" y="497737"/>
                  </a:lnTo>
                  <a:lnTo>
                    <a:pt x="0" y="504581"/>
                  </a:lnTo>
                  <a:lnTo>
                    <a:pt x="45" y="511427"/>
                  </a:lnTo>
                  <a:lnTo>
                    <a:pt x="180" y="518251"/>
                  </a:lnTo>
                  <a:lnTo>
                    <a:pt x="406" y="525051"/>
                  </a:lnTo>
                  <a:lnTo>
                    <a:pt x="722" y="531826"/>
                  </a:lnTo>
                </a:path>
                <a:path w="1009650" h="1009650">
                  <a:moveTo>
                    <a:pt x="477336" y="1008450"/>
                  </a:moveTo>
                  <a:lnTo>
                    <a:pt x="484115" y="1008761"/>
                  </a:lnTo>
                  <a:lnTo>
                    <a:pt x="490915" y="1008983"/>
                  </a:lnTo>
                  <a:lnTo>
                    <a:pt x="497737" y="1009117"/>
                  </a:lnTo>
                  <a:lnTo>
                    <a:pt x="504581" y="1009162"/>
                  </a:lnTo>
                  <a:lnTo>
                    <a:pt x="511425" y="1009117"/>
                  </a:lnTo>
                  <a:lnTo>
                    <a:pt x="518247" y="1008983"/>
                  </a:lnTo>
                  <a:lnTo>
                    <a:pt x="525047" y="1008761"/>
                  </a:lnTo>
                  <a:lnTo>
                    <a:pt x="531826" y="1008450"/>
                  </a:lnTo>
                </a:path>
              </a:pathLst>
            </a:custGeom>
            <a:ln w="5235">
              <a:solidFill>
                <a:srgbClr val="C5CED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920"/>
              </a:lnSpc>
            </a:pPr>
            <a:fld id="{81D60167-4931-47E6-BA6A-407CBD079E47}" type="slidenum">
              <a:rPr dirty="0" spc="65"/>
              <a:t>20</a:t>
            </a:fld>
          </a:p>
        </p:txBody>
      </p:sp>
      <p:sp>
        <p:nvSpPr>
          <p:cNvPr id="46" name="object 4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20"/>
              </a:lnSpc>
            </a:pPr>
            <a:r>
              <a:rPr dirty="0" b="0">
                <a:latin typeface="Microsoft Sans Serif"/>
                <a:cs typeface="Microsoft Sans Serif"/>
              </a:rPr>
              <a:t>Design</a:t>
            </a:r>
            <a:r>
              <a:rPr dirty="0" spc="-25" b="0">
                <a:latin typeface="Microsoft Sans Serif"/>
                <a:cs typeface="Microsoft Sans Serif"/>
              </a:rPr>
              <a:t> </a:t>
            </a:r>
            <a:r>
              <a:rPr dirty="0" b="0">
                <a:latin typeface="Microsoft Sans Serif"/>
                <a:cs typeface="Microsoft Sans Serif"/>
              </a:rPr>
              <a:t>System</a:t>
            </a:r>
            <a:r>
              <a:rPr dirty="0" spc="-20" b="0">
                <a:latin typeface="Microsoft Sans Serif"/>
                <a:cs typeface="Microsoft Sans Serif"/>
              </a:rPr>
              <a:t> </a:t>
            </a:r>
            <a:r>
              <a:rPr dirty="0"/>
              <a:t>Manual</a:t>
            </a:r>
            <a:r>
              <a:rPr dirty="0" spc="-45"/>
              <a:t> </a:t>
            </a:r>
            <a:r>
              <a:rPr dirty="0"/>
              <a:t>de</a:t>
            </a:r>
            <a:r>
              <a:rPr dirty="0" spc="-45"/>
              <a:t> </a:t>
            </a:r>
            <a:r>
              <a:rPr dirty="0" spc="-10"/>
              <a:t>Normas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929526" y="573669"/>
            <a:ext cx="4197985" cy="5911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700" spc="-75">
                <a:solidFill>
                  <a:srgbClr val="0099CC"/>
                </a:solidFill>
                <a:latin typeface="Microsoft Sans Serif"/>
                <a:cs typeface="Microsoft Sans Serif"/>
              </a:rPr>
              <a:t>Redimensionamento</a:t>
            </a:r>
            <a:endParaRPr sz="3700">
              <a:latin typeface="Microsoft Sans Serif"/>
              <a:cs typeface="Microsoft Sans Serif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10844" y="2027235"/>
            <a:ext cx="4345940" cy="1470660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O</a:t>
            </a:r>
            <a:r>
              <a:rPr dirty="0" sz="1450" spc="12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b="1">
                <a:solidFill>
                  <a:srgbClr val="5B646F"/>
                </a:solidFill>
                <a:latin typeface="Arial"/>
                <a:cs typeface="Arial"/>
              </a:rPr>
              <a:t>Balão</a:t>
            </a:r>
            <a:r>
              <a:rPr dirty="0" sz="1450" spc="105" b="1">
                <a:solidFill>
                  <a:srgbClr val="5B646F"/>
                </a:solidFill>
                <a:latin typeface="Arial"/>
                <a:cs typeface="Arial"/>
              </a:rPr>
              <a:t> </a:t>
            </a:r>
            <a:r>
              <a:rPr dirty="0" sz="1450" b="1">
                <a:solidFill>
                  <a:srgbClr val="5B646F"/>
                </a:solidFill>
                <a:latin typeface="Arial"/>
                <a:cs typeface="Arial"/>
              </a:rPr>
              <a:t>de</a:t>
            </a:r>
            <a:r>
              <a:rPr dirty="0" sz="1450" spc="105" b="1">
                <a:solidFill>
                  <a:srgbClr val="5B646F"/>
                </a:solidFill>
                <a:latin typeface="Arial"/>
                <a:cs typeface="Arial"/>
              </a:rPr>
              <a:t> </a:t>
            </a:r>
            <a:r>
              <a:rPr dirty="0" sz="1450" b="1">
                <a:solidFill>
                  <a:srgbClr val="5B646F"/>
                </a:solidFill>
                <a:latin typeface="Arial"/>
                <a:cs typeface="Arial"/>
              </a:rPr>
              <a:t>Diálogo</a:t>
            </a:r>
            <a:r>
              <a:rPr dirty="0" sz="1450" spc="114" b="1">
                <a:solidFill>
                  <a:srgbClr val="5B646F"/>
                </a:solidFill>
                <a:latin typeface="Arial"/>
                <a:cs typeface="Arial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pode</a:t>
            </a:r>
            <a:r>
              <a:rPr dirty="0" sz="1450" spc="12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ser</a:t>
            </a:r>
            <a:r>
              <a:rPr dirty="0" sz="1450" spc="13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utilizado</a:t>
            </a:r>
            <a:endParaRPr sz="14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de</a:t>
            </a:r>
            <a:r>
              <a:rPr dirty="0" sz="1450" spc="25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forma</a:t>
            </a:r>
            <a:r>
              <a:rPr dirty="0" sz="1450" spc="25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elástica,</a:t>
            </a:r>
            <a:r>
              <a:rPr dirty="0" sz="1450" spc="25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como</a:t>
            </a:r>
            <a:r>
              <a:rPr dirty="0" sz="1450" spc="254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elemento</a:t>
            </a:r>
            <a:r>
              <a:rPr dirty="0" sz="1450" spc="25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gráfico</a:t>
            </a:r>
            <a:r>
              <a:rPr dirty="0" sz="1450" spc="25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25">
                <a:solidFill>
                  <a:srgbClr val="5B646F"/>
                </a:solidFill>
                <a:latin typeface="Microsoft Sans Serif"/>
                <a:cs typeface="Microsoft Sans Serif"/>
              </a:rPr>
              <a:t>de</a:t>
            </a:r>
            <a:endParaRPr sz="1450">
              <a:latin typeface="Microsoft Sans Serif"/>
              <a:cs typeface="Microsoft Sans Serif"/>
            </a:endParaRPr>
          </a:p>
          <a:p>
            <a:pPr marL="12700" marR="5080">
              <a:lnSpc>
                <a:spcPct val="109000"/>
              </a:lnSpc>
            </a:pP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composição,</a:t>
            </a:r>
            <a:r>
              <a:rPr dirty="0" sz="1450" spc="23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permitindo</a:t>
            </a:r>
            <a:r>
              <a:rPr dirty="0" sz="1450" spc="24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</a:t>
            </a:r>
            <a:r>
              <a:rPr dirty="0" sz="1450" spc="24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inserção</a:t>
            </a:r>
            <a:r>
              <a:rPr dirty="0" sz="1450" spc="24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de</a:t>
            </a:r>
            <a:r>
              <a:rPr dirty="0" sz="1450" spc="23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conteúdo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escrito</a:t>
            </a:r>
            <a:r>
              <a:rPr dirty="0" sz="1450" spc="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no</a:t>
            </a:r>
            <a:r>
              <a:rPr dirty="0" sz="1450" spc="2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seu</a:t>
            </a:r>
            <a:r>
              <a:rPr dirty="0" sz="1450" spc="1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interior.</a:t>
            </a:r>
            <a:r>
              <a:rPr dirty="0" sz="1450" spc="2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30">
                <a:solidFill>
                  <a:srgbClr val="5B646F"/>
                </a:solidFill>
                <a:latin typeface="Microsoft Sans Serif"/>
                <a:cs typeface="Microsoft Sans Serif"/>
              </a:rPr>
              <a:t>Essa</a:t>
            </a:r>
            <a:r>
              <a:rPr dirty="0" sz="1450" spc="1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adaptação</a:t>
            </a:r>
            <a:r>
              <a:rPr dirty="0" sz="1450" spc="2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deve</a:t>
            </a:r>
            <a:r>
              <a:rPr dirty="0" sz="1450" spc="2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sempre </a:t>
            </a: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respeitar</a:t>
            </a:r>
            <a:r>
              <a:rPr dirty="0" sz="1450" spc="24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a</a:t>
            </a:r>
            <a:r>
              <a:rPr dirty="0" sz="1450" spc="24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sua</a:t>
            </a:r>
            <a:r>
              <a:rPr dirty="0" sz="1450" spc="24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morfologia,</a:t>
            </a:r>
            <a:r>
              <a:rPr dirty="0" sz="1450" spc="24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estendendo‑o</a:t>
            </a:r>
            <a:r>
              <a:rPr dirty="0" sz="1450" spc="24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25">
                <a:solidFill>
                  <a:srgbClr val="5B646F"/>
                </a:solidFill>
                <a:latin typeface="Microsoft Sans Serif"/>
                <a:cs typeface="Microsoft Sans Serif"/>
              </a:rPr>
              <a:t>ou </a:t>
            </a: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encolhendo‑o,</a:t>
            </a:r>
            <a:r>
              <a:rPr dirty="0" sz="1450" spc="31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verticalmente</a:t>
            </a:r>
            <a:r>
              <a:rPr dirty="0" sz="1450" spc="31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ou</a:t>
            </a:r>
            <a:r>
              <a:rPr dirty="0" sz="1450" spc="31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horizontalmente.</a:t>
            </a:r>
            <a:endParaRPr sz="1450">
              <a:latin typeface="Microsoft Sans Serif"/>
              <a:cs typeface="Microsoft Sans Serif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10844" y="3660694"/>
            <a:ext cx="4211955" cy="147066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9000"/>
              </a:lnSpc>
              <a:spcBef>
                <a:spcPts val="90"/>
              </a:spcBef>
            </a:pP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Neste</a:t>
            </a:r>
            <a:r>
              <a:rPr dirty="0" sz="1450" spc="16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redimensionamento</a:t>
            </a:r>
            <a:r>
              <a:rPr dirty="0" sz="1450" spc="16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do</a:t>
            </a:r>
            <a:r>
              <a:rPr dirty="0" sz="1450" spc="16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10" b="1">
                <a:solidFill>
                  <a:srgbClr val="5B646F"/>
                </a:solidFill>
                <a:latin typeface="Arial"/>
                <a:cs typeface="Arial"/>
              </a:rPr>
              <a:t>Balão</a:t>
            </a:r>
            <a:r>
              <a:rPr dirty="0" sz="1450" spc="140" b="1">
                <a:solidFill>
                  <a:srgbClr val="5B646F"/>
                </a:solidFill>
                <a:latin typeface="Arial"/>
                <a:cs typeface="Arial"/>
              </a:rPr>
              <a:t> </a:t>
            </a:r>
            <a:r>
              <a:rPr dirty="0" sz="1450" spc="10" b="1">
                <a:solidFill>
                  <a:srgbClr val="5B646F"/>
                </a:solidFill>
                <a:latin typeface="Arial"/>
                <a:cs typeface="Arial"/>
              </a:rPr>
              <a:t>de</a:t>
            </a:r>
            <a:r>
              <a:rPr dirty="0" sz="1450" spc="140" b="1">
                <a:solidFill>
                  <a:srgbClr val="5B646F"/>
                </a:solidFill>
                <a:latin typeface="Arial"/>
                <a:cs typeface="Arial"/>
              </a:rPr>
              <a:t> </a:t>
            </a:r>
            <a:r>
              <a:rPr dirty="0" sz="1450" spc="-10" b="1">
                <a:solidFill>
                  <a:srgbClr val="5B646F"/>
                </a:solidFill>
                <a:latin typeface="Arial"/>
                <a:cs typeface="Arial"/>
              </a:rPr>
              <a:t>Diálogo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,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é</a:t>
            </a:r>
            <a:r>
              <a:rPr dirty="0" sz="1450" spc="26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importante</a:t>
            </a:r>
            <a:r>
              <a:rPr dirty="0" sz="1450" spc="26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garantir</a:t>
            </a:r>
            <a:r>
              <a:rPr dirty="0" sz="1450" spc="27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</a:t>
            </a:r>
            <a:r>
              <a:rPr dirty="0" sz="1450" spc="26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constante</a:t>
            </a:r>
            <a:r>
              <a:rPr dirty="0" sz="1450" spc="26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proporção</a:t>
            </a:r>
            <a:r>
              <a:rPr dirty="0" sz="1450" spc="500">
                <a:solidFill>
                  <a:srgbClr val="5B646F"/>
                </a:solidFill>
                <a:latin typeface="Microsoft Sans Serif"/>
                <a:cs typeface="Microsoft Sans Serif"/>
              </a:rPr>
              <a:t> 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dos</a:t>
            </a:r>
            <a:r>
              <a:rPr dirty="0" sz="1450" spc="17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seus</a:t>
            </a:r>
            <a:r>
              <a:rPr dirty="0" sz="1450" spc="17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elementos,</a:t>
            </a:r>
            <a:r>
              <a:rPr dirty="0" sz="1450" spc="17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para</a:t>
            </a:r>
            <a:r>
              <a:rPr dirty="0" sz="1450" spc="17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que</a:t>
            </a:r>
            <a:r>
              <a:rPr dirty="0" sz="1450" spc="17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não</a:t>
            </a:r>
            <a:r>
              <a:rPr dirty="0" sz="1450" spc="17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existam</a:t>
            </a:r>
            <a:endParaRPr sz="1450">
              <a:latin typeface="Microsoft Sans Serif"/>
              <a:cs typeface="Microsoft Sans Serif"/>
            </a:endParaRPr>
          </a:p>
          <a:p>
            <a:pPr marL="12700" marR="520700">
              <a:lnSpc>
                <a:spcPct val="109000"/>
              </a:lnSpc>
            </a:pP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deformações,</a:t>
            </a:r>
            <a:r>
              <a:rPr dirty="0" sz="1450" spc="31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nomeadamente</a:t>
            </a:r>
            <a:r>
              <a:rPr dirty="0" sz="1450" spc="31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no</a:t>
            </a:r>
            <a:r>
              <a:rPr dirty="0" sz="1450" spc="32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diâmetro </a:t>
            </a: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dos</a:t>
            </a:r>
            <a:r>
              <a:rPr dirty="0" sz="1450" spc="16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cantos</a:t>
            </a:r>
            <a:r>
              <a:rPr dirty="0" sz="1450" spc="17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arredondados</a:t>
            </a:r>
            <a:r>
              <a:rPr dirty="0" sz="1450" spc="17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e</a:t>
            </a:r>
            <a:r>
              <a:rPr dirty="0" sz="1450" spc="17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10">
                <a:solidFill>
                  <a:srgbClr val="5B646F"/>
                </a:solidFill>
                <a:latin typeface="Microsoft Sans Serif"/>
                <a:cs typeface="Microsoft Sans Serif"/>
              </a:rPr>
              <a:t>na</a:t>
            </a:r>
            <a:r>
              <a:rPr dirty="0" sz="1450" spc="17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20">
                <a:solidFill>
                  <a:srgbClr val="5B646F"/>
                </a:solidFill>
                <a:latin typeface="Microsoft Sans Serif"/>
                <a:cs typeface="Microsoft Sans Serif"/>
              </a:rPr>
              <a:t>forma</a:t>
            </a:r>
            <a:endParaRPr sz="14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do</a:t>
            </a:r>
            <a:r>
              <a:rPr dirty="0" sz="1450" spc="7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b="1">
                <a:solidFill>
                  <a:srgbClr val="5B646F"/>
                </a:solidFill>
                <a:latin typeface="Arial"/>
                <a:cs typeface="Arial"/>
              </a:rPr>
              <a:t>Indicador</a:t>
            </a:r>
            <a:r>
              <a:rPr dirty="0" sz="1450" spc="55" b="1">
                <a:solidFill>
                  <a:srgbClr val="5B646F"/>
                </a:solidFill>
                <a:latin typeface="Arial"/>
                <a:cs typeface="Arial"/>
              </a:rPr>
              <a:t> </a:t>
            </a:r>
            <a:r>
              <a:rPr dirty="0" sz="1450" b="1">
                <a:solidFill>
                  <a:srgbClr val="5B646F"/>
                </a:solidFill>
                <a:latin typeface="Arial"/>
                <a:cs typeface="Arial"/>
              </a:rPr>
              <a:t>de</a:t>
            </a:r>
            <a:r>
              <a:rPr dirty="0" sz="1450" spc="55" b="1">
                <a:solidFill>
                  <a:srgbClr val="5B646F"/>
                </a:solidFill>
                <a:latin typeface="Arial"/>
                <a:cs typeface="Arial"/>
              </a:rPr>
              <a:t> </a:t>
            </a:r>
            <a:r>
              <a:rPr dirty="0" sz="1450" spc="-10" b="1">
                <a:solidFill>
                  <a:srgbClr val="5B646F"/>
                </a:solidFill>
                <a:latin typeface="Arial"/>
                <a:cs typeface="Arial"/>
              </a:rPr>
              <a:t>Diálogo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.</a:t>
            </a:r>
            <a:endParaRPr sz="1450">
              <a:latin typeface="Microsoft Sans Serif"/>
              <a:cs typeface="Microsoft Sans Serif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10844" y="5294152"/>
            <a:ext cx="4349750" cy="1229995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Este</a:t>
            </a:r>
            <a:r>
              <a:rPr dirty="0" sz="1450" spc="17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último</a:t>
            </a:r>
            <a:r>
              <a:rPr dirty="0" sz="1450" spc="17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pode,</a:t>
            </a:r>
            <a:r>
              <a:rPr dirty="0" sz="1450" spc="17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no</a:t>
            </a:r>
            <a:r>
              <a:rPr dirty="0" sz="1450" spc="17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entanto,</a:t>
            </a:r>
            <a:r>
              <a:rPr dirty="0" sz="1450" spc="17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deslocar‑se</a:t>
            </a:r>
            <a:endParaRPr sz="1450">
              <a:latin typeface="Microsoft Sans Serif"/>
              <a:cs typeface="Microsoft Sans Serif"/>
            </a:endParaRPr>
          </a:p>
          <a:p>
            <a:pPr marL="12700" marR="5080">
              <a:lnSpc>
                <a:spcPct val="109000"/>
              </a:lnSpc>
            </a:pP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</a:t>
            </a:r>
            <a:r>
              <a:rPr dirty="0" sz="1450" spc="15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toda</a:t>
            </a:r>
            <a:r>
              <a:rPr dirty="0" sz="1450" spc="15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a</a:t>
            </a:r>
            <a:r>
              <a:rPr dirty="0" sz="1450" spc="15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volta</a:t>
            </a:r>
            <a:r>
              <a:rPr dirty="0" sz="1450" spc="15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do</a:t>
            </a:r>
            <a:r>
              <a:rPr dirty="0" sz="1450" spc="15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b="1">
                <a:solidFill>
                  <a:srgbClr val="5B646F"/>
                </a:solidFill>
                <a:latin typeface="Arial"/>
                <a:cs typeface="Arial"/>
              </a:rPr>
              <a:t>Balão</a:t>
            </a:r>
            <a:r>
              <a:rPr dirty="0" sz="1450" spc="130" b="1">
                <a:solidFill>
                  <a:srgbClr val="5B646F"/>
                </a:solidFill>
                <a:latin typeface="Arial"/>
                <a:cs typeface="Arial"/>
              </a:rPr>
              <a:t> </a:t>
            </a:r>
            <a:r>
              <a:rPr dirty="0" sz="1450" b="1">
                <a:solidFill>
                  <a:srgbClr val="5B646F"/>
                </a:solidFill>
                <a:latin typeface="Arial"/>
                <a:cs typeface="Arial"/>
              </a:rPr>
              <a:t>de</a:t>
            </a:r>
            <a:r>
              <a:rPr dirty="0" sz="1450" spc="130" b="1">
                <a:solidFill>
                  <a:srgbClr val="5B646F"/>
                </a:solidFill>
                <a:latin typeface="Arial"/>
                <a:cs typeface="Arial"/>
              </a:rPr>
              <a:t> </a:t>
            </a:r>
            <a:r>
              <a:rPr dirty="0" sz="1450" b="1">
                <a:solidFill>
                  <a:srgbClr val="5B646F"/>
                </a:solidFill>
                <a:latin typeface="Arial"/>
                <a:cs typeface="Arial"/>
              </a:rPr>
              <a:t>Diálogo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,</a:t>
            </a:r>
            <a:r>
              <a:rPr dirty="0" sz="1450" spc="15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assumindo</a:t>
            </a:r>
            <a:r>
              <a:rPr dirty="0" sz="1450" spc="50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um novo posicionamento que</a:t>
            </a:r>
            <a:r>
              <a:rPr dirty="0" sz="1450" spc="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seja mais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conveniente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em</a:t>
            </a:r>
            <a:r>
              <a:rPr dirty="0" sz="1450" spc="229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função</a:t>
            </a:r>
            <a:r>
              <a:rPr dirty="0" sz="1450" spc="229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do</a:t>
            </a:r>
            <a:r>
              <a:rPr dirty="0" sz="1450" spc="229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resultado</a:t>
            </a:r>
            <a:r>
              <a:rPr dirty="0" sz="1450" spc="23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pretendido</a:t>
            </a:r>
            <a:r>
              <a:rPr dirty="0" sz="1450" spc="229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(topo,</a:t>
            </a:r>
            <a:r>
              <a:rPr dirty="0" sz="1450" spc="229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20">
                <a:solidFill>
                  <a:srgbClr val="5B646F"/>
                </a:solidFill>
                <a:latin typeface="Microsoft Sans Serif"/>
                <a:cs typeface="Microsoft Sans Serif"/>
              </a:rPr>
              <a:t>base</a:t>
            </a:r>
            <a:endParaRPr sz="14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450">
                <a:solidFill>
                  <a:srgbClr val="5B646F"/>
                </a:solidFill>
                <a:latin typeface="Microsoft Sans Serif"/>
                <a:cs typeface="Microsoft Sans Serif"/>
              </a:rPr>
              <a:t>ou</a:t>
            </a:r>
            <a:r>
              <a:rPr dirty="0" sz="1450" spc="10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0">
                <a:solidFill>
                  <a:srgbClr val="5B646F"/>
                </a:solidFill>
                <a:latin typeface="Microsoft Sans Serif"/>
                <a:cs typeface="Microsoft Sans Serif"/>
              </a:rPr>
              <a:t>laterais).</a:t>
            </a:r>
            <a:endParaRPr sz="145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10844" y="367911"/>
            <a:ext cx="2537460" cy="842644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b="0">
                <a:latin typeface="Microsoft Sans Serif"/>
                <a:cs typeface="Microsoft Sans Serif"/>
              </a:rPr>
              <a:t>4</a:t>
            </a:r>
            <a:r>
              <a:rPr dirty="0" spc="-45" b="0">
                <a:latin typeface="Microsoft Sans Serif"/>
                <a:cs typeface="Microsoft Sans Serif"/>
              </a:rPr>
              <a:t> </a:t>
            </a:r>
            <a:r>
              <a:rPr dirty="0" spc="-175"/>
              <a:t>Forma</a:t>
            </a:r>
          </a:p>
        </p:txBody>
      </p:sp>
      <p:grpSp>
        <p:nvGrpSpPr>
          <p:cNvPr id="7" name="object 7" descr=""/>
          <p:cNvGrpSpPr/>
          <p:nvPr/>
        </p:nvGrpSpPr>
        <p:grpSpPr>
          <a:xfrm>
            <a:off x="10595873" y="2091561"/>
            <a:ext cx="3750310" cy="2814320"/>
            <a:chOff x="10595873" y="2091561"/>
            <a:chExt cx="3750310" cy="2814320"/>
          </a:xfrm>
        </p:grpSpPr>
        <p:sp>
          <p:nvSpPr>
            <p:cNvPr id="8" name="object 8" descr=""/>
            <p:cNvSpPr/>
            <p:nvPr/>
          </p:nvSpPr>
          <p:spPr>
            <a:xfrm>
              <a:off x="10601117" y="2096796"/>
              <a:ext cx="2474595" cy="2804795"/>
            </a:xfrm>
            <a:custGeom>
              <a:avLst/>
              <a:gdLst/>
              <a:ahLst/>
              <a:cxnLst/>
              <a:rect l="l" t="t" r="r" b="b"/>
              <a:pathLst>
                <a:path w="2474594" h="2804795">
                  <a:moveTo>
                    <a:pt x="1974411" y="0"/>
                  </a:moveTo>
                  <a:lnTo>
                    <a:pt x="500089" y="0"/>
                  </a:lnTo>
                  <a:lnTo>
                    <a:pt x="451991" y="2293"/>
                  </a:lnTo>
                  <a:lnTo>
                    <a:pt x="405173" y="9034"/>
                  </a:lnTo>
                  <a:lnTo>
                    <a:pt x="359846" y="20010"/>
                  </a:lnTo>
                  <a:lnTo>
                    <a:pt x="316220" y="35010"/>
                  </a:lnTo>
                  <a:lnTo>
                    <a:pt x="274508" y="53823"/>
                  </a:lnTo>
                  <a:lnTo>
                    <a:pt x="234919" y="76238"/>
                  </a:lnTo>
                  <a:lnTo>
                    <a:pt x="197666" y="102044"/>
                  </a:lnTo>
                  <a:lnTo>
                    <a:pt x="162959" y="131028"/>
                  </a:lnTo>
                  <a:lnTo>
                    <a:pt x="131009" y="162981"/>
                  </a:lnTo>
                  <a:lnTo>
                    <a:pt x="102027" y="197690"/>
                  </a:lnTo>
                  <a:lnTo>
                    <a:pt x="76225" y="234945"/>
                  </a:lnTo>
                  <a:lnTo>
                    <a:pt x="53813" y="274534"/>
                  </a:lnTo>
                  <a:lnTo>
                    <a:pt x="35003" y="316246"/>
                  </a:lnTo>
                  <a:lnTo>
                    <a:pt x="20006" y="359870"/>
                  </a:lnTo>
                  <a:lnTo>
                    <a:pt x="9032" y="405194"/>
                  </a:lnTo>
                  <a:lnTo>
                    <a:pt x="2293" y="452008"/>
                  </a:lnTo>
                  <a:lnTo>
                    <a:pt x="0" y="500099"/>
                  </a:lnTo>
                  <a:lnTo>
                    <a:pt x="0" y="1974411"/>
                  </a:lnTo>
                  <a:lnTo>
                    <a:pt x="2293" y="2022509"/>
                  </a:lnTo>
                  <a:lnTo>
                    <a:pt x="9032" y="2069329"/>
                  </a:lnTo>
                  <a:lnTo>
                    <a:pt x="20006" y="2114658"/>
                  </a:lnTo>
                  <a:lnTo>
                    <a:pt x="35003" y="2158287"/>
                  </a:lnTo>
                  <a:lnTo>
                    <a:pt x="53813" y="2200003"/>
                  </a:lnTo>
                  <a:lnTo>
                    <a:pt x="76225" y="2239595"/>
                  </a:lnTo>
                  <a:lnTo>
                    <a:pt x="102027" y="2276853"/>
                  </a:lnTo>
                  <a:lnTo>
                    <a:pt x="131009" y="2311565"/>
                  </a:lnTo>
                  <a:lnTo>
                    <a:pt x="162959" y="2343519"/>
                  </a:lnTo>
                  <a:lnTo>
                    <a:pt x="197666" y="2372505"/>
                  </a:lnTo>
                  <a:lnTo>
                    <a:pt x="234919" y="2398312"/>
                  </a:lnTo>
                  <a:lnTo>
                    <a:pt x="274508" y="2420728"/>
                  </a:lnTo>
                  <a:lnTo>
                    <a:pt x="316220" y="2439541"/>
                  </a:lnTo>
                  <a:lnTo>
                    <a:pt x="359846" y="2454542"/>
                  </a:lnTo>
                  <a:lnTo>
                    <a:pt x="405173" y="2465518"/>
                  </a:lnTo>
                  <a:lnTo>
                    <a:pt x="451991" y="2472259"/>
                  </a:lnTo>
                  <a:lnTo>
                    <a:pt x="500089" y="2474552"/>
                  </a:lnTo>
                  <a:lnTo>
                    <a:pt x="1242883" y="2474552"/>
                  </a:lnTo>
                  <a:lnTo>
                    <a:pt x="1248171" y="2476709"/>
                  </a:lnTo>
                  <a:lnTo>
                    <a:pt x="1564852" y="2793380"/>
                  </a:lnTo>
                  <a:lnTo>
                    <a:pt x="1591815" y="2804563"/>
                  </a:lnTo>
                  <a:lnTo>
                    <a:pt x="1599304" y="2803822"/>
                  </a:lnTo>
                  <a:lnTo>
                    <a:pt x="1606424" y="2801654"/>
                  </a:lnTo>
                  <a:lnTo>
                    <a:pt x="1612983" y="2798145"/>
                  </a:lnTo>
                  <a:lnTo>
                    <a:pt x="1618788" y="2793380"/>
                  </a:lnTo>
                  <a:lnTo>
                    <a:pt x="1935427" y="2476709"/>
                  </a:lnTo>
                  <a:lnTo>
                    <a:pt x="1940705" y="2474552"/>
                  </a:lnTo>
                  <a:lnTo>
                    <a:pt x="1974411" y="2474552"/>
                  </a:lnTo>
                  <a:lnTo>
                    <a:pt x="2022509" y="2472259"/>
                  </a:lnTo>
                  <a:lnTo>
                    <a:pt x="2069329" y="2465518"/>
                  </a:lnTo>
                  <a:lnTo>
                    <a:pt x="2114659" y="2454542"/>
                  </a:lnTo>
                  <a:lnTo>
                    <a:pt x="2158288" y="2439541"/>
                  </a:lnTo>
                  <a:lnTo>
                    <a:pt x="2200005" y="2420728"/>
                  </a:lnTo>
                  <a:lnTo>
                    <a:pt x="2239598" y="2398312"/>
                  </a:lnTo>
                  <a:lnTo>
                    <a:pt x="2276857" y="2372505"/>
                  </a:lnTo>
                  <a:lnTo>
                    <a:pt x="2311569" y="2343519"/>
                  </a:lnTo>
                  <a:lnTo>
                    <a:pt x="2343525" y="2311565"/>
                  </a:lnTo>
                  <a:lnTo>
                    <a:pt x="2372512" y="2276853"/>
                  </a:lnTo>
                  <a:lnTo>
                    <a:pt x="2398319" y="2239595"/>
                  </a:lnTo>
                  <a:lnTo>
                    <a:pt x="2420736" y="2200003"/>
                  </a:lnTo>
                  <a:lnTo>
                    <a:pt x="2439550" y="2158287"/>
                  </a:lnTo>
                  <a:lnTo>
                    <a:pt x="2454551" y="2114658"/>
                  </a:lnTo>
                  <a:lnTo>
                    <a:pt x="2465528" y="2069329"/>
                  </a:lnTo>
                  <a:lnTo>
                    <a:pt x="2472269" y="2022509"/>
                  </a:lnTo>
                  <a:lnTo>
                    <a:pt x="2474563" y="1974411"/>
                  </a:lnTo>
                  <a:lnTo>
                    <a:pt x="2474563" y="500099"/>
                  </a:lnTo>
                  <a:lnTo>
                    <a:pt x="2472269" y="452008"/>
                  </a:lnTo>
                  <a:lnTo>
                    <a:pt x="2465528" y="405194"/>
                  </a:lnTo>
                  <a:lnTo>
                    <a:pt x="2454551" y="359870"/>
                  </a:lnTo>
                  <a:lnTo>
                    <a:pt x="2439550" y="316246"/>
                  </a:lnTo>
                  <a:lnTo>
                    <a:pt x="2420736" y="274534"/>
                  </a:lnTo>
                  <a:lnTo>
                    <a:pt x="2398319" y="234945"/>
                  </a:lnTo>
                  <a:lnTo>
                    <a:pt x="2372512" y="197690"/>
                  </a:lnTo>
                  <a:lnTo>
                    <a:pt x="2343525" y="162981"/>
                  </a:lnTo>
                  <a:lnTo>
                    <a:pt x="2311569" y="131028"/>
                  </a:lnTo>
                  <a:lnTo>
                    <a:pt x="2276857" y="102044"/>
                  </a:lnTo>
                  <a:lnTo>
                    <a:pt x="2239598" y="76238"/>
                  </a:lnTo>
                  <a:lnTo>
                    <a:pt x="2200005" y="53823"/>
                  </a:lnTo>
                  <a:lnTo>
                    <a:pt x="2158288" y="35010"/>
                  </a:lnTo>
                  <a:lnTo>
                    <a:pt x="2114659" y="20010"/>
                  </a:lnTo>
                  <a:lnTo>
                    <a:pt x="2069329" y="9034"/>
                  </a:lnTo>
                  <a:lnTo>
                    <a:pt x="2022509" y="2293"/>
                  </a:lnTo>
                  <a:lnTo>
                    <a:pt x="1974411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1142714" y="2096796"/>
              <a:ext cx="2640965" cy="0"/>
            </a:xfrm>
            <a:custGeom>
              <a:avLst/>
              <a:gdLst/>
              <a:ahLst/>
              <a:cxnLst/>
              <a:rect l="l" t="t" r="r" b="b"/>
              <a:pathLst>
                <a:path w="2640965" h="0">
                  <a:moveTo>
                    <a:pt x="2640642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5B646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0602990" y="2100381"/>
              <a:ext cx="438150" cy="453390"/>
            </a:xfrm>
            <a:custGeom>
              <a:avLst/>
              <a:gdLst/>
              <a:ahLst/>
              <a:cxnLst/>
              <a:rect l="l" t="t" r="r" b="b"/>
              <a:pathLst>
                <a:path w="438150" h="453389">
                  <a:moveTo>
                    <a:pt x="438143" y="0"/>
                  </a:moveTo>
                  <a:lnTo>
                    <a:pt x="388936" y="8439"/>
                  </a:lnTo>
                  <a:lnTo>
                    <a:pt x="341479" y="21565"/>
                  </a:lnTo>
                  <a:lnTo>
                    <a:pt x="296022" y="39124"/>
                  </a:lnTo>
                  <a:lnTo>
                    <a:pt x="252818" y="60866"/>
                  </a:lnTo>
                  <a:lnTo>
                    <a:pt x="212118" y="86538"/>
                  </a:lnTo>
                  <a:lnTo>
                    <a:pt x="174174" y="115889"/>
                  </a:lnTo>
                  <a:lnTo>
                    <a:pt x="139236" y="148666"/>
                  </a:lnTo>
                  <a:lnTo>
                    <a:pt x="107557" y="184620"/>
                  </a:lnTo>
                  <a:lnTo>
                    <a:pt x="79388" y="223497"/>
                  </a:lnTo>
                  <a:lnTo>
                    <a:pt x="54981" y="265046"/>
                  </a:lnTo>
                  <a:lnTo>
                    <a:pt x="34587" y="309015"/>
                  </a:lnTo>
                  <a:lnTo>
                    <a:pt x="18458" y="355153"/>
                  </a:lnTo>
                  <a:lnTo>
                    <a:pt x="6845" y="403208"/>
                  </a:lnTo>
                  <a:lnTo>
                    <a:pt x="0" y="452928"/>
                  </a:lnTo>
                </a:path>
              </a:pathLst>
            </a:custGeom>
            <a:ln w="10470">
              <a:solidFill>
                <a:srgbClr val="5B646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0601111" y="2653088"/>
              <a:ext cx="0" cy="1377315"/>
            </a:xfrm>
            <a:custGeom>
              <a:avLst/>
              <a:gdLst/>
              <a:ahLst/>
              <a:cxnLst/>
              <a:rect l="l" t="t" r="r" b="b"/>
              <a:pathLst>
                <a:path w="0" h="1377314">
                  <a:moveTo>
                    <a:pt x="0" y="0"/>
                  </a:moveTo>
                  <a:lnTo>
                    <a:pt x="0" y="1377162"/>
                  </a:lnTo>
                </a:path>
              </a:pathLst>
            </a:custGeom>
            <a:ln w="10470">
              <a:solidFill>
                <a:srgbClr val="5B646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0604701" y="4131287"/>
              <a:ext cx="453390" cy="438784"/>
            </a:xfrm>
            <a:custGeom>
              <a:avLst/>
              <a:gdLst/>
              <a:ahLst/>
              <a:cxnLst/>
              <a:rect l="l" t="t" r="r" b="b"/>
              <a:pathLst>
                <a:path w="453390" h="438785">
                  <a:moveTo>
                    <a:pt x="0" y="0"/>
                  </a:moveTo>
                  <a:lnTo>
                    <a:pt x="8437" y="49209"/>
                  </a:lnTo>
                  <a:lnTo>
                    <a:pt x="21560" y="96669"/>
                  </a:lnTo>
                  <a:lnTo>
                    <a:pt x="39117" y="142128"/>
                  </a:lnTo>
                  <a:lnTo>
                    <a:pt x="60855" y="185336"/>
                  </a:lnTo>
                  <a:lnTo>
                    <a:pt x="86525" y="226039"/>
                  </a:lnTo>
                  <a:lnTo>
                    <a:pt x="115873" y="263987"/>
                  </a:lnTo>
                  <a:lnTo>
                    <a:pt x="148649" y="298928"/>
                  </a:lnTo>
                  <a:lnTo>
                    <a:pt x="184601" y="330610"/>
                  </a:lnTo>
                  <a:lnTo>
                    <a:pt x="223477" y="358782"/>
                  </a:lnTo>
                  <a:lnTo>
                    <a:pt x="265026" y="383192"/>
                  </a:lnTo>
                  <a:lnTo>
                    <a:pt x="308996" y="403589"/>
                  </a:lnTo>
                  <a:lnTo>
                    <a:pt x="355136" y="419722"/>
                  </a:lnTo>
                  <a:lnTo>
                    <a:pt x="403194" y="431337"/>
                  </a:lnTo>
                  <a:lnTo>
                    <a:pt x="452918" y="438185"/>
                  </a:lnTo>
                </a:path>
              </a:pathLst>
            </a:custGeom>
            <a:ln w="10470">
              <a:solidFill>
                <a:srgbClr val="5B646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1159612" y="4571351"/>
              <a:ext cx="323850" cy="0"/>
            </a:xfrm>
            <a:custGeom>
              <a:avLst/>
              <a:gdLst/>
              <a:ahLst/>
              <a:cxnLst/>
              <a:rect l="l" t="t" r="r" b="b"/>
              <a:pathLst>
                <a:path w="323850" h="0">
                  <a:moveTo>
                    <a:pt x="0" y="0"/>
                  </a:moveTo>
                  <a:lnTo>
                    <a:pt x="323414" y="0"/>
                  </a:lnTo>
                </a:path>
              </a:pathLst>
            </a:custGeom>
            <a:ln w="10470">
              <a:solidFill>
                <a:srgbClr val="5B646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1583473" y="4620638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0" y="0"/>
                  </a:moveTo>
                  <a:lnTo>
                    <a:pt x="238264" y="238264"/>
                  </a:lnTo>
                </a:path>
              </a:pathLst>
            </a:custGeom>
            <a:ln w="10470">
              <a:solidFill>
                <a:srgbClr val="5B646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1950164" y="4608706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60">
                  <a:moveTo>
                    <a:pt x="0" y="238264"/>
                  </a:moveTo>
                  <a:lnTo>
                    <a:pt x="238233" y="0"/>
                  </a:lnTo>
                </a:path>
              </a:pathLst>
            </a:custGeom>
            <a:ln w="10470">
              <a:solidFill>
                <a:srgbClr val="5B646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2292645" y="4571351"/>
              <a:ext cx="1505585" cy="0"/>
            </a:xfrm>
            <a:custGeom>
              <a:avLst/>
              <a:gdLst/>
              <a:ahLst/>
              <a:cxnLst/>
              <a:rect l="l" t="t" r="r" b="b"/>
              <a:pathLst>
                <a:path w="1505584" h="0">
                  <a:moveTo>
                    <a:pt x="0" y="0"/>
                  </a:moveTo>
                  <a:lnTo>
                    <a:pt x="1505472" y="0"/>
                  </a:lnTo>
                </a:path>
              </a:pathLst>
            </a:custGeom>
            <a:ln w="10470">
              <a:solidFill>
                <a:srgbClr val="5B646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3900458" y="4114792"/>
              <a:ext cx="438784" cy="453390"/>
            </a:xfrm>
            <a:custGeom>
              <a:avLst/>
              <a:gdLst/>
              <a:ahLst/>
              <a:cxnLst/>
              <a:rect l="l" t="t" r="r" b="b"/>
              <a:pathLst>
                <a:path w="438784" h="453389">
                  <a:moveTo>
                    <a:pt x="0" y="452970"/>
                  </a:moveTo>
                  <a:lnTo>
                    <a:pt x="49209" y="444530"/>
                  </a:lnTo>
                  <a:lnTo>
                    <a:pt x="96669" y="431404"/>
                  </a:lnTo>
                  <a:lnTo>
                    <a:pt x="142129" y="413845"/>
                  </a:lnTo>
                  <a:lnTo>
                    <a:pt x="185337" y="392103"/>
                  </a:lnTo>
                  <a:lnTo>
                    <a:pt x="226041" y="366430"/>
                  </a:lnTo>
                  <a:lnTo>
                    <a:pt x="263990" y="337078"/>
                  </a:lnTo>
                  <a:lnTo>
                    <a:pt x="298931" y="304298"/>
                  </a:lnTo>
                  <a:lnTo>
                    <a:pt x="330614" y="268342"/>
                  </a:lnTo>
                  <a:lnTo>
                    <a:pt x="358787" y="229462"/>
                  </a:lnTo>
                  <a:lnTo>
                    <a:pt x="383197" y="187909"/>
                  </a:lnTo>
                  <a:lnTo>
                    <a:pt x="403594" y="143934"/>
                  </a:lnTo>
                  <a:lnTo>
                    <a:pt x="419725" y="97790"/>
                  </a:lnTo>
                  <a:lnTo>
                    <a:pt x="431339" y="49728"/>
                  </a:lnTo>
                  <a:lnTo>
                    <a:pt x="438185" y="0"/>
                  </a:lnTo>
                </a:path>
              </a:pathLst>
            </a:custGeom>
            <a:ln w="10470">
              <a:solidFill>
                <a:srgbClr val="5B646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4340532" y="2637847"/>
              <a:ext cx="0" cy="1377315"/>
            </a:xfrm>
            <a:custGeom>
              <a:avLst/>
              <a:gdLst/>
              <a:ahLst/>
              <a:cxnLst/>
              <a:rect l="l" t="t" r="r" b="b"/>
              <a:pathLst>
                <a:path w="0" h="1377314">
                  <a:moveTo>
                    <a:pt x="0" y="1377162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5B646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3883961" y="2098676"/>
              <a:ext cx="453390" cy="438150"/>
            </a:xfrm>
            <a:custGeom>
              <a:avLst/>
              <a:gdLst/>
              <a:ahLst/>
              <a:cxnLst/>
              <a:rect l="l" t="t" r="r" b="b"/>
              <a:pathLst>
                <a:path w="453390" h="438150">
                  <a:moveTo>
                    <a:pt x="452980" y="438133"/>
                  </a:moveTo>
                  <a:lnTo>
                    <a:pt x="444540" y="388932"/>
                  </a:lnTo>
                  <a:lnTo>
                    <a:pt x="431414" y="341479"/>
                  </a:lnTo>
                  <a:lnTo>
                    <a:pt x="413854" y="296026"/>
                  </a:lnTo>
                  <a:lnTo>
                    <a:pt x="392111" y="252824"/>
                  </a:lnTo>
                  <a:lnTo>
                    <a:pt x="366437" y="212125"/>
                  </a:lnTo>
                  <a:lnTo>
                    <a:pt x="337084" y="174180"/>
                  </a:lnTo>
                  <a:lnTo>
                    <a:pt x="304303" y="139243"/>
                  </a:lnTo>
                  <a:lnTo>
                    <a:pt x="268346" y="107563"/>
                  </a:lnTo>
                  <a:lnTo>
                    <a:pt x="229465" y="79393"/>
                  </a:lnTo>
                  <a:lnTo>
                    <a:pt x="187911" y="54985"/>
                  </a:lnTo>
                  <a:lnTo>
                    <a:pt x="143935" y="34589"/>
                  </a:lnTo>
                  <a:lnTo>
                    <a:pt x="97791" y="18459"/>
                  </a:lnTo>
                  <a:lnTo>
                    <a:pt x="49728" y="6845"/>
                  </a:lnTo>
                  <a:lnTo>
                    <a:pt x="0" y="0"/>
                  </a:lnTo>
                </a:path>
              </a:pathLst>
            </a:custGeom>
            <a:ln w="10470">
              <a:solidFill>
                <a:srgbClr val="5B646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0601108" y="2096796"/>
              <a:ext cx="3739515" cy="2803525"/>
            </a:xfrm>
            <a:custGeom>
              <a:avLst/>
              <a:gdLst/>
              <a:ahLst/>
              <a:cxnLst/>
              <a:rect l="l" t="t" r="r" b="b"/>
              <a:pathLst>
                <a:path w="3739515" h="2803525">
                  <a:moveTo>
                    <a:pt x="526088" y="0"/>
                  </a:moveTo>
                  <a:lnTo>
                    <a:pt x="500099" y="0"/>
                  </a:lnTo>
                  <a:lnTo>
                    <a:pt x="493309" y="45"/>
                  </a:lnTo>
                  <a:lnTo>
                    <a:pt x="486538" y="180"/>
                  </a:lnTo>
                  <a:lnTo>
                    <a:pt x="479790" y="406"/>
                  </a:lnTo>
                  <a:lnTo>
                    <a:pt x="473064" y="722"/>
                  </a:lnTo>
                </a:path>
                <a:path w="3739515" h="2803525">
                  <a:moveTo>
                    <a:pt x="732" y="473053"/>
                  </a:moveTo>
                  <a:lnTo>
                    <a:pt x="415" y="479779"/>
                  </a:lnTo>
                  <a:lnTo>
                    <a:pt x="185" y="486529"/>
                  </a:lnTo>
                  <a:lnTo>
                    <a:pt x="46" y="493303"/>
                  </a:lnTo>
                  <a:lnTo>
                    <a:pt x="0" y="500099"/>
                  </a:lnTo>
                  <a:lnTo>
                    <a:pt x="0" y="525805"/>
                  </a:lnTo>
                </a:path>
                <a:path w="3739515" h="2803525">
                  <a:moveTo>
                    <a:pt x="0" y="1948694"/>
                  </a:moveTo>
                  <a:lnTo>
                    <a:pt x="0" y="1974411"/>
                  </a:lnTo>
                  <a:lnTo>
                    <a:pt x="46" y="1981201"/>
                  </a:lnTo>
                  <a:lnTo>
                    <a:pt x="185" y="1987972"/>
                  </a:lnTo>
                  <a:lnTo>
                    <a:pt x="415" y="1994720"/>
                  </a:lnTo>
                  <a:lnTo>
                    <a:pt x="732" y="2001446"/>
                  </a:lnTo>
                </a:path>
                <a:path w="3739515" h="2803525">
                  <a:moveTo>
                    <a:pt x="473064" y="2473830"/>
                  </a:moveTo>
                  <a:lnTo>
                    <a:pt x="479790" y="2474146"/>
                  </a:lnTo>
                  <a:lnTo>
                    <a:pt x="486538" y="2474372"/>
                  </a:lnTo>
                  <a:lnTo>
                    <a:pt x="493309" y="2474507"/>
                  </a:lnTo>
                  <a:lnTo>
                    <a:pt x="500099" y="2474552"/>
                  </a:lnTo>
                  <a:lnTo>
                    <a:pt x="526549" y="2474552"/>
                  </a:lnTo>
                </a:path>
                <a:path w="3739515" h="2803525">
                  <a:moveTo>
                    <a:pt x="897888" y="2474552"/>
                  </a:moveTo>
                  <a:lnTo>
                    <a:pt x="924338" y="2474552"/>
                  </a:lnTo>
                  <a:lnTo>
                    <a:pt x="929950" y="2474552"/>
                  </a:lnTo>
                  <a:lnTo>
                    <a:pt x="935238" y="2476709"/>
                  </a:lnTo>
                  <a:lnTo>
                    <a:pt x="939154" y="2480636"/>
                  </a:lnTo>
                  <a:lnTo>
                    <a:pt x="958494" y="2499965"/>
                  </a:lnTo>
                </a:path>
                <a:path w="3739515" h="2803525">
                  <a:moveTo>
                    <a:pt x="1232569" y="2774041"/>
                  </a:moveTo>
                  <a:lnTo>
                    <a:pt x="1251909" y="2793380"/>
                  </a:lnTo>
                  <a:lnTo>
                    <a:pt x="1256694" y="2798333"/>
                  </a:lnTo>
                  <a:lnTo>
                    <a:pt x="1262757" y="2801631"/>
                  </a:lnTo>
                  <a:lnTo>
                    <a:pt x="1269249" y="2803265"/>
                  </a:lnTo>
                </a:path>
                <a:path w="3739515" h="2803525">
                  <a:moveTo>
                    <a:pt x="1288536" y="2803286"/>
                  </a:moveTo>
                  <a:lnTo>
                    <a:pt x="1295018" y="2801663"/>
                  </a:lnTo>
                  <a:lnTo>
                    <a:pt x="1301070" y="2798365"/>
                  </a:lnTo>
                  <a:lnTo>
                    <a:pt x="1305855" y="2793380"/>
                  </a:lnTo>
                  <a:lnTo>
                    <a:pt x="1325184" y="2774041"/>
                  </a:lnTo>
                </a:path>
                <a:path w="3739515" h="2803525">
                  <a:moveTo>
                    <a:pt x="1599228" y="2499965"/>
                  </a:moveTo>
                  <a:lnTo>
                    <a:pt x="1618558" y="2480636"/>
                  </a:lnTo>
                  <a:lnTo>
                    <a:pt x="1622484" y="2476709"/>
                  </a:lnTo>
                  <a:lnTo>
                    <a:pt x="1627761" y="2474552"/>
                  </a:lnTo>
                  <a:lnTo>
                    <a:pt x="1633384" y="2474552"/>
                  </a:lnTo>
                  <a:lnTo>
                    <a:pt x="1659750" y="2474552"/>
                  </a:lnTo>
                </a:path>
                <a:path w="3739515" h="2803525">
                  <a:moveTo>
                    <a:pt x="3212907" y="2474552"/>
                  </a:moveTo>
                  <a:lnTo>
                    <a:pt x="3239273" y="2474552"/>
                  </a:lnTo>
                  <a:lnTo>
                    <a:pt x="3246063" y="2474507"/>
                  </a:lnTo>
                  <a:lnTo>
                    <a:pt x="3252834" y="2474372"/>
                  </a:lnTo>
                  <a:lnTo>
                    <a:pt x="3259582" y="2474146"/>
                  </a:lnTo>
                  <a:lnTo>
                    <a:pt x="3266308" y="2473830"/>
                  </a:lnTo>
                </a:path>
                <a:path w="3739515" h="2803525">
                  <a:moveTo>
                    <a:pt x="3738692" y="2001457"/>
                  </a:moveTo>
                  <a:lnTo>
                    <a:pt x="3739010" y="1994725"/>
                  </a:lnTo>
                  <a:lnTo>
                    <a:pt x="3739239" y="1987973"/>
                  </a:lnTo>
                  <a:lnTo>
                    <a:pt x="3739378" y="1981202"/>
                  </a:lnTo>
                  <a:lnTo>
                    <a:pt x="3739425" y="1974411"/>
                  </a:lnTo>
                  <a:lnTo>
                    <a:pt x="3739425" y="1948694"/>
                  </a:lnTo>
                </a:path>
                <a:path w="3739515" h="2803525">
                  <a:moveTo>
                    <a:pt x="3739425" y="525805"/>
                  </a:moveTo>
                  <a:lnTo>
                    <a:pt x="3739425" y="500099"/>
                  </a:lnTo>
                  <a:lnTo>
                    <a:pt x="3739378" y="493303"/>
                  </a:lnTo>
                  <a:lnTo>
                    <a:pt x="3739239" y="486529"/>
                  </a:lnTo>
                  <a:lnTo>
                    <a:pt x="3739010" y="479779"/>
                  </a:lnTo>
                  <a:lnTo>
                    <a:pt x="3738692" y="473053"/>
                  </a:lnTo>
                </a:path>
                <a:path w="3739515" h="2803525">
                  <a:moveTo>
                    <a:pt x="3266308" y="722"/>
                  </a:moveTo>
                  <a:lnTo>
                    <a:pt x="3259582" y="406"/>
                  </a:lnTo>
                  <a:lnTo>
                    <a:pt x="3252834" y="180"/>
                  </a:lnTo>
                  <a:lnTo>
                    <a:pt x="3246063" y="45"/>
                  </a:lnTo>
                  <a:lnTo>
                    <a:pt x="3239273" y="0"/>
                  </a:lnTo>
                  <a:lnTo>
                    <a:pt x="3213284" y="0"/>
                  </a:lnTo>
                </a:path>
              </a:pathLst>
            </a:custGeom>
            <a:ln w="10470">
              <a:solidFill>
                <a:srgbClr val="5B646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 descr=""/>
          <p:cNvGrpSpPr/>
          <p:nvPr/>
        </p:nvGrpSpPr>
        <p:grpSpPr>
          <a:xfrm>
            <a:off x="5939886" y="2094448"/>
            <a:ext cx="3744595" cy="2807335"/>
            <a:chOff x="5939886" y="2094448"/>
            <a:chExt cx="3744595" cy="2807335"/>
          </a:xfrm>
        </p:grpSpPr>
        <p:sp>
          <p:nvSpPr>
            <p:cNvPr id="22" name="object 22" descr=""/>
            <p:cNvSpPr/>
            <p:nvPr/>
          </p:nvSpPr>
          <p:spPr>
            <a:xfrm>
              <a:off x="5944849" y="2096796"/>
              <a:ext cx="3739515" cy="2804795"/>
            </a:xfrm>
            <a:custGeom>
              <a:avLst/>
              <a:gdLst/>
              <a:ahLst/>
              <a:cxnLst/>
              <a:rect l="l" t="t" r="r" b="b"/>
              <a:pathLst>
                <a:path w="3739515" h="2804795">
                  <a:moveTo>
                    <a:pt x="3239273" y="0"/>
                  </a:moveTo>
                  <a:lnTo>
                    <a:pt x="500099" y="0"/>
                  </a:lnTo>
                  <a:lnTo>
                    <a:pt x="452001" y="2293"/>
                  </a:lnTo>
                  <a:lnTo>
                    <a:pt x="405183" y="9034"/>
                  </a:lnTo>
                  <a:lnTo>
                    <a:pt x="359855" y="20010"/>
                  </a:lnTo>
                  <a:lnTo>
                    <a:pt x="316229" y="35010"/>
                  </a:lnTo>
                  <a:lnTo>
                    <a:pt x="274516" y="53823"/>
                  </a:lnTo>
                  <a:lnTo>
                    <a:pt x="234927" y="76238"/>
                  </a:lnTo>
                  <a:lnTo>
                    <a:pt x="197672" y="102044"/>
                  </a:lnTo>
                  <a:lnTo>
                    <a:pt x="162964" y="131028"/>
                  </a:lnTo>
                  <a:lnTo>
                    <a:pt x="131014" y="162981"/>
                  </a:lnTo>
                  <a:lnTo>
                    <a:pt x="102031" y="197690"/>
                  </a:lnTo>
                  <a:lnTo>
                    <a:pt x="76228" y="234945"/>
                  </a:lnTo>
                  <a:lnTo>
                    <a:pt x="53816" y="274534"/>
                  </a:lnTo>
                  <a:lnTo>
                    <a:pt x="35005" y="316246"/>
                  </a:lnTo>
                  <a:lnTo>
                    <a:pt x="20007" y="359870"/>
                  </a:lnTo>
                  <a:lnTo>
                    <a:pt x="9032" y="405194"/>
                  </a:lnTo>
                  <a:lnTo>
                    <a:pt x="2293" y="452008"/>
                  </a:lnTo>
                  <a:lnTo>
                    <a:pt x="0" y="500099"/>
                  </a:lnTo>
                  <a:lnTo>
                    <a:pt x="0" y="1974411"/>
                  </a:lnTo>
                  <a:lnTo>
                    <a:pt x="2293" y="2022509"/>
                  </a:lnTo>
                  <a:lnTo>
                    <a:pt x="9032" y="2069329"/>
                  </a:lnTo>
                  <a:lnTo>
                    <a:pt x="20007" y="2114658"/>
                  </a:lnTo>
                  <a:lnTo>
                    <a:pt x="35005" y="2158287"/>
                  </a:lnTo>
                  <a:lnTo>
                    <a:pt x="53816" y="2200003"/>
                  </a:lnTo>
                  <a:lnTo>
                    <a:pt x="76228" y="2239595"/>
                  </a:lnTo>
                  <a:lnTo>
                    <a:pt x="102031" y="2276853"/>
                  </a:lnTo>
                  <a:lnTo>
                    <a:pt x="131014" y="2311565"/>
                  </a:lnTo>
                  <a:lnTo>
                    <a:pt x="162964" y="2343519"/>
                  </a:lnTo>
                  <a:lnTo>
                    <a:pt x="197672" y="2372505"/>
                  </a:lnTo>
                  <a:lnTo>
                    <a:pt x="234927" y="2398312"/>
                  </a:lnTo>
                  <a:lnTo>
                    <a:pt x="274516" y="2420728"/>
                  </a:lnTo>
                  <a:lnTo>
                    <a:pt x="316229" y="2439541"/>
                  </a:lnTo>
                  <a:lnTo>
                    <a:pt x="359855" y="2454542"/>
                  </a:lnTo>
                  <a:lnTo>
                    <a:pt x="405183" y="2465518"/>
                  </a:lnTo>
                  <a:lnTo>
                    <a:pt x="452001" y="2472259"/>
                  </a:lnTo>
                  <a:lnTo>
                    <a:pt x="500099" y="2474552"/>
                  </a:lnTo>
                  <a:lnTo>
                    <a:pt x="929950" y="2474552"/>
                  </a:lnTo>
                  <a:lnTo>
                    <a:pt x="935228" y="2476709"/>
                  </a:lnTo>
                  <a:lnTo>
                    <a:pt x="1251919" y="2793380"/>
                  </a:lnTo>
                  <a:lnTo>
                    <a:pt x="1278872" y="2804563"/>
                  </a:lnTo>
                  <a:lnTo>
                    <a:pt x="1286365" y="2803822"/>
                  </a:lnTo>
                  <a:lnTo>
                    <a:pt x="1293486" y="2801654"/>
                  </a:lnTo>
                  <a:lnTo>
                    <a:pt x="1300046" y="2798145"/>
                  </a:lnTo>
                  <a:lnTo>
                    <a:pt x="1305855" y="2793380"/>
                  </a:lnTo>
                  <a:lnTo>
                    <a:pt x="1622484" y="2476709"/>
                  </a:lnTo>
                  <a:lnTo>
                    <a:pt x="1627761" y="2474552"/>
                  </a:lnTo>
                  <a:lnTo>
                    <a:pt x="3239273" y="2474552"/>
                  </a:lnTo>
                  <a:lnTo>
                    <a:pt x="3287369" y="2472259"/>
                  </a:lnTo>
                  <a:lnTo>
                    <a:pt x="3334188" y="2465518"/>
                  </a:lnTo>
                  <a:lnTo>
                    <a:pt x="3379517" y="2454542"/>
                  </a:lnTo>
                  <a:lnTo>
                    <a:pt x="3423144" y="2439541"/>
                  </a:lnTo>
                  <a:lnTo>
                    <a:pt x="3464860" y="2420728"/>
                  </a:lnTo>
                  <a:lnTo>
                    <a:pt x="3504453" y="2398312"/>
                  </a:lnTo>
                  <a:lnTo>
                    <a:pt x="3541711" y="2372505"/>
                  </a:lnTo>
                  <a:lnTo>
                    <a:pt x="3576423" y="2343519"/>
                  </a:lnTo>
                  <a:lnTo>
                    <a:pt x="3608378" y="2311565"/>
                  </a:lnTo>
                  <a:lnTo>
                    <a:pt x="3637364" y="2276853"/>
                  </a:lnTo>
                  <a:lnTo>
                    <a:pt x="3663171" y="2239595"/>
                  </a:lnTo>
                  <a:lnTo>
                    <a:pt x="3685588" y="2200003"/>
                  </a:lnTo>
                  <a:lnTo>
                    <a:pt x="3704402" y="2158287"/>
                  </a:lnTo>
                  <a:lnTo>
                    <a:pt x="3719403" y="2114658"/>
                  </a:lnTo>
                  <a:lnTo>
                    <a:pt x="3730380" y="2069329"/>
                  </a:lnTo>
                  <a:lnTo>
                    <a:pt x="3737121" y="2022509"/>
                  </a:lnTo>
                  <a:lnTo>
                    <a:pt x="3739414" y="1974411"/>
                  </a:lnTo>
                  <a:lnTo>
                    <a:pt x="3739414" y="500099"/>
                  </a:lnTo>
                  <a:lnTo>
                    <a:pt x="3737121" y="452008"/>
                  </a:lnTo>
                  <a:lnTo>
                    <a:pt x="3730380" y="405194"/>
                  </a:lnTo>
                  <a:lnTo>
                    <a:pt x="3719403" y="359870"/>
                  </a:lnTo>
                  <a:lnTo>
                    <a:pt x="3704402" y="316246"/>
                  </a:lnTo>
                  <a:lnTo>
                    <a:pt x="3685588" y="274534"/>
                  </a:lnTo>
                  <a:lnTo>
                    <a:pt x="3663171" y="234945"/>
                  </a:lnTo>
                  <a:lnTo>
                    <a:pt x="3637364" y="197690"/>
                  </a:lnTo>
                  <a:lnTo>
                    <a:pt x="3608378" y="162981"/>
                  </a:lnTo>
                  <a:lnTo>
                    <a:pt x="3576423" y="131028"/>
                  </a:lnTo>
                  <a:lnTo>
                    <a:pt x="3541711" y="102044"/>
                  </a:lnTo>
                  <a:lnTo>
                    <a:pt x="3504453" y="76238"/>
                  </a:lnTo>
                  <a:lnTo>
                    <a:pt x="3464860" y="53823"/>
                  </a:lnTo>
                  <a:lnTo>
                    <a:pt x="3423144" y="35010"/>
                  </a:lnTo>
                  <a:lnTo>
                    <a:pt x="3379517" y="20010"/>
                  </a:lnTo>
                  <a:lnTo>
                    <a:pt x="3334188" y="9034"/>
                  </a:lnTo>
                  <a:lnTo>
                    <a:pt x="3287369" y="2293"/>
                  </a:lnTo>
                  <a:lnTo>
                    <a:pt x="3239273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6507764" y="2645632"/>
              <a:ext cx="442595" cy="457200"/>
            </a:xfrm>
            <a:custGeom>
              <a:avLst/>
              <a:gdLst/>
              <a:ahLst/>
              <a:cxnLst/>
              <a:rect l="l" t="t" r="r" b="b"/>
              <a:pathLst>
                <a:path w="442595" h="457200">
                  <a:moveTo>
                    <a:pt x="0" y="456991"/>
                  </a:moveTo>
                  <a:lnTo>
                    <a:pt x="46441" y="449208"/>
                  </a:lnTo>
                  <a:lnTo>
                    <a:pt x="91346" y="437297"/>
                  </a:lnTo>
                  <a:lnTo>
                    <a:pt x="134509" y="421463"/>
                  </a:lnTo>
                  <a:lnTo>
                    <a:pt x="175725" y="401910"/>
                  </a:lnTo>
                  <a:lnTo>
                    <a:pt x="214789" y="378843"/>
                  </a:lnTo>
                  <a:lnTo>
                    <a:pt x="251497" y="352468"/>
                  </a:lnTo>
                  <a:lnTo>
                    <a:pt x="285643" y="322988"/>
                  </a:lnTo>
                  <a:lnTo>
                    <a:pt x="317023" y="290610"/>
                  </a:lnTo>
                  <a:lnTo>
                    <a:pt x="345432" y="255537"/>
                  </a:lnTo>
                  <a:lnTo>
                    <a:pt x="370665" y="217975"/>
                  </a:lnTo>
                  <a:lnTo>
                    <a:pt x="392517" y="178129"/>
                  </a:lnTo>
                  <a:lnTo>
                    <a:pt x="410783" y="136204"/>
                  </a:lnTo>
                  <a:lnTo>
                    <a:pt x="425258" y="92404"/>
                  </a:lnTo>
                  <a:lnTo>
                    <a:pt x="435738" y="46934"/>
                  </a:lnTo>
                  <a:lnTo>
                    <a:pt x="442017" y="0"/>
                  </a:lnTo>
                </a:path>
              </a:pathLst>
            </a:custGeom>
            <a:ln w="5235">
              <a:solidFill>
                <a:srgbClr val="5B646F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6491065" y="2098961"/>
              <a:ext cx="457200" cy="442595"/>
            </a:xfrm>
            <a:custGeom>
              <a:avLst/>
              <a:gdLst/>
              <a:ahLst/>
              <a:cxnLst/>
              <a:rect l="l" t="t" r="r" b="b"/>
              <a:pathLst>
                <a:path w="457200" h="442594">
                  <a:moveTo>
                    <a:pt x="456991" y="442007"/>
                  </a:moveTo>
                  <a:lnTo>
                    <a:pt x="449208" y="395565"/>
                  </a:lnTo>
                  <a:lnTo>
                    <a:pt x="437297" y="350661"/>
                  </a:lnTo>
                  <a:lnTo>
                    <a:pt x="421463" y="307499"/>
                  </a:lnTo>
                  <a:lnTo>
                    <a:pt x="401910" y="266283"/>
                  </a:lnTo>
                  <a:lnTo>
                    <a:pt x="378843" y="227220"/>
                  </a:lnTo>
                  <a:lnTo>
                    <a:pt x="352468" y="190513"/>
                  </a:lnTo>
                  <a:lnTo>
                    <a:pt x="322988" y="156368"/>
                  </a:lnTo>
                  <a:lnTo>
                    <a:pt x="290610" y="124989"/>
                  </a:lnTo>
                  <a:lnTo>
                    <a:pt x="255537" y="96581"/>
                  </a:lnTo>
                  <a:lnTo>
                    <a:pt x="217975" y="71349"/>
                  </a:lnTo>
                  <a:lnTo>
                    <a:pt x="178129" y="49498"/>
                  </a:lnTo>
                  <a:lnTo>
                    <a:pt x="136204" y="31233"/>
                  </a:lnTo>
                  <a:lnTo>
                    <a:pt x="92404" y="16758"/>
                  </a:lnTo>
                  <a:lnTo>
                    <a:pt x="46934" y="6279"/>
                  </a:lnTo>
                  <a:lnTo>
                    <a:pt x="0" y="0"/>
                  </a:lnTo>
                </a:path>
              </a:pathLst>
            </a:custGeom>
            <a:ln w="5235">
              <a:solidFill>
                <a:srgbClr val="5B646F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5944386" y="2100680"/>
              <a:ext cx="442595" cy="457200"/>
            </a:xfrm>
            <a:custGeom>
              <a:avLst/>
              <a:gdLst/>
              <a:ahLst/>
              <a:cxnLst/>
              <a:rect l="l" t="t" r="r" b="b"/>
              <a:pathLst>
                <a:path w="442595" h="457200">
                  <a:moveTo>
                    <a:pt x="442017" y="0"/>
                  </a:moveTo>
                  <a:lnTo>
                    <a:pt x="395576" y="7782"/>
                  </a:lnTo>
                  <a:lnTo>
                    <a:pt x="350671" y="19693"/>
                  </a:lnTo>
                  <a:lnTo>
                    <a:pt x="307508" y="35527"/>
                  </a:lnTo>
                  <a:lnTo>
                    <a:pt x="266292" y="55080"/>
                  </a:lnTo>
                  <a:lnTo>
                    <a:pt x="227228" y="78147"/>
                  </a:lnTo>
                  <a:lnTo>
                    <a:pt x="190520" y="104523"/>
                  </a:lnTo>
                  <a:lnTo>
                    <a:pt x="156374" y="134002"/>
                  </a:lnTo>
                  <a:lnTo>
                    <a:pt x="124994" y="166381"/>
                  </a:lnTo>
                  <a:lnTo>
                    <a:pt x="96585" y="201453"/>
                  </a:lnTo>
                  <a:lnTo>
                    <a:pt x="71352" y="239015"/>
                  </a:lnTo>
                  <a:lnTo>
                    <a:pt x="49500" y="278861"/>
                  </a:lnTo>
                  <a:lnTo>
                    <a:pt x="31234" y="320787"/>
                  </a:lnTo>
                  <a:lnTo>
                    <a:pt x="16759" y="364587"/>
                  </a:lnTo>
                  <a:lnTo>
                    <a:pt x="6279" y="410056"/>
                  </a:lnTo>
                  <a:lnTo>
                    <a:pt x="0" y="456991"/>
                  </a:lnTo>
                </a:path>
              </a:pathLst>
            </a:custGeom>
            <a:ln w="5235">
              <a:solidFill>
                <a:srgbClr val="5B646F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5946112" y="2662330"/>
              <a:ext cx="457200" cy="442595"/>
            </a:xfrm>
            <a:custGeom>
              <a:avLst/>
              <a:gdLst/>
              <a:ahLst/>
              <a:cxnLst/>
              <a:rect l="l" t="t" r="r" b="b"/>
              <a:pathLst>
                <a:path w="457200" h="442594">
                  <a:moveTo>
                    <a:pt x="0" y="0"/>
                  </a:moveTo>
                  <a:lnTo>
                    <a:pt x="7782" y="46441"/>
                  </a:lnTo>
                  <a:lnTo>
                    <a:pt x="19693" y="91346"/>
                  </a:lnTo>
                  <a:lnTo>
                    <a:pt x="35527" y="134509"/>
                  </a:lnTo>
                  <a:lnTo>
                    <a:pt x="55080" y="175725"/>
                  </a:lnTo>
                  <a:lnTo>
                    <a:pt x="78147" y="214789"/>
                  </a:lnTo>
                  <a:lnTo>
                    <a:pt x="104523" y="251496"/>
                  </a:lnTo>
                  <a:lnTo>
                    <a:pt x="134002" y="285642"/>
                  </a:lnTo>
                  <a:lnTo>
                    <a:pt x="166381" y="317022"/>
                  </a:lnTo>
                  <a:lnTo>
                    <a:pt x="201453" y="345430"/>
                  </a:lnTo>
                  <a:lnTo>
                    <a:pt x="239015" y="370662"/>
                  </a:lnTo>
                  <a:lnTo>
                    <a:pt x="278861" y="392513"/>
                  </a:lnTo>
                  <a:lnTo>
                    <a:pt x="320787" y="410778"/>
                  </a:lnTo>
                  <a:lnTo>
                    <a:pt x="364587" y="425251"/>
                  </a:lnTo>
                  <a:lnTo>
                    <a:pt x="410056" y="435730"/>
                  </a:lnTo>
                  <a:lnTo>
                    <a:pt x="456991" y="442007"/>
                  </a:lnTo>
                </a:path>
              </a:pathLst>
            </a:custGeom>
            <a:ln w="5235">
              <a:solidFill>
                <a:srgbClr val="5B646F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5942503" y="2097066"/>
              <a:ext cx="1009650" cy="1009650"/>
            </a:xfrm>
            <a:custGeom>
              <a:avLst/>
              <a:gdLst/>
              <a:ahLst/>
              <a:cxnLst/>
              <a:rect l="l" t="t" r="r" b="b"/>
              <a:pathLst>
                <a:path w="1009650" h="1009650">
                  <a:moveTo>
                    <a:pt x="1008440" y="531826"/>
                  </a:moveTo>
                  <a:lnTo>
                    <a:pt x="1008756" y="525051"/>
                  </a:lnTo>
                  <a:lnTo>
                    <a:pt x="1008982" y="518251"/>
                  </a:lnTo>
                  <a:lnTo>
                    <a:pt x="1009117" y="511427"/>
                  </a:lnTo>
                  <a:lnTo>
                    <a:pt x="1009162" y="504581"/>
                  </a:lnTo>
                  <a:lnTo>
                    <a:pt x="1009117" y="497737"/>
                  </a:lnTo>
                  <a:lnTo>
                    <a:pt x="1008982" y="490915"/>
                  </a:lnTo>
                  <a:lnTo>
                    <a:pt x="1008756" y="484115"/>
                  </a:lnTo>
                  <a:lnTo>
                    <a:pt x="1008440" y="477336"/>
                  </a:lnTo>
                </a:path>
                <a:path w="1009650" h="1009650">
                  <a:moveTo>
                    <a:pt x="531826" y="722"/>
                  </a:moveTo>
                  <a:lnTo>
                    <a:pt x="525047" y="406"/>
                  </a:lnTo>
                  <a:lnTo>
                    <a:pt x="518247" y="180"/>
                  </a:lnTo>
                  <a:lnTo>
                    <a:pt x="511425" y="45"/>
                  </a:lnTo>
                  <a:lnTo>
                    <a:pt x="504581" y="0"/>
                  </a:lnTo>
                  <a:lnTo>
                    <a:pt x="497737" y="45"/>
                  </a:lnTo>
                  <a:lnTo>
                    <a:pt x="490915" y="180"/>
                  </a:lnTo>
                  <a:lnTo>
                    <a:pt x="484115" y="406"/>
                  </a:lnTo>
                  <a:lnTo>
                    <a:pt x="477336" y="722"/>
                  </a:lnTo>
                </a:path>
                <a:path w="1009650" h="1009650">
                  <a:moveTo>
                    <a:pt x="722" y="477336"/>
                  </a:moveTo>
                  <a:lnTo>
                    <a:pt x="406" y="484115"/>
                  </a:lnTo>
                  <a:lnTo>
                    <a:pt x="180" y="490915"/>
                  </a:lnTo>
                  <a:lnTo>
                    <a:pt x="45" y="497737"/>
                  </a:lnTo>
                  <a:lnTo>
                    <a:pt x="0" y="504581"/>
                  </a:lnTo>
                  <a:lnTo>
                    <a:pt x="45" y="511427"/>
                  </a:lnTo>
                  <a:lnTo>
                    <a:pt x="180" y="518251"/>
                  </a:lnTo>
                  <a:lnTo>
                    <a:pt x="406" y="525051"/>
                  </a:lnTo>
                  <a:lnTo>
                    <a:pt x="722" y="531826"/>
                  </a:lnTo>
                </a:path>
                <a:path w="1009650" h="1009650">
                  <a:moveTo>
                    <a:pt x="477336" y="1008450"/>
                  </a:moveTo>
                  <a:lnTo>
                    <a:pt x="484115" y="1008761"/>
                  </a:lnTo>
                  <a:lnTo>
                    <a:pt x="490915" y="1008983"/>
                  </a:lnTo>
                  <a:lnTo>
                    <a:pt x="497737" y="1009117"/>
                  </a:lnTo>
                  <a:lnTo>
                    <a:pt x="504581" y="1009162"/>
                  </a:lnTo>
                  <a:lnTo>
                    <a:pt x="511425" y="1009117"/>
                  </a:lnTo>
                  <a:lnTo>
                    <a:pt x="518247" y="1008983"/>
                  </a:lnTo>
                  <a:lnTo>
                    <a:pt x="525047" y="1008761"/>
                  </a:lnTo>
                  <a:lnTo>
                    <a:pt x="531826" y="1008450"/>
                  </a:lnTo>
                </a:path>
              </a:pathLst>
            </a:custGeom>
            <a:ln w="5235">
              <a:solidFill>
                <a:srgbClr val="5B646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8" name="object 28" descr=""/>
          <p:cNvGrpSpPr/>
          <p:nvPr/>
        </p:nvGrpSpPr>
        <p:grpSpPr>
          <a:xfrm>
            <a:off x="10595873" y="6980389"/>
            <a:ext cx="7023100" cy="2814320"/>
            <a:chOff x="10595873" y="6980389"/>
            <a:chExt cx="7023100" cy="2814320"/>
          </a:xfrm>
        </p:grpSpPr>
        <p:sp>
          <p:nvSpPr>
            <p:cNvPr id="29" name="object 29" descr=""/>
            <p:cNvSpPr/>
            <p:nvPr/>
          </p:nvSpPr>
          <p:spPr>
            <a:xfrm>
              <a:off x="10601116" y="6985624"/>
              <a:ext cx="7018020" cy="2804795"/>
            </a:xfrm>
            <a:custGeom>
              <a:avLst/>
              <a:gdLst/>
              <a:ahLst/>
              <a:cxnLst/>
              <a:rect l="l" t="t" r="r" b="b"/>
              <a:pathLst>
                <a:path w="7018019" h="2804795">
                  <a:moveTo>
                    <a:pt x="6517518" y="0"/>
                  </a:moveTo>
                  <a:lnTo>
                    <a:pt x="500089" y="0"/>
                  </a:lnTo>
                  <a:lnTo>
                    <a:pt x="451991" y="2293"/>
                  </a:lnTo>
                  <a:lnTo>
                    <a:pt x="405173" y="9034"/>
                  </a:lnTo>
                  <a:lnTo>
                    <a:pt x="359846" y="20010"/>
                  </a:lnTo>
                  <a:lnTo>
                    <a:pt x="316220" y="35010"/>
                  </a:lnTo>
                  <a:lnTo>
                    <a:pt x="274508" y="53823"/>
                  </a:lnTo>
                  <a:lnTo>
                    <a:pt x="234919" y="76238"/>
                  </a:lnTo>
                  <a:lnTo>
                    <a:pt x="197666" y="102044"/>
                  </a:lnTo>
                  <a:lnTo>
                    <a:pt x="162959" y="131028"/>
                  </a:lnTo>
                  <a:lnTo>
                    <a:pt x="131009" y="162981"/>
                  </a:lnTo>
                  <a:lnTo>
                    <a:pt x="102027" y="197690"/>
                  </a:lnTo>
                  <a:lnTo>
                    <a:pt x="76225" y="234945"/>
                  </a:lnTo>
                  <a:lnTo>
                    <a:pt x="53813" y="274534"/>
                  </a:lnTo>
                  <a:lnTo>
                    <a:pt x="35003" y="316246"/>
                  </a:lnTo>
                  <a:lnTo>
                    <a:pt x="20006" y="359870"/>
                  </a:lnTo>
                  <a:lnTo>
                    <a:pt x="9032" y="405194"/>
                  </a:lnTo>
                  <a:lnTo>
                    <a:pt x="2293" y="452008"/>
                  </a:lnTo>
                  <a:lnTo>
                    <a:pt x="0" y="500099"/>
                  </a:lnTo>
                  <a:lnTo>
                    <a:pt x="0" y="1974411"/>
                  </a:lnTo>
                  <a:lnTo>
                    <a:pt x="2293" y="2022509"/>
                  </a:lnTo>
                  <a:lnTo>
                    <a:pt x="9032" y="2069329"/>
                  </a:lnTo>
                  <a:lnTo>
                    <a:pt x="20006" y="2114658"/>
                  </a:lnTo>
                  <a:lnTo>
                    <a:pt x="35003" y="2158287"/>
                  </a:lnTo>
                  <a:lnTo>
                    <a:pt x="53813" y="2200003"/>
                  </a:lnTo>
                  <a:lnTo>
                    <a:pt x="76225" y="2239595"/>
                  </a:lnTo>
                  <a:lnTo>
                    <a:pt x="102027" y="2276853"/>
                  </a:lnTo>
                  <a:lnTo>
                    <a:pt x="131009" y="2311565"/>
                  </a:lnTo>
                  <a:lnTo>
                    <a:pt x="162959" y="2343519"/>
                  </a:lnTo>
                  <a:lnTo>
                    <a:pt x="197666" y="2372505"/>
                  </a:lnTo>
                  <a:lnTo>
                    <a:pt x="234919" y="2398312"/>
                  </a:lnTo>
                  <a:lnTo>
                    <a:pt x="274508" y="2420728"/>
                  </a:lnTo>
                  <a:lnTo>
                    <a:pt x="316220" y="2439541"/>
                  </a:lnTo>
                  <a:lnTo>
                    <a:pt x="359846" y="2454542"/>
                  </a:lnTo>
                  <a:lnTo>
                    <a:pt x="405173" y="2465518"/>
                  </a:lnTo>
                  <a:lnTo>
                    <a:pt x="451991" y="2472259"/>
                  </a:lnTo>
                  <a:lnTo>
                    <a:pt x="500089" y="2474552"/>
                  </a:lnTo>
                  <a:lnTo>
                    <a:pt x="929940" y="2474552"/>
                  </a:lnTo>
                  <a:lnTo>
                    <a:pt x="935217" y="2476709"/>
                  </a:lnTo>
                  <a:lnTo>
                    <a:pt x="1251899" y="2793391"/>
                  </a:lnTo>
                  <a:lnTo>
                    <a:pt x="1278872" y="2804563"/>
                  </a:lnTo>
                  <a:lnTo>
                    <a:pt x="1286361" y="2803823"/>
                  </a:lnTo>
                  <a:lnTo>
                    <a:pt x="1293481" y="2801659"/>
                  </a:lnTo>
                  <a:lnTo>
                    <a:pt x="1300040" y="2798154"/>
                  </a:lnTo>
                  <a:lnTo>
                    <a:pt x="1305845" y="2793391"/>
                  </a:lnTo>
                  <a:lnTo>
                    <a:pt x="1622474" y="2476709"/>
                  </a:lnTo>
                  <a:lnTo>
                    <a:pt x="1627761" y="2474552"/>
                  </a:lnTo>
                  <a:lnTo>
                    <a:pt x="6517518" y="2474552"/>
                  </a:lnTo>
                  <a:lnTo>
                    <a:pt x="6565617" y="2472259"/>
                  </a:lnTo>
                  <a:lnTo>
                    <a:pt x="6612437" y="2465518"/>
                  </a:lnTo>
                  <a:lnTo>
                    <a:pt x="6657767" y="2454542"/>
                  </a:lnTo>
                  <a:lnTo>
                    <a:pt x="6701396" y="2439541"/>
                  </a:lnTo>
                  <a:lnTo>
                    <a:pt x="6743113" y="2420728"/>
                  </a:lnTo>
                  <a:lnTo>
                    <a:pt x="6782706" y="2398312"/>
                  </a:lnTo>
                  <a:lnTo>
                    <a:pt x="6819965" y="2372505"/>
                  </a:lnTo>
                  <a:lnTo>
                    <a:pt x="6854677" y="2343519"/>
                  </a:lnTo>
                  <a:lnTo>
                    <a:pt x="6886633" y="2311565"/>
                  </a:lnTo>
                  <a:lnTo>
                    <a:pt x="6915620" y="2276853"/>
                  </a:lnTo>
                  <a:lnTo>
                    <a:pt x="6941427" y="2239595"/>
                  </a:lnTo>
                  <a:lnTo>
                    <a:pt x="6963844" y="2200003"/>
                  </a:lnTo>
                  <a:lnTo>
                    <a:pt x="6982658" y="2158287"/>
                  </a:lnTo>
                  <a:lnTo>
                    <a:pt x="6997659" y="2114658"/>
                  </a:lnTo>
                  <a:lnTo>
                    <a:pt x="7008636" y="2069329"/>
                  </a:lnTo>
                  <a:lnTo>
                    <a:pt x="7015377" y="2022509"/>
                  </a:lnTo>
                  <a:lnTo>
                    <a:pt x="7017671" y="1974411"/>
                  </a:lnTo>
                  <a:lnTo>
                    <a:pt x="7017671" y="500099"/>
                  </a:lnTo>
                  <a:lnTo>
                    <a:pt x="7015377" y="452008"/>
                  </a:lnTo>
                  <a:lnTo>
                    <a:pt x="7008636" y="405194"/>
                  </a:lnTo>
                  <a:lnTo>
                    <a:pt x="6997659" y="359870"/>
                  </a:lnTo>
                  <a:lnTo>
                    <a:pt x="6982658" y="316246"/>
                  </a:lnTo>
                  <a:lnTo>
                    <a:pt x="6963844" y="274534"/>
                  </a:lnTo>
                  <a:lnTo>
                    <a:pt x="6941427" y="234945"/>
                  </a:lnTo>
                  <a:lnTo>
                    <a:pt x="6915620" y="197690"/>
                  </a:lnTo>
                  <a:lnTo>
                    <a:pt x="6886633" y="162981"/>
                  </a:lnTo>
                  <a:lnTo>
                    <a:pt x="6854677" y="131028"/>
                  </a:lnTo>
                  <a:lnTo>
                    <a:pt x="6819965" y="102044"/>
                  </a:lnTo>
                  <a:lnTo>
                    <a:pt x="6782706" y="76238"/>
                  </a:lnTo>
                  <a:lnTo>
                    <a:pt x="6743113" y="53823"/>
                  </a:lnTo>
                  <a:lnTo>
                    <a:pt x="6701396" y="35010"/>
                  </a:lnTo>
                  <a:lnTo>
                    <a:pt x="6657767" y="20010"/>
                  </a:lnTo>
                  <a:lnTo>
                    <a:pt x="6612437" y="9034"/>
                  </a:lnTo>
                  <a:lnTo>
                    <a:pt x="6565617" y="2293"/>
                  </a:lnTo>
                  <a:lnTo>
                    <a:pt x="6517518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11142714" y="6985624"/>
              <a:ext cx="2640965" cy="0"/>
            </a:xfrm>
            <a:custGeom>
              <a:avLst/>
              <a:gdLst/>
              <a:ahLst/>
              <a:cxnLst/>
              <a:rect l="l" t="t" r="r" b="b"/>
              <a:pathLst>
                <a:path w="2640965" h="0">
                  <a:moveTo>
                    <a:pt x="2640642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5B646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10602990" y="6989213"/>
              <a:ext cx="438150" cy="453390"/>
            </a:xfrm>
            <a:custGeom>
              <a:avLst/>
              <a:gdLst/>
              <a:ahLst/>
              <a:cxnLst/>
              <a:rect l="l" t="t" r="r" b="b"/>
              <a:pathLst>
                <a:path w="438150" h="453390">
                  <a:moveTo>
                    <a:pt x="438143" y="0"/>
                  </a:moveTo>
                  <a:lnTo>
                    <a:pt x="388936" y="8438"/>
                  </a:lnTo>
                  <a:lnTo>
                    <a:pt x="341479" y="21562"/>
                  </a:lnTo>
                  <a:lnTo>
                    <a:pt x="296022" y="39120"/>
                  </a:lnTo>
                  <a:lnTo>
                    <a:pt x="252818" y="60861"/>
                  </a:lnTo>
                  <a:lnTo>
                    <a:pt x="212118" y="86533"/>
                  </a:lnTo>
                  <a:lnTo>
                    <a:pt x="174174" y="115884"/>
                  </a:lnTo>
                  <a:lnTo>
                    <a:pt x="139236" y="148663"/>
                  </a:lnTo>
                  <a:lnTo>
                    <a:pt x="107557" y="184616"/>
                  </a:lnTo>
                  <a:lnTo>
                    <a:pt x="79388" y="223494"/>
                  </a:lnTo>
                  <a:lnTo>
                    <a:pt x="54981" y="265044"/>
                  </a:lnTo>
                  <a:lnTo>
                    <a:pt x="34587" y="309014"/>
                  </a:lnTo>
                  <a:lnTo>
                    <a:pt x="18458" y="355152"/>
                  </a:lnTo>
                  <a:lnTo>
                    <a:pt x="6845" y="403208"/>
                  </a:lnTo>
                  <a:lnTo>
                    <a:pt x="0" y="452928"/>
                  </a:lnTo>
                </a:path>
              </a:pathLst>
            </a:custGeom>
            <a:ln w="10470">
              <a:solidFill>
                <a:srgbClr val="5B646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10601111" y="7541917"/>
              <a:ext cx="0" cy="1377315"/>
            </a:xfrm>
            <a:custGeom>
              <a:avLst/>
              <a:gdLst/>
              <a:ahLst/>
              <a:cxnLst/>
              <a:rect l="l" t="t" r="r" b="b"/>
              <a:pathLst>
                <a:path w="0" h="1377315">
                  <a:moveTo>
                    <a:pt x="0" y="0"/>
                  </a:moveTo>
                  <a:lnTo>
                    <a:pt x="0" y="1377162"/>
                  </a:lnTo>
                </a:path>
              </a:pathLst>
            </a:custGeom>
            <a:ln w="10470">
              <a:solidFill>
                <a:srgbClr val="5B646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10604701" y="9020115"/>
              <a:ext cx="453390" cy="438784"/>
            </a:xfrm>
            <a:custGeom>
              <a:avLst/>
              <a:gdLst/>
              <a:ahLst/>
              <a:cxnLst/>
              <a:rect l="l" t="t" r="r" b="b"/>
              <a:pathLst>
                <a:path w="453390" h="438784">
                  <a:moveTo>
                    <a:pt x="0" y="0"/>
                  </a:moveTo>
                  <a:lnTo>
                    <a:pt x="8437" y="49209"/>
                  </a:lnTo>
                  <a:lnTo>
                    <a:pt x="21560" y="96669"/>
                  </a:lnTo>
                  <a:lnTo>
                    <a:pt x="39117" y="142129"/>
                  </a:lnTo>
                  <a:lnTo>
                    <a:pt x="60855" y="185337"/>
                  </a:lnTo>
                  <a:lnTo>
                    <a:pt x="86525" y="226041"/>
                  </a:lnTo>
                  <a:lnTo>
                    <a:pt x="115873" y="263990"/>
                  </a:lnTo>
                  <a:lnTo>
                    <a:pt x="148649" y="298931"/>
                  </a:lnTo>
                  <a:lnTo>
                    <a:pt x="184601" y="330614"/>
                  </a:lnTo>
                  <a:lnTo>
                    <a:pt x="223477" y="358787"/>
                  </a:lnTo>
                  <a:lnTo>
                    <a:pt x="265026" y="383197"/>
                  </a:lnTo>
                  <a:lnTo>
                    <a:pt x="308996" y="403594"/>
                  </a:lnTo>
                  <a:lnTo>
                    <a:pt x="355136" y="419725"/>
                  </a:lnTo>
                  <a:lnTo>
                    <a:pt x="403194" y="431339"/>
                  </a:lnTo>
                  <a:lnTo>
                    <a:pt x="452918" y="438185"/>
                  </a:lnTo>
                </a:path>
              </a:pathLst>
            </a:custGeom>
            <a:ln w="10470">
              <a:solidFill>
                <a:srgbClr val="5B646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11159612" y="9460183"/>
              <a:ext cx="323850" cy="0"/>
            </a:xfrm>
            <a:custGeom>
              <a:avLst/>
              <a:gdLst/>
              <a:ahLst/>
              <a:cxnLst/>
              <a:rect l="l" t="t" r="r" b="b"/>
              <a:pathLst>
                <a:path w="323850" h="0">
                  <a:moveTo>
                    <a:pt x="0" y="0"/>
                  </a:moveTo>
                  <a:lnTo>
                    <a:pt x="323414" y="0"/>
                  </a:lnTo>
                </a:path>
              </a:pathLst>
            </a:custGeom>
            <a:ln w="10470">
              <a:solidFill>
                <a:srgbClr val="5B646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11583473" y="9509473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59">
                  <a:moveTo>
                    <a:pt x="0" y="0"/>
                  </a:moveTo>
                  <a:lnTo>
                    <a:pt x="238264" y="238264"/>
                  </a:lnTo>
                </a:path>
              </a:pathLst>
            </a:custGeom>
            <a:ln w="10470">
              <a:solidFill>
                <a:srgbClr val="5B646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11950164" y="9497538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59">
                  <a:moveTo>
                    <a:pt x="0" y="238264"/>
                  </a:moveTo>
                  <a:lnTo>
                    <a:pt x="238233" y="0"/>
                  </a:lnTo>
                </a:path>
              </a:pathLst>
            </a:custGeom>
            <a:ln w="10470">
              <a:solidFill>
                <a:srgbClr val="5B646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12292645" y="9460183"/>
              <a:ext cx="1505585" cy="0"/>
            </a:xfrm>
            <a:custGeom>
              <a:avLst/>
              <a:gdLst/>
              <a:ahLst/>
              <a:cxnLst/>
              <a:rect l="l" t="t" r="r" b="b"/>
              <a:pathLst>
                <a:path w="1505584" h="0">
                  <a:moveTo>
                    <a:pt x="0" y="0"/>
                  </a:moveTo>
                  <a:lnTo>
                    <a:pt x="1505472" y="0"/>
                  </a:lnTo>
                </a:path>
              </a:pathLst>
            </a:custGeom>
            <a:ln w="10470">
              <a:solidFill>
                <a:srgbClr val="5B646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13900458" y="9003624"/>
              <a:ext cx="438784" cy="453390"/>
            </a:xfrm>
            <a:custGeom>
              <a:avLst/>
              <a:gdLst/>
              <a:ahLst/>
              <a:cxnLst/>
              <a:rect l="l" t="t" r="r" b="b"/>
              <a:pathLst>
                <a:path w="438784" h="453390">
                  <a:moveTo>
                    <a:pt x="0" y="452970"/>
                  </a:moveTo>
                  <a:lnTo>
                    <a:pt x="49209" y="444530"/>
                  </a:lnTo>
                  <a:lnTo>
                    <a:pt x="96669" y="431404"/>
                  </a:lnTo>
                  <a:lnTo>
                    <a:pt x="142129" y="413845"/>
                  </a:lnTo>
                  <a:lnTo>
                    <a:pt x="185337" y="392103"/>
                  </a:lnTo>
                  <a:lnTo>
                    <a:pt x="226041" y="366430"/>
                  </a:lnTo>
                  <a:lnTo>
                    <a:pt x="263990" y="337078"/>
                  </a:lnTo>
                  <a:lnTo>
                    <a:pt x="298931" y="304298"/>
                  </a:lnTo>
                  <a:lnTo>
                    <a:pt x="330614" y="268342"/>
                  </a:lnTo>
                  <a:lnTo>
                    <a:pt x="358787" y="229462"/>
                  </a:lnTo>
                  <a:lnTo>
                    <a:pt x="383197" y="187909"/>
                  </a:lnTo>
                  <a:lnTo>
                    <a:pt x="403594" y="143934"/>
                  </a:lnTo>
                  <a:lnTo>
                    <a:pt x="419725" y="97790"/>
                  </a:lnTo>
                  <a:lnTo>
                    <a:pt x="431339" y="49728"/>
                  </a:lnTo>
                  <a:lnTo>
                    <a:pt x="438185" y="0"/>
                  </a:lnTo>
                </a:path>
              </a:pathLst>
            </a:custGeom>
            <a:ln w="10470">
              <a:solidFill>
                <a:srgbClr val="5B646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14340532" y="7526676"/>
              <a:ext cx="0" cy="1377315"/>
            </a:xfrm>
            <a:custGeom>
              <a:avLst/>
              <a:gdLst/>
              <a:ahLst/>
              <a:cxnLst/>
              <a:rect l="l" t="t" r="r" b="b"/>
              <a:pathLst>
                <a:path w="0" h="1377315">
                  <a:moveTo>
                    <a:pt x="0" y="1377162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5B646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13883961" y="6987501"/>
              <a:ext cx="453390" cy="438150"/>
            </a:xfrm>
            <a:custGeom>
              <a:avLst/>
              <a:gdLst/>
              <a:ahLst/>
              <a:cxnLst/>
              <a:rect l="l" t="t" r="r" b="b"/>
              <a:pathLst>
                <a:path w="453390" h="438150">
                  <a:moveTo>
                    <a:pt x="452980" y="438143"/>
                  </a:moveTo>
                  <a:lnTo>
                    <a:pt x="444540" y="388942"/>
                  </a:lnTo>
                  <a:lnTo>
                    <a:pt x="431414" y="341489"/>
                  </a:lnTo>
                  <a:lnTo>
                    <a:pt x="413854" y="296036"/>
                  </a:lnTo>
                  <a:lnTo>
                    <a:pt x="392111" y="252834"/>
                  </a:lnTo>
                  <a:lnTo>
                    <a:pt x="366437" y="212135"/>
                  </a:lnTo>
                  <a:lnTo>
                    <a:pt x="337084" y="174190"/>
                  </a:lnTo>
                  <a:lnTo>
                    <a:pt x="304303" y="139252"/>
                  </a:lnTo>
                  <a:lnTo>
                    <a:pt x="268346" y="107571"/>
                  </a:lnTo>
                  <a:lnTo>
                    <a:pt x="229465" y="79401"/>
                  </a:lnTo>
                  <a:lnTo>
                    <a:pt x="187911" y="54991"/>
                  </a:lnTo>
                  <a:lnTo>
                    <a:pt x="143935" y="34595"/>
                  </a:lnTo>
                  <a:lnTo>
                    <a:pt x="97791" y="18463"/>
                  </a:lnTo>
                  <a:lnTo>
                    <a:pt x="49728" y="6847"/>
                  </a:lnTo>
                  <a:lnTo>
                    <a:pt x="0" y="0"/>
                  </a:lnTo>
                </a:path>
              </a:pathLst>
            </a:custGeom>
            <a:ln w="10470">
              <a:solidFill>
                <a:srgbClr val="5B646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10601108" y="6985624"/>
              <a:ext cx="3739515" cy="2803525"/>
            </a:xfrm>
            <a:custGeom>
              <a:avLst/>
              <a:gdLst/>
              <a:ahLst/>
              <a:cxnLst/>
              <a:rect l="l" t="t" r="r" b="b"/>
              <a:pathLst>
                <a:path w="3739515" h="2803525">
                  <a:moveTo>
                    <a:pt x="526088" y="0"/>
                  </a:moveTo>
                  <a:lnTo>
                    <a:pt x="500099" y="0"/>
                  </a:lnTo>
                  <a:lnTo>
                    <a:pt x="493309" y="45"/>
                  </a:lnTo>
                  <a:lnTo>
                    <a:pt x="486538" y="180"/>
                  </a:lnTo>
                  <a:lnTo>
                    <a:pt x="479790" y="406"/>
                  </a:lnTo>
                  <a:lnTo>
                    <a:pt x="473064" y="722"/>
                  </a:lnTo>
                </a:path>
                <a:path w="3739515" h="2803525">
                  <a:moveTo>
                    <a:pt x="732" y="473064"/>
                  </a:moveTo>
                  <a:lnTo>
                    <a:pt x="415" y="479790"/>
                  </a:lnTo>
                  <a:lnTo>
                    <a:pt x="185" y="486538"/>
                  </a:lnTo>
                  <a:lnTo>
                    <a:pt x="46" y="493309"/>
                  </a:lnTo>
                  <a:lnTo>
                    <a:pt x="0" y="500099"/>
                  </a:lnTo>
                  <a:lnTo>
                    <a:pt x="0" y="525816"/>
                  </a:lnTo>
                </a:path>
                <a:path w="3739515" h="2803525">
                  <a:moveTo>
                    <a:pt x="0" y="1948694"/>
                  </a:moveTo>
                  <a:lnTo>
                    <a:pt x="0" y="1974411"/>
                  </a:lnTo>
                  <a:lnTo>
                    <a:pt x="46" y="1981202"/>
                  </a:lnTo>
                  <a:lnTo>
                    <a:pt x="185" y="1987973"/>
                  </a:lnTo>
                  <a:lnTo>
                    <a:pt x="415" y="1994725"/>
                  </a:lnTo>
                  <a:lnTo>
                    <a:pt x="732" y="2001457"/>
                  </a:lnTo>
                </a:path>
                <a:path w="3739515" h="2803525">
                  <a:moveTo>
                    <a:pt x="473064" y="2473840"/>
                  </a:moveTo>
                  <a:lnTo>
                    <a:pt x="479790" y="2474152"/>
                  </a:lnTo>
                  <a:lnTo>
                    <a:pt x="486538" y="2474378"/>
                  </a:lnTo>
                  <a:lnTo>
                    <a:pt x="493309" y="2474516"/>
                  </a:lnTo>
                  <a:lnTo>
                    <a:pt x="500099" y="2474563"/>
                  </a:lnTo>
                  <a:lnTo>
                    <a:pt x="526549" y="2474563"/>
                  </a:lnTo>
                </a:path>
                <a:path w="3739515" h="2803525">
                  <a:moveTo>
                    <a:pt x="897888" y="2474563"/>
                  </a:moveTo>
                  <a:lnTo>
                    <a:pt x="924338" y="2474563"/>
                  </a:lnTo>
                  <a:lnTo>
                    <a:pt x="929950" y="2474563"/>
                  </a:lnTo>
                  <a:lnTo>
                    <a:pt x="935238" y="2476709"/>
                  </a:lnTo>
                  <a:lnTo>
                    <a:pt x="939154" y="2480636"/>
                  </a:lnTo>
                  <a:lnTo>
                    <a:pt x="958494" y="2499976"/>
                  </a:lnTo>
                </a:path>
                <a:path w="3739515" h="2803525">
                  <a:moveTo>
                    <a:pt x="1232569" y="2774051"/>
                  </a:moveTo>
                  <a:lnTo>
                    <a:pt x="1251909" y="2793391"/>
                  </a:lnTo>
                  <a:lnTo>
                    <a:pt x="1256694" y="2798344"/>
                  </a:lnTo>
                  <a:lnTo>
                    <a:pt x="1262757" y="2801631"/>
                  </a:lnTo>
                  <a:lnTo>
                    <a:pt x="1269249" y="2803265"/>
                  </a:lnTo>
                </a:path>
                <a:path w="3739515" h="2803525">
                  <a:moveTo>
                    <a:pt x="1288536" y="2803286"/>
                  </a:moveTo>
                  <a:lnTo>
                    <a:pt x="1295018" y="2801673"/>
                  </a:lnTo>
                  <a:lnTo>
                    <a:pt x="1301070" y="2798375"/>
                  </a:lnTo>
                  <a:lnTo>
                    <a:pt x="1305855" y="2793391"/>
                  </a:lnTo>
                  <a:lnTo>
                    <a:pt x="1325184" y="2774051"/>
                  </a:lnTo>
                </a:path>
                <a:path w="3739515" h="2803525">
                  <a:moveTo>
                    <a:pt x="1599228" y="2499976"/>
                  </a:moveTo>
                  <a:lnTo>
                    <a:pt x="1618558" y="2480636"/>
                  </a:lnTo>
                  <a:lnTo>
                    <a:pt x="1622484" y="2476709"/>
                  </a:lnTo>
                  <a:lnTo>
                    <a:pt x="1627761" y="2474563"/>
                  </a:lnTo>
                  <a:lnTo>
                    <a:pt x="1633384" y="2474563"/>
                  </a:lnTo>
                  <a:lnTo>
                    <a:pt x="1659750" y="2474563"/>
                  </a:lnTo>
                </a:path>
                <a:path w="3739515" h="2803525">
                  <a:moveTo>
                    <a:pt x="3212907" y="2474563"/>
                  </a:moveTo>
                  <a:lnTo>
                    <a:pt x="3239273" y="2474563"/>
                  </a:lnTo>
                  <a:lnTo>
                    <a:pt x="3246063" y="2474516"/>
                  </a:lnTo>
                  <a:lnTo>
                    <a:pt x="3252834" y="2474378"/>
                  </a:lnTo>
                  <a:lnTo>
                    <a:pt x="3259582" y="2474152"/>
                  </a:lnTo>
                  <a:lnTo>
                    <a:pt x="3266308" y="2473840"/>
                  </a:lnTo>
                </a:path>
                <a:path w="3739515" h="2803525">
                  <a:moveTo>
                    <a:pt x="3738692" y="2001457"/>
                  </a:moveTo>
                  <a:lnTo>
                    <a:pt x="3739010" y="1994725"/>
                  </a:lnTo>
                  <a:lnTo>
                    <a:pt x="3739239" y="1987973"/>
                  </a:lnTo>
                  <a:lnTo>
                    <a:pt x="3739378" y="1981202"/>
                  </a:lnTo>
                  <a:lnTo>
                    <a:pt x="3739425" y="1974411"/>
                  </a:lnTo>
                  <a:lnTo>
                    <a:pt x="3739425" y="1948694"/>
                  </a:lnTo>
                </a:path>
                <a:path w="3739515" h="2803525">
                  <a:moveTo>
                    <a:pt x="3739425" y="525816"/>
                  </a:moveTo>
                  <a:lnTo>
                    <a:pt x="3739425" y="500099"/>
                  </a:lnTo>
                  <a:lnTo>
                    <a:pt x="3739378" y="493308"/>
                  </a:lnTo>
                  <a:lnTo>
                    <a:pt x="3739239" y="486537"/>
                  </a:lnTo>
                  <a:lnTo>
                    <a:pt x="3739010" y="479785"/>
                  </a:lnTo>
                  <a:lnTo>
                    <a:pt x="3738692" y="473053"/>
                  </a:lnTo>
                </a:path>
                <a:path w="3739515" h="2803525">
                  <a:moveTo>
                    <a:pt x="3266308" y="722"/>
                  </a:moveTo>
                  <a:lnTo>
                    <a:pt x="3259582" y="406"/>
                  </a:lnTo>
                  <a:lnTo>
                    <a:pt x="3252834" y="180"/>
                  </a:lnTo>
                  <a:lnTo>
                    <a:pt x="3246063" y="45"/>
                  </a:lnTo>
                  <a:lnTo>
                    <a:pt x="3239273" y="0"/>
                  </a:lnTo>
                  <a:lnTo>
                    <a:pt x="3213284" y="0"/>
                  </a:lnTo>
                </a:path>
              </a:pathLst>
            </a:custGeom>
            <a:ln w="10470">
              <a:solidFill>
                <a:srgbClr val="5B646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2" name="object 42" descr=""/>
          <p:cNvGrpSpPr/>
          <p:nvPr/>
        </p:nvGrpSpPr>
        <p:grpSpPr>
          <a:xfrm>
            <a:off x="5939609" y="5717699"/>
            <a:ext cx="3750310" cy="4076700"/>
            <a:chOff x="5939609" y="5717699"/>
            <a:chExt cx="3750310" cy="4076700"/>
          </a:xfrm>
        </p:grpSpPr>
        <p:sp>
          <p:nvSpPr>
            <p:cNvPr id="43" name="object 43" descr=""/>
            <p:cNvSpPr/>
            <p:nvPr/>
          </p:nvSpPr>
          <p:spPr>
            <a:xfrm>
              <a:off x="5944849" y="5717699"/>
              <a:ext cx="3739515" cy="4069715"/>
            </a:xfrm>
            <a:custGeom>
              <a:avLst/>
              <a:gdLst/>
              <a:ahLst/>
              <a:cxnLst/>
              <a:rect l="l" t="t" r="r" b="b"/>
              <a:pathLst>
                <a:path w="3739515" h="4069715">
                  <a:moveTo>
                    <a:pt x="3239273" y="0"/>
                  </a:moveTo>
                  <a:lnTo>
                    <a:pt x="500099" y="0"/>
                  </a:lnTo>
                  <a:lnTo>
                    <a:pt x="452001" y="2293"/>
                  </a:lnTo>
                  <a:lnTo>
                    <a:pt x="405183" y="9034"/>
                  </a:lnTo>
                  <a:lnTo>
                    <a:pt x="359855" y="20010"/>
                  </a:lnTo>
                  <a:lnTo>
                    <a:pt x="316229" y="35010"/>
                  </a:lnTo>
                  <a:lnTo>
                    <a:pt x="274516" y="53823"/>
                  </a:lnTo>
                  <a:lnTo>
                    <a:pt x="234927" y="76238"/>
                  </a:lnTo>
                  <a:lnTo>
                    <a:pt x="197672" y="102044"/>
                  </a:lnTo>
                  <a:lnTo>
                    <a:pt x="162964" y="131028"/>
                  </a:lnTo>
                  <a:lnTo>
                    <a:pt x="131014" y="162981"/>
                  </a:lnTo>
                  <a:lnTo>
                    <a:pt x="102031" y="197690"/>
                  </a:lnTo>
                  <a:lnTo>
                    <a:pt x="76228" y="234945"/>
                  </a:lnTo>
                  <a:lnTo>
                    <a:pt x="53816" y="274534"/>
                  </a:lnTo>
                  <a:lnTo>
                    <a:pt x="35005" y="316246"/>
                  </a:lnTo>
                  <a:lnTo>
                    <a:pt x="20007" y="359870"/>
                  </a:lnTo>
                  <a:lnTo>
                    <a:pt x="9032" y="405194"/>
                  </a:lnTo>
                  <a:lnTo>
                    <a:pt x="2293" y="452008"/>
                  </a:lnTo>
                  <a:lnTo>
                    <a:pt x="0" y="500099"/>
                  </a:lnTo>
                  <a:lnTo>
                    <a:pt x="0" y="3239273"/>
                  </a:lnTo>
                  <a:lnTo>
                    <a:pt x="2293" y="3287371"/>
                  </a:lnTo>
                  <a:lnTo>
                    <a:pt x="9032" y="3334191"/>
                  </a:lnTo>
                  <a:lnTo>
                    <a:pt x="20007" y="3379520"/>
                  </a:lnTo>
                  <a:lnTo>
                    <a:pt x="35005" y="3423149"/>
                  </a:lnTo>
                  <a:lnTo>
                    <a:pt x="53816" y="3464865"/>
                  </a:lnTo>
                  <a:lnTo>
                    <a:pt x="76228" y="3504457"/>
                  </a:lnTo>
                  <a:lnTo>
                    <a:pt x="102031" y="3541715"/>
                  </a:lnTo>
                  <a:lnTo>
                    <a:pt x="131014" y="3576427"/>
                  </a:lnTo>
                  <a:lnTo>
                    <a:pt x="162964" y="3608381"/>
                  </a:lnTo>
                  <a:lnTo>
                    <a:pt x="197672" y="3637367"/>
                  </a:lnTo>
                  <a:lnTo>
                    <a:pt x="234927" y="3663174"/>
                  </a:lnTo>
                  <a:lnTo>
                    <a:pt x="274516" y="3685590"/>
                  </a:lnTo>
                  <a:lnTo>
                    <a:pt x="316229" y="3704403"/>
                  </a:lnTo>
                  <a:lnTo>
                    <a:pt x="359855" y="3719404"/>
                  </a:lnTo>
                  <a:lnTo>
                    <a:pt x="405183" y="3730380"/>
                  </a:lnTo>
                  <a:lnTo>
                    <a:pt x="452001" y="3737121"/>
                  </a:lnTo>
                  <a:lnTo>
                    <a:pt x="500099" y="3739414"/>
                  </a:lnTo>
                  <a:lnTo>
                    <a:pt x="929950" y="3739414"/>
                  </a:lnTo>
                  <a:lnTo>
                    <a:pt x="935228" y="3741571"/>
                  </a:lnTo>
                  <a:lnTo>
                    <a:pt x="1251919" y="4058242"/>
                  </a:lnTo>
                  <a:lnTo>
                    <a:pt x="1278882" y="4069425"/>
                  </a:lnTo>
                  <a:lnTo>
                    <a:pt x="1286371" y="4068685"/>
                  </a:lnTo>
                  <a:lnTo>
                    <a:pt x="1293492" y="4066520"/>
                  </a:lnTo>
                  <a:lnTo>
                    <a:pt x="1300050" y="4063011"/>
                  </a:lnTo>
                  <a:lnTo>
                    <a:pt x="1305855" y="4058242"/>
                  </a:lnTo>
                  <a:lnTo>
                    <a:pt x="1622484" y="3741571"/>
                  </a:lnTo>
                  <a:lnTo>
                    <a:pt x="1627772" y="3739414"/>
                  </a:lnTo>
                  <a:lnTo>
                    <a:pt x="3239273" y="3739414"/>
                  </a:lnTo>
                  <a:lnTo>
                    <a:pt x="3287371" y="3737121"/>
                  </a:lnTo>
                  <a:lnTo>
                    <a:pt x="3334191" y="3730380"/>
                  </a:lnTo>
                  <a:lnTo>
                    <a:pt x="3379521" y="3719404"/>
                  </a:lnTo>
                  <a:lnTo>
                    <a:pt x="3423150" y="3704403"/>
                  </a:lnTo>
                  <a:lnTo>
                    <a:pt x="3464867" y="3685590"/>
                  </a:lnTo>
                  <a:lnTo>
                    <a:pt x="3504460" y="3663174"/>
                  </a:lnTo>
                  <a:lnTo>
                    <a:pt x="3541719" y="3637367"/>
                  </a:lnTo>
                  <a:lnTo>
                    <a:pt x="3576432" y="3608381"/>
                  </a:lnTo>
                  <a:lnTo>
                    <a:pt x="3608387" y="3576427"/>
                  </a:lnTo>
                  <a:lnTo>
                    <a:pt x="3637374" y="3541715"/>
                  </a:lnTo>
                  <a:lnTo>
                    <a:pt x="3663181" y="3504457"/>
                  </a:lnTo>
                  <a:lnTo>
                    <a:pt x="3685598" y="3464865"/>
                  </a:lnTo>
                  <a:lnTo>
                    <a:pt x="3704412" y="3423149"/>
                  </a:lnTo>
                  <a:lnTo>
                    <a:pt x="3719414" y="3379520"/>
                  </a:lnTo>
                  <a:lnTo>
                    <a:pt x="3730390" y="3334191"/>
                  </a:lnTo>
                  <a:lnTo>
                    <a:pt x="3737131" y="3287371"/>
                  </a:lnTo>
                  <a:lnTo>
                    <a:pt x="3739425" y="3239273"/>
                  </a:lnTo>
                  <a:lnTo>
                    <a:pt x="3739425" y="500099"/>
                  </a:lnTo>
                  <a:lnTo>
                    <a:pt x="3737131" y="452008"/>
                  </a:lnTo>
                  <a:lnTo>
                    <a:pt x="3730390" y="405194"/>
                  </a:lnTo>
                  <a:lnTo>
                    <a:pt x="3719414" y="359870"/>
                  </a:lnTo>
                  <a:lnTo>
                    <a:pt x="3704412" y="316246"/>
                  </a:lnTo>
                  <a:lnTo>
                    <a:pt x="3685598" y="274534"/>
                  </a:lnTo>
                  <a:lnTo>
                    <a:pt x="3663181" y="234945"/>
                  </a:lnTo>
                  <a:lnTo>
                    <a:pt x="3637374" y="197690"/>
                  </a:lnTo>
                  <a:lnTo>
                    <a:pt x="3608387" y="162981"/>
                  </a:lnTo>
                  <a:lnTo>
                    <a:pt x="3576432" y="131028"/>
                  </a:lnTo>
                  <a:lnTo>
                    <a:pt x="3541719" y="102044"/>
                  </a:lnTo>
                  <a:lnTo>
                    <a:pt x="3504460" y="76238"/>
                  </a:lnTo>
                  <a:lnTo>
                    <a:pt x="3464867" y="53823"/>
                  </a:lnTo>
                  <a:lnTo>
                    <a:pt x="3423150" y="35010"/>
                  </a:lnTo>
                  <a:lnTo>
                    <a:pt x="3379521" y="20010"/>
                  </a:lnTo>
                  <a:lnTo>
                    <a:pt x="3334191" y="9034"/>
                  </a:lnTo>
                  <a:lnTo>
                    <a:pt x="3287371" y="2293"/>
                  </a:lnTo>
                  <a:lnTo>
                    <a:pt x="3239273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6486453" y="6985624"/>
              <a:ext cx="2640965" cy="0"/>
            </a:xfrm>
            <a:custGeom>
              <a:avLst/>
              <a:gdLst/>
              <a:ahLst/>
              <a:cxnLst/>
              <a:rect l="l" t="t" r="r" b="b"/>
              <a:pathLst>
                <a:path w="2640965" h="0">
                  <a:moveTo>
                    <a:pt x="2640642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5B646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5946729" y="6989213"/>
              <a:ext cx="438150" cy="453390"/>
            </a:xfrm>
            <a:custGeom>
              <a:avLst/>
              <a:gdLst/>
              <a:ahLst/>
              <a:cxnLst/>
              <a:rect l="l" t="t" r="r" b="b"/>
              <a:pathLst>
                <a:path w="438150" h="453390">
                  <a:moveTo>
                    <a:pt x="438143" y="0"/>
                  </a:moveTo>
                  <a:lnTo>
                    <a:pt x="388934" y="8438"/>
                  </a:lnTo>
                  <a:lnTo>
                    <a:pt x="341475" y="21562"/>
                  </a:lnTo>
                  <a:lnTo>
                    <a:pt x="296017" y="39120"/>
                  </a:lnTo>
                  <a:lnTo>
                    <a:pt x="252812" y="60861"/>
                  </a:lnTo>
                  <a:lnTo>
                    <a:pt x="212111" y="86533"/>
                  </a:lnTo>
                  <a:lnTo>
                    <a:pt x="174166" y="115884"/>
                  </a:lnTo>
                  <a:lnTo>
                    <a:pt x="139228" y="148663"/>
                  </a:lnTo>
                  <a:lnTo>
                    <a:pt x="107549" y="184616"/>
                  </a:lnTo>
                  <a:lnTo>
                    <a:pt x="79381" y="223494"/>
                  </a:lnTo>
                  <a:lnTo>
                    <a:pt x="54975" y="265044"/>
                  </a:lnTo>
                  <a:lnTo>
                    <a:pt x="34582" y="309014"/>
                  </a:lnTo>
                  <a:lnTo>
                    <a:pt x="18454" y="355152"/>
                  </a:lnTo>
                  <a:lnTo>
                    <a:pt x="6843" y="403208"/>
                  </a:lnTo>
                  <a:lnTo>
                    <a:pt x="0" y="452928"/>
                  </a:lnTo>
                </a:path>
              </a:pathLst>
            </a:custGeom>
            <a:ln w="10470">
              <a:solidFill>
                <a:srgbClr val="5B646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5944845" y="7541917"/>
              <a:ext cx="0" cy="1377315"/>
            </a:xfrm>
            <a:custGeom>
              <a:avLst/>
              <a:gdLst/>
              <a:ahLst/>
              <a:cxnLst/>
              <a:rect l="l" t="t" r="r" b="b"/>
              <a:pathLst>
                <a:path w="0" h="1377315">
                  <a:moveTo>
                    <a:pt x="0" y="0"/>
                  </a:moveTo>
                  <a:lnTo>
                    <a:pt x="0" y="1377162"/>
                  </a:lnTo>
                </a:path>
              </a:pathLst>
            </a:custGeom>
            <a:ln w="10470">
              <a:solidFill>
                <a:srgbClr val="5B646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5948429" y="9020115"/>
              <a:ext cx="453390" cy="438784"/>
            </a:xfrm>
            <a:custGeom>
              <a:avLst/>
              <a:gdLst/>
              <a:ahLst/>
              <a:cxnLst/>
              <a:rect l="l" t="t" r="r" b="b"/>
              <a:pathLst>
                <a:path w="453389" h="438784">
                  <a:moveTo>
                    <a:pt x="0" y="0"/>
                  </a:moveTo>
                  <a:lnTo>
                    <a:pt x="8437" y="49209"/>
                  </a:lnTo>
                  <a:lnTo>
                    <a:pt x="21560" y="96669"/>
                  </a:lnTo>
                  <a:lnTo>
                    <a:pt x="39117" y="142129"/>
                  </a:lnTo>
                  <a:lnTo>
                    <a:pt x="60856" y="185337"/>
                  </a:lnTo>
                  <a:lnTo>
                    <a:pt x="86525" y="226041"/>
                  </a:lnTo>
                  <a:lnTo>
                    <a:pt x="115874" y="263990"/>
                  </a:lnTo>
                  <a:lnTo>
                    <a:pt x="148651" y="298931"/>
                  </a:lnTo>
                  <a:lnTo>
                    <a:pt x="184603" y="330614"/>
                  </a:lnTo>
                  <a:lnTo>
                    <a:pt x="223480" y="358787"/>
                  </a:lnTo>
                  <a:lnTo>
                    <a:pt x="265030" y="383197"/>
                  </a:lnTo>
                  <a:lnTo>
                    <a:pt x="309001" y="403594"/>
                  </a:lnTo>
                  <a:lnTo>
                    <a:pt x="355143" y="419725"/>
                  </a:lnTo>
                  <a:lnTo>
                    <a:pt x="403202" y="431339"/>
                  </a:lnTo>
                  <a:lnTo>
                    <a:pt x="452928" y="438185"/>
                  </a:lnTo>
                </a:path>
              </a:pathLst>
            </a:custGeom>
            <a:ln w="10470">
              <a:solidFill>
                <a:srgbClr val="5B646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6503345" y="9460184"/>
              <a:ext cx="323850" cy="0"/>
            </a:xfrm>
            <a:custGeom>
              <a:avLst/>
              <a:gdLst/>
              <a:ahLst/>
              <a:cxnLst/>
              <a:rect l="l" t="t" r="r" b="b"/>
              <a:pathLst>
                <a:path w="323850" h="0">
                  <a:moveTo>
                    <a:pt x="0" y="0"/>
                  </a:moveTo>
                  <a:lnTo>
                    <a:pt x="323414" y="0"/>
                  </a:lnTo>
                </a:path>
              </a:pathLst>
            </a:custGeom>
            <a:ln w="10470">
              <a:solidFill>
                <a:srgbClr val="5B646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6927211" y="9509468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59">
                  <a:moveTo>
                    <a:pt x="0" y="0"/>
                  </a:moveTo>
                  <a:lnTo>
                    <a:pt x="238264" y="238264"/>
                  </a:lnTo>
                </a:path>
              </a:pathLst>
            </a:custGeom>
            <a:ln w="10470">
              <a:solidFill>
                <a:srgbClr val="5B646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7293902" y="9497536"/>
              <a:ext cx="238760" cy="238760"/>
            </a:xfrm>
            <a:custGeom>
              <a:avLst/>
              <a:gdLst/>
              <a:ahLst/>
              <a:cxnLst/>
              <a:rect l="l" t="t" r="r" b="b"/>
              <a:pathLst>
                <a:path w="238759" h="238759">
                  <a:moveTo>
                    <a:pt x="0" y="238264"/>
                  </a:moveTo>
                  <a:lnTo>
                    <a:pt x="238233" y="0"/>
                  </a:lnTo>
                </a:path>
              </a:pathLst>
            </a:custGeom>
            <a:ln w="10470">
              <a:solidFill>
                <a:srgbClr val="5B646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7636379" y="9460184"/>
              <a:ext cx="1505585" cy="0"/>
            </a:xfrm>
            <a:custGeom>
              <a:avLst/>
              <a:gdLst/>
              <a:ahLst/>
              <a:cxnLst/>
              <a:rect l="l" t="t" r="r" b="b"/>
              <a:pathLst>
                <a:path w="1505584" h="0">
                  <a:moveTo>
                    <a:pt x="0" y="0"/>
                  </a:moveTo>
                  <a:lnTo>
                    <a:pt x="1505472" y="0"/>
                  </a:lnTo>
                </a:path>
              </a:pathLst>
            </a:custGeom>
            <a:ln w="10470">
              <a:solidFill>
                <a:srgbClr val="5B646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9244197" y="9003624"/>
              <a:ext cx="438784" cy="453390"/>
            </a:xfrm>
            <a:custGeom>
              <a:avLst/>
              <a:gdLst/>
              <a:ahLst/>
              <a:cxnLst/>
              <a:rect l="l" t="t" r="r" b="b"/>
              <a:pathLst>
                <a:path w="438784" h="453390">
                  <a:moveTo>
                    <a:pt x="0" y="452970"/>
                  </a:moveTo>
                  <a:lnTo>
                    <a:pt x="49209" y="444530"/>
                  </a:lnTo>
                  <a:lnTo>
                    <a:pt x="96669" y="431404"/>
                  </a:lnTo>
                  <a:lnTo>
                    <a:pt x="142128" y="413845"/>
                  </a:lnTo>
                  <a:lnTo>
                    <a:pt x="185336" y="392103"/>
                  </a:lnTo>
                  <a:lnTo>
                    <a:pt x="226039" y="366430"/>
                  </a:lnTo>
                  <a:lnTo>
                    <a:pt x="263987" y="337078"/>
                  </a:lnTo>
                  <a:lnTo>
                    <a:pt x="298928" y="304298"/>
                  </a:lnTo>
                  <a:lnTo>
                    <a:pt x="330610" y="268342"/>
                  </a:lnTo>
                  <a:lnTo>
                    <a:pt x="358782" y="229462"/>
                  </a:lnTo>
                  <a:lnTo>
                    <a:pt x="383192" y="187909"/>
                  </a:lnTo>
                  <a:lnTo>
                    <a:pt x="403589" y="143934"/>
                  </a:lnTo>
                  <a:lnTo>
                    <a:pt x="419722" y="97790"/>
                  </a:lnTo>
                  <a:lnTo>
                    <a:pt x="431337" y="49728"/>
                  </a:lnTo>
                  <a:lnTo>
                    <a:pt x="438185" y="0"/>
                  </a:lnTo>
                </a:path>
              </a:pathLst>
            </a:custGeom>
            <a:ln w="10470">
              <a:solidFill>
                <a:srgbClr val="5B646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9684260" y="7526676"/>
              <a:ext cx="0" cy="1377315"/>
            </a:xfrm>
            <a:custGeom>
              <a:avLst/>
              <a:gdLst/>
              <a:ahLst/>
              <a:cxnLst/>
              <a:rect l="l" t="t" r="r" b="b"/>
              <a:pathLst>
                <a:path w="0" h="1377315">
                  <a:moveTo>
                    <a:pt x="0" y="1377162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5B646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9227700" y="6987501"/>
              <a:ext cx="453390" cy="438150"/>
            </a:xfrm>
            <a:custGeom>
              <a:avLst/>
              <a:gdLst/>
              <a:ahLst/>
              <a:cxnLst/>
              <a:rect l="l" t="t" r="r" b="b"/>
              <a:pathLst>
                <a:path w="453390" h="438150">
                  <a:moveTo>
                    <a:pt x="452970" y="438143"/>
                  </a:moveTo>
                  <a:lnTo>
                    <a:pt x="444530" y="388942"/>
                  </a:lnTo>
                  <a:lnTo>
                    <a:pt x="431404" y="341489"/>
                  </a:lnTo>
                  <a:lnTo>
                    <a:pt x="413844" y="296036"/>
                  </a:lnTo>
                  <a:lnTo>
                    <a:pt x="392101" y="252834"/>
                  </a:lnTo>
                  <a:lnTo>
                    <a:pt x="366427" y="212135"/>
                  </a:lnTo>
                  <a:lnTo>
                    <a:pt x="337074" y="174190"/>
                  </a:lnTo>
                  <a:lnTo>
                    <a:pt x="304294" y="139252"/>
                  </a:lnTo>
                  <a:lnTo>
                    <a:pt x="268338" y="107571"/>
                  </a:lnTo>
                  <a:lnTo>
                    <a:pt x="229457" y="79401"/>
                  </a:lnTo>
                  <a:lnTo>
                    <a:pt x="187904" y="54991"/>
                  </a:lnTo>
                  <a:lnTo>
                    <a:pt x="143930" y="34595"/>
                  </a:lnTo>
                  <a:lnTo>
                    <a:pt x="97787" y="18463"/>
                  </a:lnTo>
                  <a:lnTo>
                    <a:pt x="49726" y="6847"/>
                  </a:lnTo>
                  <a:lnTo>
                    <a:pt x="0" y="0"/>
                  </a:lnTo>
                </a:path>
              </a:pathLst>
            </a:custGeom>
            <a:ln w="10470">
              <a:solidFill>
                <a:srgbClr val="5B646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5944847" y="6985624"/>
              <a:ext cx="3739515" cy="2803525"/>
            </a:xfrm>
            <a:custGeom>
              <a:avLst/>
              <a:gdLst/>
              <a:ahLst/>
              <a:cxnLst/>
              <a:rect l="l" t="t" r="r" b="b"/>
              <a:pathLst>
                <a:path w="3739515" h="2803525">
                  <a:moveTo>
                    <a:pt x="526088" y="0"/>
                  </a:moveTo>
                  <a:lnTo>
                    <a:pt x="500099" y="0"/>
                  </a:lnTo>
                  <a:lnTo>
                    <a:pt x="493309" y="45"/>
                  </a:lnTo>
                  <a:lnTo>
                    <a:pt x="486538" y="180"/>
                  </a:lnTo>
                  <a:lnTo>
                    <a:pt x="479790" y="406"/>
                  </a:lnTo>
                  <a:lnTo>
                    <a:pt x="473064" y="722"/>
                  </a:lnTo>
                </a:path>
                <a:path w="3739515" h="2803525">
                  <a:moveTo>
                    <a:pt x="722" y="473053"/>
                  </a:moveTo>
                  <a:lnTo>
                    <a:pt x="406" y="479785"/>
                  </a:lnTo>
                  <a:lnTo>
                    <a:pt x="180" y="486537"/>
                  </a:lnTo>
                  <a:lnTo>
                    <a:pt x="45" y="493308"/>
                  </a:lnTo>
                  <a:lnTo>
                    <a:pt x="0" y="500099"/>
                  </a:lnTo>
                  <a:lnTo>
                    <a:pt x="0" y="525816"/>
                  </a:lnTo>
                </a:path>
                <a:path w="3739515" h="2803525">
                  <a:moveTo>
                    <a:pt x="0" y="1948694"/>
                  </a:moveTo>
                  <a:lnTo>
                    <a:pt x="0" y="1974411"/>
                  </a:lnTo>
                  <a:lnTo>
                    <a:pt x="45" y="1981202"/>
                  </a:lnTo>
                  <a:lnTo>
                    <a:pt x="180" y="1987973"/>
                  </a:lnTo>
                  <a:lnTo>
                    <a:pt x="406" y="1994725"/>
                  </a:lnTo>
                  <a:lnTo>
                    <a:pt x="722" y="2001457"/>
                  </a:lnTo>
                </a:path>
                <a:path w="3739515" h="2803525">
                  <a:moveTo>
                    <a:pt x="473064" y="2473840"/>
                  </a:moveTo>
                  <a:lnTo>
                    <a:pt x="479790" y="2474152"/>
                  </a:lnTo>
                  <a:lnTo>
                    <a:pt x="486538" y="2474378"/>
                  </a:lnTo>
                  <a:lnTo>
                    <a:pt x="493309" y="2474516"/>
                  </a:lnTo>
                  <a:lnTo>
                    <a:pt x="500099" y="2474563"/>
                  </a:lnTo>
                  <a:lnTo>
                    <a:pt x="526549" y="2474563"/>
                  </a:lnTo>
                </a:path>
                <a:path w="3739515" h="2803525">
                  <a:moveTo>
                    <a:pt x="897888" y="2474563"/>
                  </a:moveTo>
                  <a:lnTo>
                    <a:pt x="924338" y="2474563"/>
                  </a:lnTo>
                  <a:lnTo>
                    <a:pt x="929950" y="2474563"/>
                  </a:lnTo>
                  <a:lnTo>
                    <a:pt x="935228" y="2476709"/>
                  </a:lnTo>
                  <a:lnTo>
                    <a:pt x="939154" y="2480636"/>
                  </a:lnTo>
                  <a:lnTo>
                    <a:pt x="958494" y="2499976"/>
                  </a:lnTo>
                </a:path>
                <a:path w="3739515" h="2803525">
                  <a:moveTo>
                    <a:pt x="1232569" y="2774051"/>
                  </a:moveTo>
                  <a:lnTo>
                    <a:pt x="1251909" y="2793391"/>
                  </a:lnTo>
                  <a:lnTo>
                    <a:pt x="1256694" y="2798344"/>
                  </a:lnTo>
                  <a:lnTo>
                    <a:pt x="1262757" y="2801631"/>
                  </a:lnTo>
                  <a:lnTo>
                    <a:pt x="1269249" y="2803265"/>
                  </a:lnTo>
                </a:path>
                <a:path w="3739515" h="2803525">
                  <a:moveTo>
                    <a:pt x="1288536" y="2803286"/>
                  </a:moveTo>
                  <a:lnTo>
                    <a:pt x="1295018" y="2801673"/>
                  </a:lnTo>
                  <a:lnTo>
                    <a:pt x="1301070" y="2798375"/>
                  </a:lnTo>
                  <a:lnTo>
                    <a:pt x="1305855" y="2793391"/>
                  </a:lnTo>
                  <a:lnTo>
                    <a:pt x="1325184" y="2774051"/>
                  </a:lnTo>
                </a:path>
                <a:path w="3739515" h="2803525">
                  <a:moveTo>
                    <a:pt x="1599228" y="2499976"/>
                  </a:moveTo>
                  <a:lnTo>
                    <a:pt x="1618558" y="2480636"/>
                  </a:lnTo>
                  <a:lnTo>
                    <a:pt x="1622484" y="2476709"/>
                  </a:lnTo>
                  <a:lnTo>
                    <a:pt x="1627761" y="2474563"/>
                  </a:lnTo>
                  <a:lnTo>
                    <a:pt x="1633384" y="2474563"/>
                  </a:lnTo>
                  <a:lnTo>
                    <a:pt x="1659750" y="2474563"/>
                  </a:lnTo>
                </a:path>
                <a:path w="3739515" h="2803525">
                  <a:moveTo>
                    <a:pt x="3212907" y="2474563"/>
                  </a:moveTo>
                  <a:lnTo>
                    <a:pt x="3239262" y="2474563"/>
                  </a:lnTo>
                  <a:lnTo>
                    <a:pt x="3246059" y="2474516"/>
                  </a:lnTo>
                  <a:lnTo>
                    <a:pt x="3252832" y="2474378"/>
                  </a:lnTo>
                  <a:lnTo>
                    <a:pt x="3259582" y="2474152"/>
                  </a:lnTo>
                  <a:lnTo>
                    <a:pt x="3266308" y="2473840"/>
                  </a:lnTo>
                </a:path>
                <a:path w="3739515" h="2803525">
                  <a:moveTo>
                    <a:pt x="3738692" y="2001457"/>
                  </a:moveTo>
                  <a:lnTo>
                    <a:pt x="3739008" y="1994725"/>
                  </a:lnTo>
                  <a:lnTo>
                    <a:pt x="3739234" y="1987973"/>
                  </a:lnTo>
                  <a:lnTo>
                    <a:pt x="3739369" y="1981202"/>
                  </a:lnTo>
                  <a:lnTo>
                    <a:pt x="3739414" y="1974411"/>
                  </a:lnTo>
                  <a:lnTo>
                    <a:pt x="3739414" y="1948694"/>
                  </a:lnTo>
                </a:path>
                <a:path w="3739515" h="2803525">
                  <a:moveTo>
                    <a:pt x="3739414" y="525816"/>
                  </a:moveTo>
                  <a:lnTo>
                    <a:pt x="3739414" y="500099"/>
                  </a:lnTo>
                  <a:lnTo>
                    <a:pt x="3739369" y="493308"/>
                  </a:lnTo>
                  <a:lnTo>
                    <a:pt x="3739234" y="486537"/>
                  </a:lnTo>
                  <a:lnTo>
                    <a:pt x="3739008" y="479785"/>
                  </a:lnTo>
                  <a:lnTo>
                    <a:pt x="3738692" y="473053"/>
                  </a:lnTo>
                </a:path>
                <a:path w="3739515" h="2803525">
                  <a:moveTo>
                    <a:pt x="3266308" y="722"/>
                  </a:moveTo>
                  <a:lnTo>
                    <a:pt x="3259582" y="406"/>
                  </a:lnTo>
                  <a:lnTo>
                    <a:pt x="3252832" y="180"/>
                  </a:lnTo>
                  <a:lnTo>
                    <a:pt x="3246059" y="45"/>
                  </a:lnTo>
                  <a:lnTo>
                    <a:pt x="3239262" y="0"/>
                  </a:lnTo>
                  <a:lnTo>
                    <a:pt x="3213284" y="0"/>
                  </a:lnTo>
                </a:path>
              </a:pathLst>
            </a:custGeom>
            <a:ln w="10470">
              <a:solidFill>
                <a:srgbClr val="5B646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6" name="object 56" descr=""/>
          <p:cNvGrpSpPr/>
          <p:nvPr/>
        </p:nvGrpSpPr>
        <p:grpSpPr>
          <a:xfrm>
            <a:off x="16648703" y="1674843"/>
            <a:ext cx="2863215" cy="3523615"/>
            <a:chOff x="16648703" y="1674843"/>
            <a:chExt cx="2863215" cy="3523615"/>
          </a:xfrm>
        </p:grpSpPr>
        <p:sp>
          <p:nvSpPr>
            <p:cNvPr id="57" name="object 57" descr=""/>
            <p:cNvSpPr/>
            <p:nvPr/>
          </p:nvSpPr>
          <p:spPr>
            <a:xfrm>
              <a:off x="17049738" y="2096796"/>
              <a:ext cx="2462530" cy="2804795"/>
            </a:xfrm>
            <a:custGeom>
              <a:avLst/>
              <a:gdLst/>
              <a:ahLst/>
              <a:cxnLst/>
              <a:rect l="l" t="t" r="r" b="b"/>
              <a:pathLst>
                <a:path w="2462530" h="2804795">
                  <a:moveTo>
                    <a:pt x="2132678" y="0"/>
                  </a:moveTo>
                  <a:lnTo>
                    <a:pt x="329256" y="0"/>
                  </a:lnTo>
                  <a:lnTo>
                    <a:pt x="290908" y="3371"/>
                  </a:lnTo>
                  <a:lnTo>
                    <a:pt x="253845" y="13231"/>
                  </a:lnTo>
                  <a:lnTo>
                    <a:pt x="218318" y="29204"/>
                  </a:lnTo>
                  <a:lnTo>
                    <a:pt x="184575" y="50910"/>
                  </a:lnTo>
                  <a:lnTo>
                    <a:pt x="152864" y="77972"/>
                  </a:lnTo>
                  <a:lnTo>
                    <a:pt x="123436" y="110010"/>
                  </a:lnTo>
                  <a:lnTo>
                    <a:pt x="96537" y="146647"/>
                  </a:lnTo>
                  <a:lnTo>
                    <a:pt x="72418" y="187504"/>
                  </a:lnTo>
                  <a:lnTo>
                    <a:pt x="51327" y="232204"/>
                  </a:lnTo>
                  <a:lnTo>
                    <a:pt x="33512" y="280368"/>
                  </a:lnTo>
                  <a:lnTo>
                    <a:pt x="19224" y="331618"/>
                  </a:lnTo>
                  <a:lnTo>
                    <a:pt x="8709" y="385575"/>
                  </a:lnTo>
                  <a:lnTo>
                    <a:pt x="2218" y="441862"/>
                  </a:lnTo>
                  <a:lnTo>
                    <a:pt x="0" y="500099"/>
                  </a:lnTo>
                  <a:lnTo>
                    <a:pt x="0" y="1974411"/>
                  </a:lnTo>
                  <a:lnTo>
                    <a:pt x="2218" y="2032657"/>
                  </a:lnTo>
                  <a:lnTo>
                    <a:pt x="8709" y="2088950"/>
                  </a:lnTo>
                  <a:lnTo>
                    <a:pt x="19224" y="2142914"/>
                  </a:lnTo>
                  <a:lnTo>
                    <a:pt x="33512" y="2194169"/>
                  </a:lnTo>
                  <a:lnTo>
                    <a:pt x="51327" y="2242337"/>
                  </a:lnTo>
                  <a:lnTo>
                    <a:pt x="72418" y="2287040"/>
                  </a:lnTo>
                  <a:lnTo>
                    <a:pt x="96537" y="2327900"/>
                  </a:lnTo>
                  <a:lnTo>
                    <a:pt x="123436" y="2364539"/>
                  </a:lnTo>
                  <a:lnTo>
                    <a:pt x="152864" y="2396578"/>
                  </a:lnTo>
                  <a:lnTo>
                    <a:pt x="184575" y="2423641"/>
                  </a:lnTo>
                  <a:lnTo>
                    <a:pt x="218318" y="2445347"/>
                  </a:lnTo>
                  <a:lnTo>
                    <a:pt x="253845" y="2461320"/>
                  </a:lnTo>
                  <a:lnTo>
                    <a:pt x="290908" y="2471181"/>
                  </a:lnTo>
                  <a:lnTo>
                    <a:pt x="329256" y="2474552"/>
                  </a:lnTo>
                  <a:lnTo>
                    <a:pt x="612253" y="2474552"/>
                  </a:lnTo>
                  <a:lnTo>
                    <a:pt x="615729" y="2476709"/>
                  </a:lnTo>
                  <a:lnTo>
                    <a:pt x="828938" y="2800532"/>
                  </a:lnTo>
                  <a:lnTo>
                    <a:pt x="835346" y="2804563"/>
                  </a:lnTo>
                  <a:lnTo>
                    <a:pt x="848675" y="2804563"/>
                  </a:lnTo>
                  <a:lnTo>
                    <a:pt x="855031" y="2800532"/>
                  </a:lnTo>
                  <a:lnTo>
                    <a:pt x="1068218" y="2476709"/>
                  </a:lnTo>
                  <a:lnTo>
                    <a:pt x="1071684" y="2474552"/>
                  </a:lnTo>
                  <a:lnTo>
                    <a:pt x="2132678" y="2474552"/>
                  </a:lnTo>
                  <a:lnTo>
                    <a:pt x="2171025" y="2471181"/>
                  </a:lnTo>
                  <a:lnTo>
                    <a:pt x="2208088" y="2461320"/>
                  </a:lnTo>
                  <a:lnTo>
                    <a:pt x="2243616" y="2445347"/>
                  </a:lnTo>
                  <a:lnTo>
                    <a:pt x="2277361" y="2423641"/>
                  </a:lnTo>
                  <a:lnTo>
                    <a:pt x="2309075" y="2396578"/>
                  </a:lnTo>
                  <a:lnTo>
                    <a:pt x="2338507" y="2364539"/>
                  </a:lnTo>
                  <a:lnTo>
                    <a:pt x="2365409" y="2327900"/>
                  </a:lnTo>
                  <a:lnTo>
                    <a:pt x="2389532" y="2287040"/>
                  </a:lnTo>
                  <a:lnTo>
                    <a:pt x="2410627" y="2242337"/>
                  </a:lnTo>
                  <a:lnTo>
                    <a:pt x="2428445" y="2194169"/>
                  </a:lnTo>
                  <a:lnTo>
                    <a:pt x="2442737" y="2142914"/>
                  </a:lnTo>
                  <a:lnTo>
                    <a:pt x="2453254" y="2088950"/>
                  </a:lnTo>
                  <a:lnTo>
                    <a:pt x="2459747" y="2032657"/>
                  </a:lnTo>
                  <a:lnTo>
                    <a:pt x="2461966" y="1974411"/>
                  </a:lnTo>
                  <a:lnTo>
                    <a:pt x="2461966" y="500099"/>
                  </a:lnTo>
                  <a:lnTo>
                    <a:pt x="2459747" y="441862"/>
                  </a:lnTo>
                  <a:lnTo>
                    <a:pt x="2453254" y="385575"/>
                  </a:lnTo>
                  <a:lnTo>
                    <a:pt x="2442737" y="331618"/>
                  </a:lnTo>
                  <a:lnTo>
                    <a:pt x="2428445" y="280368"/>
                  </a:lnTo>
                  <a:lnTo>
                    <a:pt x="2410627" y="232204"/>
                  </a:lnTo>
                  <a:lnTo>
                    <a:pt x="2389532" y="187504"/>
                  </a:lnTo>
                  <a:lnTo>
                    <a:pt x="2365409" y="146647"/>
                  </a:lnTo>
                  <a:lnTo>
                    <a:pt x="2338507" y="110010"/>
                  </a:lnTo>
                  <a:lnTo>
                    <a:pt x="2309075" y="77972"/>
                  </a:lnTo>
                  <a:lnTo>
                    <a:pt x="2277361" y="50910"/>
                  </a:lnTo>
                  <a:lnTo>
                    <a:pt x="2243616" y="29204"/>
                  </a:lnTo>
                  <a:lnTo>
                    <a:pt x="2208088" y="13231"/>
                  </a:lnTo>
                  <a:lnTo>
                    <a:pt x="2171025" y="3371"/>
                  </a:lnTo>
                  <a:lnTo>
                    <a:pt x="2132678" y="0"/>
                  </a:lnTo>
                  <a:close/>
                </a:path>
              </a:pathLst>
            </a:custGeom>
            <a:solidFill>
              <a:srgbClr val="C5CE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17208430" y="2218181"/>
              <a:ext cx="436245" cy="450850"/>
            </a:xfrm>
            <a:custGeom>
              <a:avLst/>
              <a:gdLst/>
              <a:ahLst/>
              <a:cxnLst/>
              <a:rect l="l" t="t" r="r" b="b"/>
              <a:pathLst>
                <a:path w="436244" h="450850">
                  <a:moveTo>
                    <a:pt x="0" y="450467"/>
                  </a:moveTo>
                  <a:lnTo>
                    <a:pt x="48998" y="442095"/>
                  </a:lnTo>
                  <a:lnTo>
                    <a:pt x="96241" y="429067"/>
                  </a:lnTo>
                  <a:lnTo>
                    <a:pt x="141480" y="411631"/>
                  </a:lnTo>
                  <a:lnTo>
                    <a:pt x="184466" y="390037"/>
                  </a:lnTo>
                  <a:lnTo>
                    <a:pt x="224951" y="364532"/>
                  </a:lnTo>
                  <a:lnTo>
                    <a:pt x="262686" y="335364"/>
                  </a:lnTo>
                  <a:lnTo>
                    <a:pt x="297424" y="302783"/>
                  </a:lnTo>
                  <a:lnTo>
                    <a:pt x="328914" y="267037"/>
                  </a:lnTo>
                  <a:lnTo>
                    <a:pt x="356910" y="228374"/>
                  </a:lnTo>
                  <a:lnTo>
                    <a:pt x="381162" y="187042"/>
                  </a:lnTo>
                  <a:lnTo>
                    <a:pt x="401423" y="143291"/>
                  </a:lnTo>
                  <a:lnTo>
                    <a:pt x="417442" y="97367"/>
                  </a:lnTo>
                  <a:lnTo>
                    <a:pt x="428973" y="49521"/>
                  </a:lnTo>
                  <a:lnTo>
                    <a:pt x="435766" y="0"/>
                  </a:lnTo>
                </a:path>
              </a:pathLst>
            </a:custGeom>
            <a:ln w="5235">
              <a:solidFill>
                <a:srgbClr val="5B646F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17192051" y="1679326"/>
              <a:ext cx="450850" cy="436245"/>
            </a:xfrm>
            <a:custGeom>
              <a:avLst/>
              <a:gdLst/>
              <a:ahLst/>
              <a:cxnLst/>
              <a:rect l="l" t="t" r="r" b="b"/>
              <a:pathLst>
                <a:path w="450850" h="436244">
                  <a:moveTo>
                    <a:pt x="450457" y="435766"/>
                  </a:moveTo>
                  <a:lnTo>
                    <a:pt x="442087" y="386768"/>
                  </a:lnTo>
                  <a:lnTo>
                    <a:pt x="429060" y="339525"/>
                  </a:lnTo>
                  <a:lnTo>
                    <a:pt x="411625" y="294286"/>
                  </a:lnTo>
                  <a:lnTo>
                    <a:pt x="390031" y="251300"/>
                  </a:lnTo>
                  <a:lnTo>
                    <a:pt x="364526" y="210815"/>
                  </a:lnTo>
                  <a:lnTo>
                    <a:pt x="335359" y="173080"/>
                  </a:lnTo>
                  <a:lnTo>
                    <a:pt x="302778" y="138342"/>
                  </a:lnTo>
                  <a:lnTo>
                    <a:pt x="267032" y="106851"/>
                  </a:lnTo>
                  <a:lnTo>
                    <a:pt x="228369" y="78856"/>
                  </a:lnTo>
                  <a:lnTo>
                    <a:pt x="187038" y="54603"/>
                  </a:lnTo>
                  <a:lnTo>
                    <a:pt x="143286" y="34343"/>
                  </a:lnTo>
                  <a:lnTo>
                    <a:pt x="97364" y="18323"/>
                  </a:lnTo>
                  <a:lnTo>
                    <a:pt x="49519" y="6793"/>
                  </a:lnTo>
                  <a:lnTo>
                    <a:pt x="0" y="0"/>
                  </a:lnTo>
                </a:path>
              </a:pathLst>
            </a:custGeom>
            <a:ln w="5235">
              <a:solidFill>
                <a:srgbClr val="5B646F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16653186" y="1681011"/>
              <a:ext cx="436245" cy="450850"/>
            </a:xfrm>
            <a:custGeom>
              <a:avLst/>
              <a:gdLst/>
              <a:ahLst/>
              <a:cxnLst/>
              <a:rect l="l" t="t" r="r" b="b"/>
              <a:pathLst>
                <a:path w="436244" h="450850">
                  <a:moveTo>
                    <a:pt x="435766" y="0"/>
                  </a:moveTo>
                  <a:lnTo>
                    <a:pt x="386768" y="8372"/>
                  </a:lnTo>
                  <a:lnTo>
                    <a:pt x="339525" y="21400"/>
                  </a:lnTo>
                  <a:lnTo>
                    <a:pt x="294286" y="38836"/>
                  </a:lnTo>
                  <a:lnTo>
                    <a:pt x="251300" y="60430"/>
                  </a:lnTo>
                  <a:lnTo>
                    <a:pt x="210815" y="85935"/>
                  </a:lnTo>
                  <a:lnTo>
                    <a:pt x="173080" y="115103"/>
                  </a:lnTo>
                  <a:lnTo>
                    <a:pt x="138342" y="147683"/>
                  </a:lnTo>
                  <a:lnTo>
                    <a:pt x="106851" y="183430"/>
                  </a:lnTo>
                  <a:lnTo>
                    <a:pt x="78856" y="222093"/>
                  </a:lnTo>
                  <a:lnTo>
                    <a:pt x="54603" y="263425"/>
                  </a:lnTo>
                  <a:lnTo>
                    <a:pt x="34343" y="307176"/>
                  </a:lnTo>
                  <a:lnTo>
                    <a:pt x="18323" y="353100"/>
                  </a:lnTo>
                  <a:lnTo>
                    <a:pt x="6793" y="400946"/>
                  </a:lnTo>
                  <a:lnTo>
                    <a:pt x="0" y="450467"/>
                  </a:lnTo>
                </a:path>
              </a:pathLst>
            </a:custGeom>
            <a:ln w="5235">
              <a:solidFill>
                <a:srgbClr val="5B646F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16654875" y="2234567"/>
              <a:ext cx="450850" cy="436245"/>
            </a:xfrm>
            <a:custGeom>
              <a:avLst/>
              <a:gdLst/>
              <a:ahLst/>
              <a:cxnLst/>
              <a:rect l="l" t="t" r="r" b="b"/>
              <a:pathLst>
                <a:path w="450850" h="436244">
                  <a:moveTo>
                    <a:pt x="0" y="0"/>
                  </a:moveTo>
                  <a:lnTo>
                    <a:pt x="8370" y="48998"/>
                  </a:lnTo>
                  <a:lnTo>
                    <a:pt x="21397" y="96241"/>
                  </a:lnTo>
                  <a:lnTo>
                    <a:pt x="38831" y="141480"/>
                  </a:lnTo>
                  <a:lnTo>
                    <a:pt x="60425" y="184466"/>
                  </a:lnTo>
                  <a:lnTo>
                    <a:pt x="85930" y="224951"/>
                  </a:lnTo>
                  <a:lnTo>
                    <a:pt x="115097" y="262686"/>
                  </a:lnTo>
                  <a:lnTo>
                    <a:pt x="147678" y="297424"/>
                  </a:lnTo>
                  <a:lnTo>
                    <a:pt x="183425" y="328914"/>
                  </a:lnTo>
                  <a:lnTo>
                    <a:pt x="222088" y="356910"/>
                  </a:lnTo>
                  <a:lnTo>
                    <a:pt x="263419" y="381162"/>
                  </a:lnTo>
                  <a:lnTo>
                    <a:pt x="307170" y="401423"/>
                  </a:lnTo>
                  <a:lnTo>
                    <a:pt x="353092" y="417442"/>
                  </a:lnTo>
                  <a:lnTo>
                    <a:pt x="400938" y="428973"/>
                  </a:lnTo>
                  <a:lnTo>
                    <a:pt x="450457" y="435766"/>
                  </a:lnTo>
                </a:path>
              </a:pathLst>
            </a:custGeom>
            <a:ln w="5235">
              <a:solidFill>
                <a:srgbClr val="5B646F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16651320" y="1677461"/>
              <a:ext cx="995044" cy="995044"/>
            </a:xfrm>
            <a:custGeom>
              <a:avLst/>
              <a:gdLst/>
              <a:ahLst/>
              <a:cxnLst/>
              <a:rect l="l" t="t" r="r" b="b"/>
              <a:pathLst>
                <a:path w="995044" h="995044">
                  <a:moveTo>
                    <a:pt x="994022" y="524298"/>
                  </a:moveTo>
                  <a:lnTo>
                    <a:pt x="994332" y="517597"/>
                  </a:lnTo>
                  <a:lnTo>
                    <a:pt x="994554" y="510875"/>
                  </a:lnTo>
                  <a:lnTo>
                    <a:pt x="994689" y="504132"/>
                  </a:lnTo>
                  <a:lnTo>
                    <a:pt x="994734" y="497367"/>
                  </a:lnTo>
                  <a:lnTo>
                    <a:pt x="994689" y="490601"/>
                  </a:lnTo>
                  <a:lnTo>
                    <a:pt x="994554" y="483858"/>
                  </a:lnTo>
                  <a:lnTo>
                    <a:pt x="994332" y="477136"/>
                  </a:lnTo>
                  <a:lnTo>
                    <a:pt x="994022" y="470435"/>
                  </a:lnTo>
                </a:path>
                <a:path w="995044" h="995044">
                  <a:moveTo>
                    <a:pt x="524298" y="722"/>
                  </a:moveTo>
                  <a:lnTo>
                    <a:pt x="517601" y="406"/>
                  </a:lnTo>
                  <a:lnTo>
                    <a:pt x="510879" y="180"/>
                  </a:lnTo>
                  <a:lnTo>
                    <a:pt x="504134" y="45"/>
                  </a:lnTo>
                  <a:lnTo>
                    <a:pt x="497367" y="0"/>
                  </a:lnTo>
                  <a:lnTo>
                    <a:pt x="490605" y="45"/>
                  </a:lnTo>
                  <a:lnTo>
                    <a:pt x="483863" y="180"/>
                  </a:lnTo>
                  <a:lnTo>
                    <a:pt x="477142" y="406"/>
                  </a:lnTo>
                  <a:lnTo>
                    <a:pt x="470446" y="722"/>
                  </a:lnTo>
                </a:path>
                <a:path w="995044" h="995044">
                  <a:moveTo>
                    <a:pt x="722" y="470435"/>
                  </a:moveTo>
                  <a:lnTo>
                    <a:pt x="406" y="477136"/>
                  </a:lnTo>
                  <a:lnTo>
                    <a:pt x="180" y="483858"/>
                  </a:lnTo>
                  <a:lnTo>
                    <a:pt x="45" y="490601"/>
                  </a:lnTo>
                  <a:lnTo>
                    <a:pt x="0" y="497367"/>
                  </a:lnTo>
                  <a:lnTo>
                    <a:pt x="45" y="504132"/>
                  </a:lnTo>
                  <a:lnTo>
                    <a:pt x="180" y="510875"/>
                  </a:lnTo>
                  <a:lnTo>
                    <a:pt x="406" y="517597"/>
                  </a:lnTo>
                  <a:lnTo>
                    <a:pt x="722" y="524298"/>
                  </a:lnTo>
                </a:path>
                <a:path w="995044" h="995044">
                  <a:moveTo>
                    <a:pt x="470446" y="994022"/>
                  </a:moveTo>
                  <a:lnTo>
                    <a:pt x="477142" y="994332"/>
                  </a:lnTo>
                  <a:lnTo>
                    <a:pt x="483863" y="994554"/>
                  </a:lnTo>
                  <a:lnTo>
                    <a:pt x="490605" y="994689"/>
                  </a:lnTo>
                  <a:lnTo>
                    <a:pt x="497367" y="994734"/>
                  </a:lnTo>
                  <a:lnTo>
                    <a:pt x="504134" y="994689"/>
                  </a:lnTo>
                  <a:lnTo>
                    <a:pt x="510879" y="994554"/>
                  </a:lnTo>
                  <a:lnTo>
                    <a:pt x="517601" y="994332"/>
                  </a:lnTo>
                  <a:lnTo>
                    <a:pt x="524298" y="994022"/>
                  </a:lnTo>
                </a:path>
              </a:pathLst>
            </a:custGeom>
            <a:ln w="5235">
              <a:solidFill>
                <a:srgbClr val="5B646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17942998" y="4741705"/>
              <a:ext cx="436245" cy="450850"/>
            </a:xfrm>
            <a:custGeom>
              <a:avLst/>
              <a:gdLst/>
              <a:ahLst/>
              <a:cxnLst/>
              <a:rect l="l" t="t" r="r" b="b"/>
              <a:pathLst>
                <a:path w="436244" h="450850">
                  <a:moveTo>
                    <a:pt x="0" y="450467"/>
                  </a:moveTo>
                  <a:lnTo>
                    <a:pt x="48998" y="442095"/>
                  </a:lnTo>
                  <a:lnTo>
                    <a:pt x="96241" y="429067"/>
                  </a:lnTo>
                  <a:lnTo>
                    <a:pt x="141480" y="411631"/>
                  </a:lnTo>
                  <a:lnTo>
                    <a:pt x="184466" y="390037"/>
                  </a:lnTo>
                  <a:lnTo>
                    <a:pt x="224951" y="364532"/>
                  </a:lnTo>
                  <a:lnTo>
                    <a:pt x="262686" y="335364"/>
                  </a:lnTo>
                  <a:lnTo>
                    <a:pt x="297424" y="302783"/>
                  </a:lnTo>
                  <a:lnTo>
                    <a:pt x="328914" y="267037"/>
                  </a:lnTo>
                  <a:lnTo>
                    <a:pt x="356910" y="228374"/>
                  </a:lnTo>
                  <a:lnTo>
                    <a:pt x="381162" y="187042"/>
                  </a:lnTo>
                  <a:lnTo>
                    <a:pt x="401423" y="143291"/>
                  </a:lnTo>
                  <a:lnTo>
                    <a:pt x="417442" y="97367"/>
                  </a:lnTo>
                  <a:lnTo>
                    <a:pt x="428973" y="49521"/>
                  </a:lnTo>
                  <a:lnTo>
                    <a:pt x="435766" y="0"/>
                  </a:lnTo>
                </a:path>
              </a:pathLst>
            </a:custGeom>
            <a:ln w="5235">
              <a:solidFill>
                <a:srgbClr val="5B646F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17926619" y="4202851"/>
              <a:ext cx="450850" cy="436245"/>
            </a:xfrm>
            <a:custGeom>
              <a:avLst/>
              <a:gdLst/>
              <a:ahLst/>
              <a:cxnLst/>
              <a:rect l="l" t="t" r="r" b="b"/>
              <a:pathLst>
                <a:path w="450850" h="436245">
                  <a:moveTo>
                    <a:pt x="450457" y="435766"/>
                  </a:moveTo>
                  <a:lnTo>
                    <a:pt x="442087" y="386768"/>
                  </a:lnTo>
                  <a:lnTo>
                    <a:pt x="429060" y="339525"/>
                  </a:lnTo>
                  <a:lnTo>
                    <a:pt x="411625" y="294286"/>
                  </a:lnTo>
                  <a:lnTo>
                    <a:pt x="390031" y="251300"/>
                  </a:lnTo>
                  <a:lnTo>
                    <a:pt x="364526" y="210815"/>
                  </a:lnTo>
                  <a:lnTo>
                    <a:pt x="335359" y="173080"/>
                  </a:lnTo>
                  <a:lnTo>
                    <a:pt x="302778" y="138342"/>
                  </a:lnTo>
                  <a:lnTo>
                    <a:pt x="267032" y="106851"/>
                  </a:lnTo>
                  <a:lnTo>
                    <a:pt x="228369" y="78856"/>
                  </a:lnTo>
                  <a:lnTo>
                    <a:pt x="187038" y="54603"/>
                  </a:lnTo>
                  <a:lnTo>
                    <a:pt x="143286" y="34343"/>
                  </a:lnTo>
                  <a:lnTo>
                    <a:pt x="97364" y="18323"/>
                  </a:lnTo>
                  <a:lnTo>
                    <a:pt x="49519" y="6793"/>
                  </a:lnTo>
                  <a:lnTo>
                    <a:pt x="0" y="0"/>
                  </a:lnTo>
                </a:path>
              </a:pathLst>
            </a:custGeom>
            <a:ln w="5235">
              <a:solidFill>
                <a:srgbClr val="5B646F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17387754" y="4204535"/>
              <a:ext cx="436245" cy="450850"/>
            </a:xfrm>
            <a:custGeom>
              <a:avLst/>
              <a:gdLst/>
              <a:ahLst/>
              <a:cxnLst/>
              <a:rect l="l" t="t" r="r" b="b"/>
              <a:pathLst>
                <a:path w="436244" h="450850">
                  <a:moveTo>
                    <a:pt x="435766" y="0"/>
                  </a:moveTo>
                  <a:lnTo>
                    <a:pt x="386768" y="8372"/>
                  </a:lnTo>
                  <a:lnTo>
                    <a:pt x="339525" y="21400"/>
                  </a:lnTo>
                  <a:lnTo>
                    <a:pt x="294286" y="38836"/>
                  </a:lnTo>
                  <a:lnTo>
                    <a:pt x="251300" y="60430"/>
                  </a:lnTo>
                  <a:lnTo>
                    <a:pt x="210815" y="85935"/>
                  </a:lnTo>
                  <a:lnTo>
                    <a:pt x="173080" y="115103"/>
                  </a:lnTo>
                  <a:lnTo>
                    <a:pt x="138342" y="147683"/>
                  </a:lnTo>
                  <a:lnTo>
                    <a:pt x="106851" y="183430"/>
                  </a:lnTo>
                  <a:lnTo>
                    <a:pt x="78856" y="222093"/>
                  </a:lnTo>
                  <a:lnTo>
                    <a:pt x="54603" y="263425"/>
                  </a:lnTo>
                  <a:lnTo>
                    <a:pt x="34343" y="307176"/>
                  </a:lnTo>
                  <a:lnTo>
                    <a:pt x="18323" y="353100"/>
                  </a:lnTo>
                  <a:lnTo>
                    <a:pt x="6793" y="400946"/>
                  </a:lnTo>
                  <a:lnTo>
                    <a:pt x="0" y="450467"/>
                  </a:lnTo>
                </a:path>
              </a:pathLst>
            </a:custGeom>
            <a:ln w="5235">
              <a:solidFill>
                <a:srgbClr val="5B646F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17389445" y="4758091"/>
              <a:ext cx="450850" cy="436245"/>
            </a:xfrm>
            <a:custGeom>
              <a:avLst/>
              <a:gdLst/>
              <a:ahLst/>
              <a:cxnLst/>
              <a:rect l="l" t="t" r="r" b="b"/>
              <a:pathLst>
                <a:path w="450850" h="436245">
                  <a:moveTo>
                    <a:pt x="0" y="0"/>
                  </a:moveTo>
                  <a:lnTo>
                    <a:pt x="8370" y="48998"/>
                  </a:lnTo>
                  <a:lnTo>
                    <a:pt x="21397" y="96241"/>
                  </a:lnTo>
                  <a:lnTo>
                    <a:pt x="38831" y="141480"/>
                  </a:lnTo>
                  <a:lnTo>
                    <a:pt x="60425" y="184466"/>
                  </a:lnTo>
                  <a:lnTo>
                    <a:pt x="85930" y="224951"/>
                  </a:lnTo>
                  <a:lnTo>
                    <a:pt x="115097" y="262686"/>
                  </a:lnTo>
                  <a:lnTo>
                    <a:pt x="147678" y="297424"/>
                  </a:lnTo>
                  <a:lnTo>
                    <a:pt x="183425" y="328914"/>
                  </a:lnTo>
                  <a:lnTo>
                    <a:pt x="222088" y="356910"/>
                  </a:lnTo>
                  <a:lnTo>
                    <a:pt x="263419" y="381162"/>
                  </a:lnTo>
                  <a:lnTo>
                    <a:pt x="307170" y="401423"/>
                  </a:lnTo>
                  <a:lnTo>
                    <a:pt x="353092" y="417442"/>
                  </a:lnTo>
                  <a:lnTo>
                    <a:pt x="400938" y="428973"/>
                  </a:lnTo>
                  <a:lnTo>
                    <a:pt x="450457" y="435766"/>
                  </a:lnTo>
                </a:path>
              </a:pathLst>
            </a:custGeom>
            <a:ln w="5235">
              <a:solidFill>
                <a:srgbClr val="5B646F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17385889" y="4200985"/>
              <a:ext cx="995044" cy="995044"/>
            </a:xfrm>
            <a:custGeom>
              <a:avLst/>
              <a:gdLst/>
              <a:ahLst/>
              <a:cxnLst/>
              <a:rect l="l" t="t" r="r" b="b"/>
              <a:pathLst>
                <a:path w="995044" h="995045">
                  <a:moveTo>
                    <a:pt x="994022" y="524298"/>
                  </a:moveTo>
                  <a:lnTo>
                    <a:pt x="994332" y="517597"/>
                  </a:lnTo>
                  <a:lnTo>
                    <a:pt x="994554" y="510875"/>
                  </a:lnTo>
                  <a:lnTo>
                    <a:pt x="994689" y="504132"/>
                  </a:lnTo>
                  <a:lnTo>
                    <a:pt x="994734" y="497367"/>
                  </a:lnTo>
                  <a:lnTo>
                    <a:pt x="994689" y="490601"/>
                  </a:lnTo>
                  <a:lnTo>
                    <a:pt x="994554" y="483858"/>
                  </a:lnTo>
                  <a:lnTo>
                    <a:pt x="994332" y="477136"/>
                  </a:lnTo>
                  <a:lnTo>
                    <a:pt x="994022" y="470435"/>
                  </a:lnTo>
                </a:path>
                <a:path w="995044" h="995045">
                  <a:moveTo>
                    <a:pt x="524298" y="722"/>
                  </a:moveTo>
                  <a:lnTo>
                    <a:pt x="517601" y="406"/>
                  </a:lnTo>
                  <a:lnTo>
                    <a:pt x="510879" y="180"/>
                  </a:lnTo>
                  <a:lnTo>
                    <a:pt x="504134" y="45"/>
                  </a:lnTo>
                  <a:lnTo>
                    <a:pt x="497367" y="0"/>
                  </a:lnTo>
                  <a:lnTo>
                    <a:pt x="490605" y="45"/>
                  </a:lnTo>
                  <a:lnTo>
                    <a:pt x="483863" y="180"/>
                  </a:lnTo>
                  <a:lnTo>
                    <a:pt x="477142" y="406"/>
                  </a:lnTo>
                  <a:lnTo>
                    <a:pt x="470446" y="722"/>
                  </a:lnTo>
                </a:path>
                <a:path w="995044" h="995045">
                  <a:moveTo>
                    <a:pt x="722" y="470435"/>
                  </a:moveTo>
                  <a:lnTo>
                    <a:pt x="410" y="477136"/>
                  </a:lnTo>
                  <a:lnTo>
                    <a:pt x="184" y="483858"/>
                  </a:lnTo>
                  <a:lnTo>
                    <a:pt x="46" y="490601"/>
                  </a:lnTo>
                  <a:lnTo>
                    <a:pt x="0" y="497367"/>
                  </a:lnTo>
                  <a:lnTo>
                    <a:pt x="46" y="504132"/>
                  </a:lnTo>
                  <a:lnTo>
                    <a:pt x="184" y="510875"/>
                  </a:lnTo>
                  <a:lnTo>
                    <a:pt x="410" y="517597"/>
                  </a:lnTo>
                  <a:lnTo>
                    <a:pt x="722" y="524298"/>
                  </a:lnTo>
                </a:path>
                <a:path w="995044" h="995045">
                  <a:moveTo>
                    <a:pt x="470446" y="994022"/>
                  </a:moveTo>
                  <a:lnTo>
                    <a:pt x="477142" y="994332"/>
                  </a:lnTo>
                  <a:lnTo>
                    <a:pt x="483863" y="994554"/>
                  </a:lnTo>
                  <a:lnTo>
                    <a:pt x="490605" y="994689"/>
                  </a:lnTo>
                  <a:lnTo>
                    <a:pt x="497367" y="994734"/>
                  </a:lnTo>
                  <a:lnTo>
                    <a:pt x="504134" y="994689"/>
                  </a:lnTo>
                  <a:lnTo>
                    <a:pt x="510879" y="994554"/>
                  </a:lnTo>
                  <a:lnTo>
                    <a:pt x="517601" y="994332"/>
                  </a:lnTo>
                  <a:lnTo>
                    <a:pt x="524298" y="994022"/>
                  </a:lnTo>
                </a:path>
              </a:pathLst>
            </a:custGeom>
            <a:ln w="5235">
              <a:solidFill>
                <a:srgbClr val="5B646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18496818" y="5036045"/>
              <a:ext cx="146685" cy="146685"/>
            </a:xfrm>
            <a:custGeom>
              <a:avLst/>
              <a:gdLst/>
              <a:ahLst/>
              <a:cxnLst/>
              <a:rect l="l" t="t" r="r" b="b"/>
              <a:pathLst>
                <a:path w="146684" h="146685">
                  <a:moveTo>
                    <a:pt x="146592" y="0"/>
                  </a:moveTo>
                  <a:lnTo>
                    <a:pt x="0" y="146592"/>
                  </a:lnTo>
                </a:path>
              </a:pathLst>
            </a:custGeom>
            <a:ln w="314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18496818" y="5036045"/>
              <a:ext cx="146685" cy="146685"/>
            </a:xfrm>
            <a:custGeom>
              <a:avLst/>
              <a:gdLst/>
              <a:ahLst/>
              <a:cxnLst/>
              <a:rect l="l" t="t" r="r" b="b"/>
              <a:pathLst>
                <a:path w="146684" h="146685">
                  <a:moveTo>
                    <a:pt x="0" y="0"/>
                  </a:moveTo>
                  <a:lnTo>
                    <a:pt x="146592" y="146592"/>
                  </a:lnTo>
                </a:path>
              </a:pathLst>
            </a:custGeom>
            <a:ln w="314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0" name="object 70" descr=""/>
          <p:cNvSpPr txBox="1"/>
          <p:nvPr/>
        </p:nvSpPr>
        <p:spPr>
          <a:xfrm>
            <a:off x="14835015" y="3244220"/>
            <a:ext cx="1917700" cy="1169035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12700" marR="115570">
              <a:lnSpc>
                <a:spcPts val="1480"/>
              </a:lnSpc>
              <a:spcBef>
                <a:spcPts val="235"/>
              </a:spcBef>
            </a:pPr>
            <a:r>
              <a:rPr dirty="0" sz="1300">
                <a:solidFill>
                  <a:srgbClr val="5B646F"/>
                </a:solidFill>
                <a:latin typeface="Microsoft Sans Serif"/>
                <a:cs typeface="Microsoft Sans Serif"/>
              </a:rPr>
              <a:t>O</a:t>
            </a:r>
            <a:r>
              <a:rPr dirty="0" sz="1300" spc="-2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5B646F"/>
                </a:solidFill>
                <a:latin typeface="Microsoft Sans Serif"/>
                <a:cs typeface="Microsoft Sans Serif"/>
              </a:rPr>
              <a:t>redimensionamento </a:t>
            </a:r>
            <a:r>
              <a:rPr dirty="0" sz="1300">
                <a:solidFill>
                  <a:srgbClr val="5B646F"/>
                </a:solidFill>
                <a:latin typeface="Microsoft Sans Serif"/>
                <a:cs typeface="Microsoft Sans Serif"/>
              </a:rPr>
              <a:t>da</a:t>
            </a:r>
            <a:r>
              <a:rPr dirty="0" sz="1300" spc="2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5B646F"/>
                </a:solidFill>
                <a:latin typeface="Microsoft Sans Serif"/>
                <a:cs typeface="Microsoft Sans Serif"/>
              </a:rPr>
              <a:t>forma</a:t>
            </a:r>
            <a:r>
              <a:rPr dirty="0" sz="1300" spc="2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5B646F"/>
                </a:solidFill>
                <a:latin typeface="Microsoft Sans Serif"/>
                <a:cs typeface="Microsoft Sans Serif"/>
              </a:rPr>
              <a:t>tem</a:t>
            </a:r>
            <a:r>
              <a:rPr dirty="0" sz="1300" spc="2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5B646F"/>
                </a:solidFill>
                <a:latin typeface="Microsoft Sans Serif"/>
                <a:cs typeface="Microsoft Sans Serif"/>
              </a:rPr>
              <a:t>de</a:t>
            </a:r>
            <a:r>
              <a:rPr dirty="0" sz="1300" spc="2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5B646F"/>
                </a:solidFill>
                <a:latin typeface="Microsoft Sans Serif"/>
                <a:cs typeface="Microsoft Sans Serif"/>
              </a:rPr>
              <a:t>manter</a:t>
            </a:r>
            <a:endParaRPr sz="1300">
              <a:latin typeface="Microsoft Sans Serif"/>
              <a:cs typeface="Microsoft Sans Serif"/>
            </a:endParaRPr>
          </a:p>
          <a:p>
            <a:pPr marL="12700" marR="5080">
              <a:lnSpc>
                <a:spcPts val="1480"/>
              </a:lnSpc>
              <a:spcBef>
                <a:spcPts val="5"/>
              </a:spcBef>
            </a:pPr>
            <a:r>
              <a:rPr dirty="0" sz="1300">
                <a:solidFill>
                  <a:srgbClr val="5B646F"/>
                </a:solidFill>
                <a:latin typeface="Microsoft Sans Serif"/>
                <a:cs typeface="Microsoft Sans Serif"/>
              </a:rPr>
              <a:t>as</a:t>
            </a:r>
            <a:r>
              <a:rPr dirty="0" sz="1300" spc="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5B646F"/>
                </a:solidFill>
                <a:latin typeface="Microsoft Sans Serif"/>
                <a:cs typeface="Microsoft Sans Serif"/>
              </a:rPr>
              <a:t>relações</a:t>
            </a:r>
            <a:r>
              <a:rPr dirty="0" sz="1300" spc="1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5B646F"/>
                </a:solidFill>
                <a:latin typeface="Microsoft Sans Serif"/>
                <a:cs typeface="Microsoft Sans Serif"/>
              </a:rPr>
              <a:t>de</a:t>
            </a:r>
            <a:r>
              <a:rPr dirty="0" sz="1300" spc="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5B646F"/>
                </a:solidFill>
                <a:latin typeface="Microsoft Sans Serif"/>
                <a:cs typeface="Microsoft Sans Serif"/>
              </a:rPr>
              <a:t>proporção </a:t>
            </a:r>
            <a:r>
              <a:rPr dirty="0" sz="1300">
                <a:solidFill>
                  <a:srgbClr val="5B646F"/>
                </a:solidFill>
                <a:latin typeface="Microsoft Sans Serif"/>
                <a:cs typeface="Microsoft Sans Serif"/>
              </a:rPr>
              <a:t>dos</a:t>
            </a:r>
            <a:r>
              <a:rPr dirty="0" sz="1300" spc="-3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5B646F"/>
                </a:solidFill>
                <a:latin typeface="Microsoft Sans Serif"/>
                <a:cs typeface="Microsoft Sans Serif"/>
              </a:rPr>
              <a:t>seus</a:t>
            </a:r>
            <a:r>
              <a:rPr dirty="0" sz="1300" spc="-30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5B646F"/>
                </a:solidFill>
                <a:latin typeface="Microsoft Sans Serif"/>
                <a:cs typeface="Microsoft Sans Serif"/>
              </a:rPr>
              <a:t>elementos (Diâmetro</a:t>
            </a:r>
            <a:r>
              <a:rPr dirty="0" sz="1300" spc="-1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5B646F"/>
                </a:solidFill>
                <a:latin typeface="Microsoft Sans Serif"/>
                <a:cs typeface="Microsoft Sans Serif"/>
              </a:rPr>
              <a:t>dos</a:t>
            </a:r>
            <a:r>
              <a:rPr dirty="0" sz="1300" spc="-10">
                <a:solidFill>
                  <a:srgbClr val="5B646F"/>
                </a:solidFill>
                <a:latin typeface="Microsoft Sans Serif"/>
                <a:cs typeface="Microsoft Sans Serif"/>
              </a:rPr>
              <a:t> Cantos</a:t>
            </a:r>
            <a:endParaRPr sz="1300">
              <a:latin typeface="Microsoft Sans Serif"/>
              <a:cs typeface="Microsoft Sans Serif"/>
            </a:endParaRPr>
          </a:p>
          <a:p>
            <a:pPr marL="12700">
              <a:lnSpc>
                <a:spcPts val="1455"/>
              </a:lnSpc>
            </a:pPr>
            <a:r>
              <a:rPr dirty="0" sz="1300">
                <a:solidFill>
                  <a:srgbClr val="5B646F"/>
                </a:solidFill>
                <a:latin typeface="Microsoft Sans Serif"/>
                <a:cs typeface="Microsoft Sans Serif"/>
              </a:rPr>
              <a:t>e</a:t>
            </a:r>
            <a:r>
              <a:rPr dirty="0" sz="1300" spc="1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5B646F"/>
                </a:solidFill>
                <a:latin typeface="Microsoft Sans Serif"/>
                <a:cs typeface="Microsoft Sans Serif"/>
              </a:rPr>
              <a:t>Indicador</a:t>
            </a:r>
            <a:r>
              <a:rPr dirty="0" sz="1300" spc="1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5B646F"/>
                </a:solidFill>
                <a:latin typeface="Microsoft Sans Serif"/>
                <a:cs typeface="Microsoft Sans Serif"/>
              </a:rPr>
              <a:t>de</a:t>
            </a:r>
            <a:r>
              <a:rPr dirty="0" sz="1300" spc="15">
                <a:solidFill>
                  <a:srgbClr val="5B646F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5B646F"/>
                </a:solidFill>
                <a:latin typeface="Microsoft Sans Serif"/>
                <a:cs typeface="Microsoft Sans Serif"/>
              </a:rPr>
              <a:t>Diálogo)</a:t>
            </a:r>
            <a:endParaRPr sz="1300">
              <a:latin typeface="Microsoft Sans Serif"/>
              <a:cs typeface="Microsoft Sans Serif"/>
            </a:endParaRPr>
          </a:p>
        </p:txBody>
      </p:sp>
      <p:grpSp>
        <p:nvGrpSpPr>
          <p:cNvPr id="71" name="object 71" descr=""/>
          <p:cNvGrpSpPr/>
          <p:nvPr/>
        </p:nvGrpSpPr>
        <p:grpSpPr>
          <a:xfrm>
            <a:off x="16292696" y="2174835"/>
            <a:ext cx="178435" cy="178435"/>
            <a:chOff x="16292696" y="2174835"/>
            <a:chExt cx="178435" cy="178435"/>
          </a:xfrm>
        </p:grpSpPr>
        <p:sp>
          <p:nvSpPr>
            <p:cNvPr id="72" name="object 72" descr=""/>
            <p:cNvSpPr/>
            <p:nvPr/>
          </p:nvSpPr>
          <p:spPr>
            <a:xfrm>
              <a:off x="16308403" y="2190541"/>
              <a:ext cx="146685" cy="146685"/>
            </a:xfrm>
            <a:custGeom>
              <a:avLst/>
              <a:gdLst/>
              <a:ahLst/>
              <a:cxnLst/>
              <a:rect l="l" t="t" r="r" b="b"/>
              <a:pathLst>
                <a:path w="146684" h="146685">
                  <a:moveTo>
                    <a:pt x="146592" y="0"/>
                  </a:moveTo>
                  <a:lnTo>
                    <a:pt x="0" y="146592"/>
                  </a:lnTo>
                </a:path>
              </a:pathLst>
            </a:custGeom>
            <a:ln w="314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16308403" y="2190541"/>
              <a:ext cx="146685" cy="146685"/>
            </a:xfrm>
            <a:custGeom>
              <a:avLst/>
              <a:gdLst/>
              <a:ahLst/>
              <a:cxnLst/>
              <a:rect l="l" t="t" r="r" b="b"/>
              <a:pathLst>
                <a:path w="146684" h="146685">
                  <a:moveTo>
                    <a:pt x="0" y="0"/>
                  </a:moveTo>
                  <a:lnTo>
                    <a:pt x="146592" y="146592"/>
                  </a:lnTo>
                </a:path>
              </a:pathLst>
            </a:custGeom>
            <a:ln w="314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4" name="object 74" descr=""/>
          <p:cNvSpPr txBox="1"/>
          <p:nvPr/>
        </p:nvSpPr>
        <p:spPr>
          <a:xfrm>
            <a:off x="5926909" y="5195468"/>
            <a:ext cx="198183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b="1">
                <a:solidFill>
                  <a:srgbClr val="0099CC"/>
                </a:solidFill>
                <a:latin typeface="Arial"/>
                <a:cs typeface="Arial"/>
              </a:rPr>
              <a:t>Balão</a:t>
            </a:r>
            <a:r>
              <a:rPr dirty="0" sz="1300" spc="-60" b="1">
                <a:solidFill>
                  <a:srgbClr val="0099CC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099CC"/>
                </a:solidFill>
                <a:latin typeface="Arial"/>
                <a:cs typeface="Arial"/>
              </a:rPr>
              <a:t>de</a:t>
            </a:r>
            <a:r>
              <a:rPr dirty="0" sz="1300" spc="-55" b="1">
                <a:solidFill>
                  <a:srgbClr val="0099CC"/>
                </a:solidFill>
                <a:latin typeface="Arial"/>
                <a:cs typeface="Arial"/>
              </a:rPr>
              <a:t> </a:t>
            </a:r>
            <a:r>
              <a:rPr dirty="0" sz="1300" spc="-10" b="1">
                <a:solidFill>
                  <a:srgbClr val="0099CC"/>
                </a:solidFill>
                <a:latin typeface="Arial"/>
                <a:cs typeface="Arial"/>
              </a:rPr>
              <a:t>Diálogo</a:t>
            </a:r>
            <a:r>
              <a:rPr dirty="0" sz="1300" spc="-60" b="1">
                <a:solidFill>
                  <a:srgbClr val="0099CC"/>
                </a:solidFill>
                <a:latin typeface="Arial"/>
                <a:cs typeface="Arial"/>
              </a:rPr>
              <a:t> </a:t>
            </a:r>
            <a:r>
              <a:rPr dirty="0" sz="1300" spc="-10">
                <a:solidFill>
                  <a:srgbClr val="0099CC"/>
                </a:solidFill>
                <a:latin typeface="Microsoft Sans Serif"/>
                <a:cs typeface="Microsoft Sans Serif"/>
              </a:rPr>
              <a:t>Original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75" name="object 75" descr=""/>
          <p:cNvSpPr txBox="1"/>
          <p:nvPr/>
        </p:nvSpPr>
        <p:spPr>
          <a:xfrm>
            <a:off x="5926909" y="10081233"/>
            <a:ext cx="131953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>
                <a:solidFill>
                  <a:srgbClr val="0099CC"/>
                </a:solidFill>
                <a:latin typeface="Microsoft Sans Serif"/>
                <a:cs typeface="Microsoft Sans Serif"/>
              </a:rPr>
              <a:t>Extensão</a:t>
            </a:r>
            <a:r>
              <a:rPr dirty="0" sz="1300" spc="-70">
                <a:solidFill>
                  <a:srgbClr val="0099CC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0099CC"/>
                </a:solidFill>
                <a:latin typeface="Microsoft Sans Serif"/>
                <a:cs typeface="Microsoft Sans Serif"/>
              </a:rPr>
              <a:t>Vertical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76" name="object 76" descr=""/>
          <p:cNvSpPr txBox="1"/>
          <p:nvPr/>
        </p:nvSpPr>
        <p:spPr>
          <a:xfrm>
            <a:off x="10625719" y="10081233"/>
            <a:ext cx="151003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>
                <a:solidFill>
                  <a:srgbClr val="0099CC"/>
                </a:solidFill>
                <a:latin typeface="Microsoft Sans Serif"/>
                <a:cs typeface="Microsoft Sans Serif"/>
              </a:rPr>
              <a:t>Extensão</a:t>
            </a:r>
            <a:r>
              <a:rPr dirty="0" sz="1300" spc="-70">
                <a:solidFill>
                  <a:srgbClr val="0099CC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0099CC"/>
                </a:solidFill>
                <a:latin typeface="Microsoft Sans Serif"/>
                <a:cs typeface="Microsoft Sans Serif"/>
              </a:rPr>
              <a:t>Horizontal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77" name="object 77" descr=""/>
          <p:cNvSpPr txBox="1"/>
          <p:nvPr/>
        </p:nvSpPr>
        <p:spPr>
          <a:xfrm>
            <a:off x="10625719" y="5195468"/>
            <a:ext cx="3103880" cy="4152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ts val="1520"/>
              </a:lnSpc>
              <a:spcBef>
                <a:spcPts val="120"/>
              </a:spcBef>
            </a:pPr>
            <a:r>
              <a:rPr dirty="0" sz="1300">
                <a:solidFill>
                  <a:srgbClr val="0099CC"/>
                </a:solidFill>
                <a:latin typeface="Microsoft Sans Serif"/>
                <a:cs typeface="Microsoft Sans Serif"/>
              </a:rPr>
              <a:t>Extensão</a:t>
            </a:r>
            <a:r>
              <a:rPr dirty="0" sz="1300" spc="-70">
                <a:solidFill>
                  <a:srgbClr val="0099CC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0099CC"/>
                </a:solidFill>
                <a:latin typeface="Microsoft Sans Serif"/>
                <a:cs typeface="Microsoft Sans Serif"/>
              </a:rPr>
              <a:t>Horizontal,</a:t>
            </a:r>
            <a:endParaRPr sz="1300">
              <a:latin typeface="Microsoft Sans Serif"/>
              <a:cs typeface="Microsoft Sans Serif"/>
            </a:endParaRPr>
          </a:p>
          <a:p>
            <a:pPr marL="12700">
              <a:lnSpc>
                <a:spcPts val="1520"/>
              </a:lnSpc>
            </a:pPr>
            <a:r>
              <a:rPr dirty="0" sz="1300">
                <a:solidFill>
                  <a:srgbClr val="0099CC"/>
                </a:solidFill>
                <a:latin typeface="Microsoft Sans Serif"/>
                <a:cs typeface="Microsoft Sans Serif"/>
              </a:rPr>
              <a:t>com</a:t>
            </a:r>
            <a:r>
              <a:rPr dirty="0" sz="1300" spc="10">
                <a:solidFill>
                  <a:srgbClr val="0099CC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0099CC"/>
                </a:solidFill>
                <a:latin typeface="Microsoft Sans Serif"/>
                <a:cs typeface="Microsoft Sans Serif"/>
              </a:rPr>
              <a:t>deslocação</a:t>
            </a:r>
            <a:r>
              <a:rPr dirty="0" sz="1300" spc="15">
                <a:solidFill>
                  <a:srgbClr val="0099CC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0099CC"/>
                </a:solidFill>
                <a:latin typeface="Microsoft Sans Serif"/>
                <a:cs typeface="Microsoft Sans Serif"/>
              </a:rPr>
              <a:t>do</a:t>
            </a:r>
            <a:r>
              <a:rPr dirty="0" sz="1300" spc="15">
                <a:solidFill>
                  <a:srgbClr val="0099CC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35" b="1">
                <a:solidFill>
                  <a:srgbClr val="0099CC"/>
                </a:solidFill>
                <a:latin typeface="Arial"/>
                <a:cs typeface="Arial"/>
              </a:rPr>
              <a:t>Indicador</a:t>
            </a:r>
            <a:r>
              <a:rPr dirty="0" sz="1300" spc="-5" b="1">
                <a:solidFill>
                  <a:srgbClr val="0099CC"/>
                </a:solidFill>
                <a:latin typeface="Arial"/>
                <a:cs typeface="Arial"/>
              </a:rPr>
              <a:t> </a:t>
            </a:r>
            <a:r>
              <a:rPr dirty="0" sz="1300" b="1">
                <a:solidFill>
                  <a:srgbClr val="0099CC"/>
                </a:solidFill>
                <a:latin typeface="Arial"/>
                <a:cs typeface="Arial"/>
              </a:rPr>
              <a:t>de</a:t>
            </a:r>
            <a:r>
              <a:rPr dirty="0" sz="1300" spc="-5" b="1">
                <a:solidFill>
                  <a:srgbClr val="0099CC"/>
                </a:solidFill>
                <a:latin typeface="Arial"/>
                <a:cs typeface="Arial"/>
              </a:rPr>
              <a:t> </a:t>
            </a:r>
            <a:r>
              <a:rPr dirty="0" sz="1300" spc="-10" b="1">
                <a:solidFill>
                  <a:srgbClr val="0099CC"/>
                </a:solidFill>
                <a:latin typeface="Arial"/>
                <a:cs typeface="Arial"/>
              </a:rPr>
              <a:t>Diálogo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78" name="object 78" descr=""/>
          <p:cNvGrpSpPr/>
          <p:nvPr/>
        </p:nvGrpSpPr>
        <p:grpSpPr>
          <a:xfrm>
            <a:off x="9998001" y="6204835"/>
            <a:ext cx="76835" cy="2774315"/>
            <a:chOff x="9998001" y="6204835"/>
            <a:chExt cx="76835" cy="2774315"/>
          </a:xfrm>
        </p:grpSpPr>
        <p:sp>
          <p:nvSpPr>
            <p:cNvPr id="79" name="object 79" descr=""/>
            <p:cNvSpPr/>
            <p:nvPr/>
          </p:nvSpPr>
          <p:spPr>
            <a:xfrm>
              <a:off x="10036261" y="6240094"/>
              <a:ext cx="0" cy="2738755"/>
            </a:xfrm>
            <a:custGeom>
              <a:avLst/>
              <a:gdLst/>
              <a:ahLst/>
              <a:cxnLst/>
              <a:rect l="l" t="t" r="r" b="b"/>
              <a:pathLst>
                <a:path w="0" h="2738754">
                  <a:moveTo>
                    <a:pt x="0" y="2738450"/>
                  </a:moveTo>
                  <a:lnTo>
                    <a:pt x="0" y="0"/>
                  </a:lnTo>
                </a:path>
              </a:pathLst>
            </a:custGeom>
            <a:ln w="5235">
              <a:solidFill>
                <a:srgbClr val="5B646F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 descr=""/>
            <p:cNvSpPr/>
            <p:nvPr/>
          </p:nvSpPr>
          <p:spPr>
            <a:xfrm>
              <a:off x="9998001" y="6204835"/>
              <a:ext cx="76835" cy="41275"/>
            </a:xfrm>
            <a:custGeom>
              <a:avLst/>
              <a:gdLst/>
              <a:ahLst/>
              <a:cxnLst/>
              <a:rect l="l" t="t" r="r" b="b"/>
              <a:pathLst>
                <a:path w="76834" h="41275">
                  <a:moveTo>
                    <a:pt x="38260" y="0"/>
                  </a:moveTo>
                  <a:lnTo>
                    <a:pt x="0" y="41161"/>
                  </a:lnTo>
                  <a:lnTo>
                    <a:pt x="76521" y="41161"/>
                  </a:lnTo>
                  <a:lnTo>
                    <a:pt x="38260" y="0"/>
                  </a:lnTo>
                  <a:close/>
                </a:path>
              </a:pathLst>
            </a:custGeom>
            <a:solidFill>
              <a:srgbClr val="5B646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1" name="object 81" descr=""/>
          <p:cNvGrpSpPr/>
          <p:nvPr/>
        </p:nvGrpSpPr>
        <p:grpSpPr>
          <a:xfrm>
            <a:off x="11077589" y="6595362"/>
            <a:ext cx="6064885" cy="76835"/>
            <a:chOff x="11077589" y="6595362"/>
            <a:chExt cx="6064885" cy="76835"/>
          </a:xfrm>
        </p:grpSpPr>
        <p:sp>
          <p:nvSpPr>
            <p:cNvPr id="82" name="object 82" descr=""/>
            <p:cNvSpPr/>
            <p:nvPr/>
          </p:nvSpPr>
          <p:spPr>
            <a:xfrm>
              <a:off x="11077589" y="6633623"/>
              <a:ext cx="6029960" cy="0"/>
            </a:xfrm>
            <a:custGeom>
              <a:avLst/>
              <a:gdLst/>
              <a:ahLst/>
              <a:cxnLst/>
              <a:rect l="l" t="t" r="r" b="b"/>
              <a:pathLst>
                <a:path w="6029959" h="0">
                  <a:moveTo>
                    <a:pt x="0" y="0"/>
                  </a:moveTo>
                  <a:lnTo>
                    <a:pt x="6029470" y="0"/>
                  </a:lnTo>
                </a:path>
              </a:pathLst>
            </a:custGeom>
            <a:ln w="5235">
              <a:solidFill>
                <a:srgbClr val="5B646F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 descr=""/>
            <p:cNvSpPr/>
            <p:nvPr/>
          </p:nvSpPr>
          <p:spPr>
            <a:xfrm>
              <a:off x="17101153" y="6595362"/>
              <a:ext cx="41275" cy="76835"/>
            </a:xfrm>
            <a:custGeom>
              <a:avLst/>
              <a:gdLst/>
              <a:ahLst/>
              <a:cxnLst/>
              <a:rect l="l" t="t" r="r" b="b"/>
              <a:pathLst>
                <a:path w="41275" h="76834">
                  <a:moveTo>
                    <a:pt x="0" y="0"/>
                  </a:moveTo>
                  <a:lnTo>
                    <a:pt x="0" y="76521"/>
                  </a:lnTo>
                  <a:lnTo>
                    <a:pt x="41161" y="38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B646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4" name="object 84" descr=""/>
          <p:cNvGrpSpPr/>
          <p:nvPr/>
        </p:nvGrpSpPr>
        <p:grpSpPr>
          <a:xfrm>
            <a:off x="11077589" y="1758723"/>
            <a:ext cx="1487805" cy="76835"/>
            <a:chOff x="11077589" y="1758723"/>
            <a:chExt cx="1487805" cy="76835"/>
          </a:xfrm>
        </p:grpSpPr>
        <p:sp>
          <p:nvSpPr>
            <p:cNvPr id="85" name="object 85" descr=""/>
            <p:cNvSpPr/>
            <p:nvPr/>
          </p:nvSpPr>
          <p:spPr>
            <a:xfrm>
              <a:off x="11112845" y="1796984"/>
              <a:ext cx="1452245" cy="0"/>
            </a:xfrm>
            <a:custGeom>
              <a:avLst/>
              <a:gdLst/>
              <a:ahLst/>
              <a:cxnLst/>
              <a:rect l="l" t="t" r="r" b="b"/>
              <a:pathLst>
                <a:path w="1452245" h="0">
                  <a:moveTo>
                    <a:pt x="1452217" y="0"/>
                  </a:moveTo>
                  <a:lnTo>
                    <a:pt x="0" y="0"/>
                  </a:lnTo>
                </a:path>
              </a:pathLst>
            </a:custGeom>
            <a:ln w="5235">
              <a:solidFill>
                <a:srgbClr val="5B646F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 descr=""/>
            <p:cNvSpPr/>
            <p:nvPr/>
          </p:nvSpPr>
          <p:spPr>
            <a:xfrm>
              <a:off x="11077589" y="1758723"/>
              <a:ext cx="41275" cy="76835"/>
            </a:xfrm>
            <a:custGeom>
              <a:avLst/>
              <a:gdLst/>
              <a:ahLst/>
              <a:cxnLst/>
              <a:rect l="l" t="t" r="r" b="b"/>
              <a:pathLst>
                <a:path w="41275" h="76835">
                  <a:moveTo>
                    <a:pt x="41161" y="0"/>
                  </a:moveTo>
                  <a:lnTo>
                    <a:pt x="0" y="38260"/>
                  </a:lnTo>
                  <a:lnTo>
                    <a:pt x="41161" y="76521"/>
                  </a:lnTo>
                  <a:lnTo>
                    <a:pt x="41161" y="0"/>
                  </a:lnTo>
                  <a:close/>
                </a:path>
              </a:pathLst>
            </a:custGeom>
            <a:solidFill>
              <a:srgbClr val="5B646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7" name="object 87" descr=""/>
          <p:cNvGrpSpPr/>
          <p:nvPr/>
        </p:nvGrpSpPr>
        <p:grpSpPr>
          <a:xfrm>
            <a:off x="11884455" y="4949888"/>
            <a:ext cx="314325" cy="76835"/>
            <a:chOff x="11884455" y="4949888"/>
            <a:chExt cx="314325" cy="76835"/>
          </a:xfrm>
        </p:grpSpPr>
        <p:sp>
          <p:nvSpPr>
            <p:cNvPr id="88" name="object 88" descr=""/>
            <p:cNvSpPr/>
            <p:nvPr/>
          </p:nvSpPr>
          <p:spPr>
            <a:xfrm>
              <a:off x="11884455" y="4988149"/>
              <a:ext cx="279400" cy="0"/>
            </a:xfrm>
            <a:custGeom>
              <a:avLst/>
              <a:gdLst/>
              <a:ahLst/>
              <a:cxnLst/>
              <a:rect l="l" t="t" r="r" b="b"/>
              <a:pathLst>
                <a:path w="279400" h="0">
                  <a:moveTo>
                    <a:pt x="0" y="0"/>
                  </a:moveTo>
                  <a:lnTo>
                    <a:pt x="278871" y="0"/>
                  </a:lnTo>
                </a:path>
              </a:pathLst>
            </a:custGeom>
            <a:ln w="5235">
              <a:solidFill>
                <a:srgbClr val="5B646F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 descr=""/>
            <p:cNvSpPr/>
            <p:nvPr/>
          </p:nvSpPr>
          <p:spPr>
            <a:xfrm>
              <a:off x="12157420" y="4949888"/>
              <a:ext cx="41275" cy="76835"/>
            </a:xfrm>
            <a:custGeom>
              <a:avLst/>
              <a:gdLst/>
              <a:ahLst/>
              <a:cxnLst/>
              <a:rect l="l" t="t" r="r" b="b"/>
              <a:pathLst>
                <a:path w="41275" h="76835">
                  <a:moveTo>
                    <a:pt x="0" y="0"/>
                  </a:moveTo>
                  <a:lnTo>
                    <a:pt x="0" y="76521"/>
                  </a:lnTo>
                  <a:lnTo>
                    <a:pt x="41161" y="38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B646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0" name="object 9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920"/>
              </a:lnSpc>
            </a:pPr>
            <a:fld id="{81D60167-4931-47E6-BA6A-407CBD079E47}" type="slidenum">
              <a:rPr dirty="0" spc="65"/>
              <a:t>20</a:t>
            </a:fld>
          </a:p>
        </p:txBody>
      </p:sp>
      <p:sp>
        <p:nvSpPr>
          <p:cNvPr id="91" name="object 9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920"/>
              </a:lnSpc>
            </a:pPr>
            <a:r>
              <a:rPr dirty="0" b="0">
                <a:latin typeface="Microsoft Sans Serif"/>
                <a:cs typeface="Microsoft Sans Serif"/>
              </a:rPr>
              <a:t>Design</a:t>
            </a:r>
            <a:r>
              <a:rPr dirty="0" spc="-25" b="0">
                <a:latin typeface="Microsoft Sans Serif"/>
                <a:cs typeface="Microsoft Sans Serif"/>
              </a:rPr>
              <a:t> </a:t>
            </a:r>
            <a:r>
              <a:rPr dirty="0" b="0">
                <a:latin typeface="Microsoft Sans Serif"/>
                <a:cs typeface="Microsoft Sans Serif"/>
              </a:rPr>
              <a:t>System</a:t>
            </a:r>
            <a:r>
              <a:rPr dirty="0" spc="-20" b="0">
                <a:latin typeface="Microsoft Sans Serif"/>
                <a:cs typeface="Microsoft Sans Serif"/>
              </a:rPr>
              <a:t> </a:t>
            </a:r>
            <a:r>
              <a:rPr dirty="0"/>
              <a:t>Manual</a:t>
            </a:r>
            <a:r>
              <a:rPr dirty="0" spc="-45"/>
              <a:t> </a:t>
            </a:r>
            <a:r>
              <a:rPr dirty="0"/>
              <a:t>de</a:t>
            </a:r>
            <a:r>
              <a:rPr dirty="0" spc="-45"/>
              <a:t> </a:t>
            </a:r>
            <a:r>
              <a:rPr dirty="0" spc="-10"/>
              <a:t>Normas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9C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2025-03-06T11:42:23Z</dcterms:created>
  <dcterms:modified xsi:type="dcterms:W3CDTF">2025-03-06T11:42:23Z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2023-08-04T00:00:00Z</vt:filetime>
  </property>
  <property fmtid="{D5CDD505-2E9C-101B-9397-08002B2CF9AE}" pid="3" name="Creator">
    <vt:lpwstr>Adobe InDesign 18.4 (Macintosh)</vt:lpwstr>
  </property>
  <property fmtid="{D5CDD505-2E9C-101B-9397-08002B2CF9AE}" pid="4" name="LastSaved">
    <vt:filetime>2025-03-06T00:00:00Z</vt:filetime>
  </property>
  <property fmtid="{D5CDD505-2E9C-101B-9397-08002B2CF9AE}" pid="5" name="Producer">
    <vt:lpwstr>Adobe PDF Library 17.0</vt:lpwstr>
  </property>
</Properties>
</file>