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2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3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6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8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C1DE-9F07-420E-A534-693EA605D0BF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9DA0-9B84-495C-932B-395DECD7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theorbtwo</dc:creator>
  <cp:lastModifiedBy>theorbtwo</cp:lastModifiedBy>
  <cp:revision>3</cp:revision>
  <dcterms:created xsi:type="dcterms:W3CDTF">2014-02-17T10:24:53Z</dcterms:created>
  <dcterms:modified xsi:type="dcterms:W3CDTF">2014-02-20T13:58:19Z</dcterms:modified>
</cp:coreProperties>
</file>