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85" r:id="rId2"/>
    <p:sldId id="311" r:id="rId3"/>
    <p:sldId id="313" r:id="rId4"/>
    <p:sldId id="317" r:id="rId5"/>
    <p:sldId id="318" r:id="rId6"/>
    <p:sldId id="319" r:id="rId7"/>
    <p:sldId id="320" r:id="rId8"/>
    <p:sldId id="321" r:id="rId9"/>
    <p:sldId id="314" r:id="rId10"/>
    <p:sldId id="322" r:id="rId11"/>
    <p:sldId id="32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Peng" initials="LP" lastIdx="0" clrIdx="0">
    <p:extLst/>
  </p:cmAuthor>
  <p:cmAuthor id="2" name="Microsoft Office User" initials="Office" lastIdx="1" clrIdx="1">
    <p:extLst/>
  </p:cmAuthor>
  <p:cmAuthor id="3" name="Microsoft Office User" initials="Office [2]" lastIdx="1" clrIdx="2">
    <p:extLst/>
  </p:cmAuthor>
  <p:cmAuthor id="4" name="Microsoft Office User" initials="Office [3]" lastIdx="1" clrIdx="3">
    <p:extLst/>
  </p:cmAuthor>
  <p:cmAuthor id="5" name="Microsoft Office User" initials="Office [4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C86"/>
    <a:srgbClr val="F2F2F2"/>
    <a:srgbClr val="EAEAEA"/>
    <a:srgbClr val="F3F1EA"/>
    <a:srgbClr val="E9E4E0"/>
    <a:srgbClr val="F7F5EF"/>
    <a:srgbClr val="F2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 autoAdjust="0"/>
    <p:restoredTop sz="91837" autoAdjust="0"/>
  </p:normalViewPr>
  <p:slideViewPr>
    <p:cSldViewPr snapToGrid="0">
      <p:cViewPr varScale="1">
        <p:scale>
          <a:sx n="112" d="100"/>
          <a:sy n="112" d="100"/>
        </p:scale>
        <p:origin x="14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2AD2-5737-1D45-822D-B13E5A9C9A1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FFC-E0A2-C747-9E36-00776916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F0FFC-E0A2-C747-9E36-00776916F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luliu/python10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guide.org/en/latest/starting/install/osx/" TargetMode="External"/><Relationship Id="rId2" Type="http://schemas.openxmlformats.org/officeDocument/2006/relationships/hyperlink" Target="https://stackoverflow.com/questions/3701646/how-to-add-to-the-pythonpath-in-windows-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356" y="2230403"/>
            <a:ext cx="8998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Applied Python For Data Analysis</a:t>
            </a:r>
            <a:endParaRPr kumimoji="1" lang="zh-CN" altLang="en-US" sz="4000" b="1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08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 More Complicated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20840"/>
            <a:ext cx="1101481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datetime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HelloWorldNow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speaker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today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datetime.date.today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info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speaker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says "Hello World" on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today.strftime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, %b %Y'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print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HelloWorldNow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'Ming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744" y="4630231"/>
            <a:ext cx="110062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python "c:\scriptwb\python course\1\hello_world.py"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Ming says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"Hello World" on 31, Oct 2017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B267E6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0.176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seconds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6565" y="4922379"/>
            <a:ext cx="5536964" cy="316194"/>
          </a:xfrm>
          <a:prstGeom prst="round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5" name="AutoShape 4" descr="Image result for let us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14" y="3604946"/>
            <a:ext cx="1487458" cy="1487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8584" y="2065085"/>
            <a:ext cx="6615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https://github.com/alexluliu/python101</a:t>
            </a:r>
            <a:endParaRPr lang="en-US" sz="2800" dirty="0"/>
          </a:p>
        </p:txBody>
      </p:sp>
      <p:pic>
        <p:nvPicPr>
          <p:cNvPr id="13" name="Picture 2" descr="Image result for ready 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7" y="330606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80692" y="2668386"/>
            <a:ext cx="3081250" cy="1263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Q</a:t>
            </a:r>
            <a:r>
              <a:rPr lang="zh-CN" altLang="en-US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 </a:t>
            </a: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&amp;</a:t>
            </a:r>
            <a:r>
              <a:rPr lang="zh-CN" altLang="en-US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 </a:t>
            </a: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897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Readme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课程定位：基础课</a:t>
            </a:r>
            <a:endParaRPr lang="en-US" dirty="0" smtClean="0"/>
          </a:p>
          <a:p>
            <a:pPr lvl="1"/>
            <a:r>
              <a:rPr lang="zh-CN" altLang="en-US" dirty="0"/>
              <a:t>第一节 </a:t>
            </a:r>
            <a:r>
              <a:rPr lang="en-US" altLang="zh-CN" dirty="0" smtClean="0"/>
              <a:t>python</a:t>
            </a:r>
            <a:r>
              <a:rPr lang="zh-CN" altLang="en-US" dirty="0"/>
              <a:t>基础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第二节 </a:t>
            </a:r>
            <a:r>
              <a:rPr lang="en-US" altLang="zh-CN" dirty="0"/>
              <a:t>python</a:t>
            </a:r>
            <a:r>
              <a:rPr lang="zh-CN" altLang="en-US" dirty="0"/>
              <a:t>进阶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第三节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</a:t>
            </a:r>
            <a:r>
              <a:rPr lang="zh-CN" altLang="en-US" dirty="0"/>
              <a:t>据处理 </a:t>
            </a:r>
            <a:r>
              <a:rPr lang="en-US" altLang="zh-CN" dirty="0"/>
              <a:t>2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第四节 </a:t>
            </a:r>
            <a:r>
              <a:rPr lang="en-US" altLang="zh-CN" dirty="0"/>
              <a:t>python</a:t>
            </a:r>
            <a:r>
              <a:rPr lang="zh-CN" altLang="en-US" dirty="0"/>
              <a:t>实战 </a:t>
            </a:r>
            <a:r>
              <a:rPr lang="en-US" altLang="zh-CN" dirty="0"/>
              <a:t>-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习入门 </a:t>
            </a:r>
            <a:r>
              <a:rPr lang="en-US" altLang="zh-CN" dirty="0"/>
              <a:t>1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/>
              <a:t>这门</a:t>
            </a:r>
            <a:r>
              <a:rPr lang="zh-CN" altLang="en-US" dirty="0" smtClean="0"/>
              <a:t>课将教会你：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何设置</a:t>
            </a:r>
            <a:r>
              <a:rPr lang="zh-CN" altLang="en-US" dirty="0"/>
              <a:t>编</a:t>
            </a:r>
            <a:r>
              <a:rPr lang="zh-CN" altLang="en-US" dirty="0" smtClean="0"/>
              <a:t>程环境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的入门，能写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解决工作学习中的问题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problem solving</a:t>
            </a:r>
            <a:r>
              <a:rPr lang="zh-CN" altLang="en-US" dirty="0" smtClean="0"/>
              <a:t>的思路，学会</a:t>
            </a:r>
            <a:r>
              <a:rPr lang="en-US" altLang="zh-CN" dirty="0" smtClean="0"/>
              <a:t>troubleshoot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how to search and learn</a:t>
            </a:r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据分析的基础以及在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平台的实现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38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Lu Liu</a:t>
            </a:r>
          </a:p>
          <a:p>
            <a:r>
              <a:rPr lang="en-US" dirty="0" smtClean="0"/>
              <a:t>3 </a:t>
            </a:r>
            <a:r>
              <a:rPr lang="en-US" dirty="0" smtClean="0"/>
              <a:t>Years of Python Experience. Use Python mainly for data analysis, product testing automation. </a:t>
            </a:r>
          </a:p>
          <a:p>
            <a:r>
              <a:rPr lang="en-US" dirty="0" smtClean="0"/>
              <a:t>PhD in Electrical Engineering</a:t>
            </a:r>
          </a:p>
          <a:p>
            <a:r>
              <a:rPr lang="en-US" dirty="0" smtClean="0"/>
              <a:t>Senior Product Engineer Next Generation Hardware Product R&amp;D.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9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/>
              <a:t>简单易</a:t>
            </a:r>
            <a:r>
              <a:rPr lang="zh-CN" altLang="en-US" dirty="0" smtClean="0"/>
              <a:t>学，语法简洁</a:t>
            </a:r>
            <a:r>
              <a:rPr lang="en-US" altLang="zh-CN" dirty="0" smtClean="0"/>
              <a:t>intuitive</a:t>
            </a:r>
            <a:r>
              <a:rPr lang="zh-CN" altLang="en-US" dirty="0" smtClean="0"/>
              <a:t>，动态语言，跨平台</a:t>
            </a:r>
            <a:endParaRPr lang="en-US" altLang="zh-CN" dirty="0" smtClean="0"/>
          </a:p>
          <a:p>
            <a:pPr lvl="1"/>
            <a:r>
              <a:rPr lang="zh-CN" altLang="en-US" dirty="0"/>
              <a:t>可以代替</a:t>
            </a:r>
            <a:r>
              <a:rPr lang="en-US" altLang="zh-CN" dirty="0"/>
              <a:t>bash</a:t>
            </a:r>
            <a:r>
              <a:rPr lang="zh-CN" altLang="en-US" dirty="0"/>
              <a:t>和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大部分功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第三方库丰富</a:t>
            </a:r>
            <a:endParaRPr lang="en-US" altLang="zh-CN" dirty="0" smtClean="0"/>
          </a:p>
          <a:p>
            <a:pPr lvl="1"/>
            <a:r>
              <a:rPr lang="zh-CN" altLang="en-US" dirty="0"/>
              <a:t>面</a:t>
            </a:r>
            <a:r>
              <a:rPr lang="zh-CN" altLang="en-US" dirty="0" smtClean="0"/>
              <a:t>向对象，修饰器，迭代器等一些高级语言的特征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成熟的科学计算，统计分析，机器学习框架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框架，快速的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dirty="0" smtClean="0"/>
              <a:t>Python 2 vs 3</a:t>
            </a:r>
            <a:r>
              <a:rPr lang="zh-CN" altLang="en-US" dirty="0" smtClean="0"/>
              <a:t>兼容问题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运行速度有时是瓶颈，需要用</a:t>
            </a:r>
            <a:r>
              <a:rPr lang="en-US" altLang="zh-CN" dirty="0" smtClean="0"/>
              <a:t>C </a:t>
            </a:r>
            <a:r>
              <a:rPr lang="en-US" altLang="zh-CN" dirty="0"/>
              <a:t>F</a:t>
            </a:r>
            <a:r>
              <a:rPr lang="en-US" altLang="zh-CN" dirty="0" smtClean="0"/>
              <a:t>ortran</a:t>
            </a:r>
            <a:r>
              <a:rPr lang="zh-CN" altLang="en-US" dirty="0" smtClean="0"/>
              <a:t>等写核心部分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适合</a:t>
            </a:r>
            <a:r>
              <a:rPr lang="en-US" altLang="zh-CN" dirty="0" smtClean="0"/>
              <a:t>Android IOS 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动态语</a:t>
            </a:r>
            <a:r>
              <a:rPr lang="zh-CN" altLang="en-US" dirty="0" smtClean="0"/>
              <a:t>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544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和开发环境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" y="1753089"/>
            <a:ext cx="11306175" cy="4257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6486" y="175308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https://www.python.org/downloads/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15768" y="4110527"/>
            <a:ext cx="1803163" cy="35037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3506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Windows: </a:t>
            </a:r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载双击安装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</a:t>
            </a:r>
            <a:r>
              <a:rPr lang="zh-CN" altLang="en-US" dirty="0"/>
              <a:t>境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告诉系统去哪里找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application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stackoverflow.com/questions/3701646/how-to-add-to-the-pythonpath-in-windows-7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Ubuntu:</a:t>
            </a:r>
          </a:p>
          <a:p>
            <a:pPr lvl="1"/>
            <a:r>
              <a:rPr lang="en-US" dirty="0" smtClean="0"/>
              <a:t>Python2 and python3 should be already </a:t>
            </a:r>
            <a:r>
              <a:rPr lang="en-US" dirty="0" smtClean="0"/>
              <a:t>installed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python2</a:t>
            </a:r>
          </a:p>
          <a:p>
            <a:r>
              <a:rPr lang="en-US" dirty="0"/>
              <a:t>OSX</a:t>
            </a:r>
          </a:p>
          <a:p>
            <a:pPr lvl="1"/>
            <a:r>
              <a:rPr lang="en-US" dirty="0" smtClean="0"/>
              <a:t>Python2&amp;3 should be pre-installed.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://docs.python-guide.org/en/latest/starting/install/osx/</a:t>
            </a:r>
            <a:r>
              <a:rPr lang="en-US" dirty="0"/>
              <a:t> </a:t>
            </a:r>
            <a:endParaRPr lang="en-US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Library:</a:t>
            </a:r>
          </a:p>
          <a:p>
            <a:pPr lvl="1"/>
            <a:r>
              <a:rPr lang="en-US" dirty="0"/>
              <a:t>pip install </a:t>
            </a:r>
            <a:r>
              <a:rPr lang="en-US" dirty="0" smtClean="0"/>
              <a:t>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Use A Python Third Party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Anaconda:</a:t>
            </a:r>
          </a:p>
          <a:p>
            <a:pPr lvl="1"/>
            <a:r>
              <a:rPr lang="zh-CN" altLang="en-US" dirty="0" smtClean="0"/>
              <a:t>各平台下载双击安装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://www.anaconda.com/download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Library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包含各种常用的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，计算，统计，可视化</a:t>
            </a:r>
            <a:endParaRPr lang="en-US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install xxx</a:t>
            </a:r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带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Notebook, </a:t>
            </a:r>
            <a:r>
              <a:rPr lang="en-US" altLang="zh-CN" dirty="0" err="1" smtClean="0"/>
              <a:t>Spyder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7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IDE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P</a:t>
            </a:r>
            <a:r>
              <a:rPr lang="en-US" altLang="en-US" sz="2400" dirty="0" err="1" smtClean="0"/>
              <a:t>yDev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Pycharm</a:t>
            </a: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Spyder</a:t>
            </a: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半</a:t>
            </a:r>
            <a:r>
              <a:rPr lang="en-US" altLang="zh-CN" sz="2400" b="1" dirty="0" smtClean="0"/>
              <a:t>IDE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editor</a:t>
            </a:r>
            <a:endParaRPr lang="en-US" altLang="en-US" sz="24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Jupyter</a:t>
            </a:r>
            <a:r>
              <a:rPr lang="en-US" altLang="en-US" sz="2400" dirty="0" smtClean="0"/>
              <a:t> Notebook</a:t>
            </a:r>
            <a:endParaRPr lang="en-US" altLang="en-US" sz="2400" dirty="0"/>
          </a:p>
          <a:p>
            <a:pPr marL="0" indent="0">
              <a:buNone/>
            </a:pPr>
            <a:r>
              <a:rPr lang="en-US" sz="2400" dirty="0" smtClean="0"/>
              <a:t>Vim, </a:t>
            </a:r>
            <a:r>
              <a:rPr lang="en-US" sz="2400" dirty="0" err="1" smtClean="0"/>
              <a:t>Emac</a:t>
            </a:r>
            <a:r>
              <a:rPr lang="en-US" sz="2400" dirty="0" smtClean="0"/>
              <a:t>, Sublime Text, Atom, Visual Studio Code, Notepad++…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选什么？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Download and try, find the best for your habit. </a:t>
            </a:r>
            <a:r>
              <a:rPr lang="zh-CN" altLang="en-US" sz="2400" dirty="0"/>
              <a:t>本课</a:t>
            </a:r>
            <a:r>
              <a:rPr lang="zh-CN" altLang="en-US" sz="2400" dirty="0" smtClean="0"/>
              <a:t>程除了</a:t>
            </a:r>
            <a:r>
              <a:rPr lang="en-US" altLang="zh-CN" sz="2400" dirty="0" err="1" smtClean="0"/>
              <a:t>Jupyter</a:t>
            </a:r>
            <a:r>
              <a:rPr lang="en-US" altLang="zh-CN" sz="2400" dirty="0" smtClean="0"/>
              <a:t> Notebook</a:t>
            </a:r>
            <a:r>
              <a:rPr lang="zh-CN" altLang="en-US" sz="2400" dirty="0"/>
              <a:t>以</a:t>
            </a:r>
            <a:r>
              <a:rPr lang="zh-CN" altLang="en-US" sz="2400" dirty="0" smtClean="0"/>
              <a:t>外不做要求。大部分例子用</a:t>
            </a:r>
            <a:r>
              <a:rPr lang="en-US" altLang="zh-CN" sz="2400" dirty="0" err="1" smtClean="0"/>
              <a:t>Jupyter</a:t>
            </a:r>
            <a:r>
              <a:rPr lang="en-US" altLang="zh-CN" sz="2400" dirty="0" smtClean="0"/>
              <a:t> Notebook</a:t>
            </a:r>
            <a:r>
              <a:rPr lang="zh-CN" altLang="en-US" sz="2400" dirty="0" smtClean="0"/>
              <a:t>演示。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新手推荐：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en-US" sz="2400" dirty="0" err="1"/>
              <a:t>Jupyter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Notebook, </a:t>
            </a:r>
            <a:r>
              <a:rPr lang="en-US" altLang="zh-CN" sz="2400" dirty="0" err="1" smtClean="0"/>
              <a:t>Pycharm</a:t>
            </a:r>
            <a:r>
              <a:rPr lang="en-US" altLang="zh-CN" sz="2400" dirty="0" smtClean="0"/>
              <a:t>, Visual Studio Code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618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86955"/>
            <a:ext cx="38107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python2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World!'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2401" y="1459856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Java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567851"/>
            <a:ext cx="38107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python3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'Hello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World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!‘)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7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11963</TotalTime>
  <Words>575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Heiti SC Light</vt:lpstr>
      <vt:lpstr>MF YaYuan (Noncommercial)</vt:lpstr>
      <vt:lpstr>DengXian</vt:lpstr>
      <vt:lpstr>DengXian Light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Course Readme</vt:lpstr>
      <vt:lpstr>Who Am I</vt:lpstr>
      <vt:lpstr>Why Python</vt:lpstr>
      <vt:lpstr>安装Python和开发环境</vt:lpstr>
      <vt:lpstr>安装</vt:lpstr>
      <vt:lpstr>Use A Python Third Party Distribution</vt:lpstr>
      <vt:lpstr>开发环境</vt:lpstr>
      <vt:lpstr>Hello World</vt:lpstr>
      <vt:lpstr>A More Complicated Example</vt:lpstr>
      <vt:lpstr>Course Repository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Peng</dc:creator>
  <cp:lastModifiedBy>Alex 0103</cp:lastModifiedBy>
  <cp:revision>693</cp:revision>
  <dcterms:created xsi:type="dcterms:W3CDTF">2016-11-03T16:35:28Z</dcterms:created>
  <dcterms:modified xsi:type="dcterms:W3CDTF">2017-11-04T02:52:36Z</dcterms:modified>
</cp:coreProperties>
</file>