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5"/>
  </p:notesMasterIdLst>
  <p:sldIdLst>
    <p:sldId id="285" r:id="rId2"/>
    <p:sldId id="311" r:id="rId3"/>
    <p:sldId id="31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 Peng" initials="LP" lastIdx="0" clrIdx="0">
    <p:extLst/>
  </p:cmAuthor>
  <p:cmAuthor id="2" name="Microsoft Office User" initials="Office" lastIdx="1" clrIdx="1">
    <p:extLst/>
  </p:cmAuthor>
  <p:cmAuthor id="3" name="Microsoft Office User" initials="Office [2]" lastIdx="1" clrIdx="2">
    <p:extLst/>
  </p:cmAuthor>
  <p:cmAuthor id="4" name="Microsoft Office User" initials="Office [3]" lastIdx="1" clrIdx="3">
    <p:extLst/>
  </p:cmAuthor>
  <p:cmAuthor id="5" name="Microsoft Office User" initials="Office [4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C86"/>
    <a:srgbClr val="F2F2F2"/>
    <a:srgbClr val="EAEAEA"/>
    <a:srgbClr val="F3F1EA"/>
    <a:srgbClr val="E9E4E0"/>
    <a:srgbClr val="F7F5EF"/>
    <a:srgbClr val="F2E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3" autoAdjust="0"/>
    <p:restoredTop sz="96571" autoAdjust="0"/>
  </p:normalViewPr>
  <p:slideViewPr>
    <p:cSldViewPr snapToGrid="0">
      <p:cViewPr varScale="1">
        <p:scale>
          <a:sx n="121" d="100"/>
          <a:sy n="121" d="100"/>
        </p:scale>
        <p:origin x="73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52AD2-5737-1D45-822D-B13E5A9C9A1A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F0FFC-E0A2-C747-9E36-00776916F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7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6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8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3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2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6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9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8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9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2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D121C-47F3-49DD-A456-88652E703290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7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47356" y="2230403"/>
            <a:ext cx="8998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000" b="1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Python</a:t>
            </a:r>
            <a:r>
              <a:rPr kumimoji="1" lang="zh-CN" altLang="en-US" sz="4000" b="1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数</a:t>
            </a:r>
            <a:r>
              <a:rPr kumimoji="1" lang="zh-CN" altLang="en-US" sz="4000" b="1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据分析</a:t>
            </a:r>
            <a:r>
              <a:rPr kumimoji="1" lang="en-US" altLang="zh-CN" sz="4000" b="1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101</a:t>
            </a:r>
          </a:p>
        </p:txBody>
      </p:sp>
    </p:spTree>
    <p:extLst>
      <p:ext uri="{BB962C8B-B14F-4D97-AF65-F5344CB8AC3E}">
        <p14:creationId xmlns:p14="http://schemas.microsoft.com/office/powerpoint/2010/main" val="190108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Course Readme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3851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课程定位：基础课</a:t>
            </a:r>
            <a:endParaRPr lang="en-US" dirty="0" smtClean="0"/>
          </a:p>
          <a:p>
            <a:pPr lvl="1"/>
            <a:r>
              <a:rPr lang="zh-CN" altLang="en-US" dirty="0"/>
              <a:t>第一节 </a:t>
            </a:r>
            <a:r>
              <a:rPr lang="en-US" altLang="zh-CN" dirty="0" smtClean="0"/>
              <a:t>python</a:t>
            </a:r>
            <a:r>
              <a:rPr lang="zh-CN" altLang="en-US" dirty="0"/>
              <a:t>基础 </a:t>
            </a:r>
            <a:r>
              <a:rPr lang="en-US" altLang="zh-CN" dirty="0"/>
              <a:t>1.5</a:t>
            </a:r>
            <a:r>
              <a:rPr lang="zh-CN" altLang="en-US" dirty="0"/>
              <a:t>课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pPr lvl="1"/>
            <a:r>
              <a:rPr lang="zh-CN" altLang="en-US" dirty="0"/>
              <a:t>第二节 </a:t>
            </a:r>
            <a:r>
              <a:rPr lang="en-US" altLang="zh-CN" dirty="0"/>
              <a:t>python</a:t>
            </a:r>
            <a:r>
              <a:rPr lang="zh-CN" altLang="en-US" dirty="0"/>
              <a:t>进阶 </a:t>
            </a:r>
            <a:r>
              <a:rPr lang="en-US" altLang="zh-CN" dirty="0"/>
              <a:t>1.5</a:t>
            </a:r>
            <a:r>
              <a:rPr lang="zh-CN" altLang="en-US" dirty="0"/>
              <a:t>课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pPr lvl="1"/>
            <a:r>
              <a:rPr lang="zh-CN" altLang="en-US" b="1" u="sng" dirty="0"/>
              <a:t>第三节 </a:t>
            </a:r>
            <a:r>
              <a:rPr lang="en-US" altLang="zh-CN" b="1" u="sng" dirty="0" smtClean="0"/>
              <a:t>python</a:t>
            </a:r>
            <a:r>
              <a:rPr lang="zh-CN" altLang="en-US" b="1" u="sng" dirty="0" smtClean="0"/>
              <a:t>实战 </a:t>
            </a:r>
            <a:r>
              <a:rPr lang="en-US" altLang="zh-CN" b="1" u="sng" dirty="0" smtClean="0"/>
              <a:t>- </a:t>
            </a:r>
            <a:r>
              <a:rPr lang="zh-CN" altLang="en-US" b="1" u="sng" dirty="0" smtClean="0"/>
              <a:t>数</a:t>
            </a:r>
            <a:r>
              <a:rPr lang="zh-CN" altLang="en-US" b="1" u="sng" dirty="0"/>
              <a:t>据处</a:t>
            </a:r>
            <a:r>
              <a:rPr lang="zh-CN" altLang="en-US" b="1" u="sng" dirty="0" smtClean="0"/>
              <a:t>理 </a:t>
            </a:r>
            <a:r>
              <a:rPr lang="en-US" altLang="zh-CN" b="1" u="sng" dirty="0"/>
              <a:t>2</a:t>
            </a:r>
            <a:r>
              <a:rPr lang="zh-CN" altLang="en-US" b="1" u="sng" dirty="0"/>
              <a:t>课</a:t>
            </a:r>
            <a:r>
              <a:rPr lang="zh-CN" altLang="en-US" b="1" u="sng" dirty="0" smtClean="0"/>
              <a:t>时</a:t>
            </a:r>
            <a:endParaRPr lang="en-US" altLang="zh-CN" b="1" u="sng" dirty="0" smtClean="0"/>
          </a:p>
          <a:p>
            <a:pPr lvl="1"/>
            <a:r>
              <a:rPr lang="zh-CN" altLang="en-US" b="1" u="sng" dirty="0"/>
              <a:t>第四节 </a:t>
            </a:r>
            <a:r>
              <a:rPr lang="en-US" altLang="zh-CN" b="1" u="sng" dirty="0"/>
              <a:t>python</a:t>
            </a:r>
            <a:r>
              <a:rPr lang="zh-CN" altLang="en-US" b="1" u="sng" dirty="0"/>
              <a:t>实战 </a:t>
            </a:r>
            <a:r>
              <a:rPr lang="en-US" altLang="zh-CN" b="1" u="sng" dirty="0"/>
              <a:t>-</a:t>
            </a:r>
            <a:r>
              <a:rPr lang="zh-CN" altLang="en-US" b="1" u="sng" dirty="0" smtClean="0"/>
              <a:t>机</a:t>
            </a:r>
            <a:r>
              <a:rPr lang="zh-CN" altLang="en-US" b="1" u="sng" dirty="0"/>
              <a:t>器学</a:t>
            </a:r>
            <a:r>
              <a:rPr lang="zh-CN" altLang="en-US" b="1" u="sng" dirty="0" smtClean="0"/>
              <a:t>习入门 </a:t>
            </a:r>
            <a:r>
              <a:rPr lang="en-US" altLang="zh-CN" b="1" u="sng" dirty="0"/>
              <a:t>1</a:t>
            </a:r>
            <a:r>
              <a:rPr lang="zh-CN" altLang="en-US" b="1" u="sng" dirty="0"/>
              <a:t>课</a:t>
            </a:r>
            <a:r>
              <a:rPr lang="zh-CN" altLang="en-US" b="1" u="sng" dirty="0" smtClean="0"/>
              <a:t>时</a:t>
            </a:r>
            <a:endParaRPr lang="en-US" altLang="zh-CN" b="1" u="sng" dirty="0" smtClean="0"/>
          </a:p>
          <a:p>
            <a:r>
              <a:rPr lang="zh-CN" altLang="en-US" dirty="0"/>
              <a:t>这门</a:t>
            </a:r>
            <a:r>
              <a:rPr lang="zh-CN" altLang="en-US" dirty="0" smtClean="0"/>
              <a:t>课将教会你：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</a:t>
            </a:r>
            <a:r>
              <a:rPr lang="zh-CN" altLang="en-US" dirty="0" smtClean="0"/>
              <a:t>的入门，能写</a:t>
            </a:r>
            <a:r>
              <a:rPr lang="en-US" altLang="zh-CN" dirty="0" smtClean="0"/>
              <a:t>script </a:t>
            </a:r>
            <a:r>
              <a:rPr lang="zh-CN" altLang="en-US" dirty="0" smtClean="0"/>
              <a:t>解决工作学习中的问题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基本的</a:t>
            </a:r>
            <a:r>
              <a:rPr lang="en-US" altLang="zh-CN" dirty="0" smtClean="0"/>
              <a:t>problem solving</a:t>
            </a:r>
            <a:r>
              <a:rPr lang="zh-CN" altLang="en-US" dirty="0" smtClean="0"/>
              <a:t>的思路，学会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how to search and learn</a:t>
            </a:r>
          </a:p>
          <a:p>
            <a:pPr lvl="1"/>
            <a:r>
              <a:rPr lang="zh-CN" altLang="en-US" dirty="0" smtClean="0"/>
              <a:t>简单的统计，机器学习</a:t>
            </a:r>
            <a:r>
              <a:rPr lang="zh-CN" altLang="en-US" dirty="0"/>
              <a:t>，</a:t>
            </a:r>
            <a:r>
              <a:rPr lang="zh-CN" altLang="en-US" dirty="0" smtClean="0"/>
              <a:t>可视化在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平台的实现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Successful Data Analysis Work = </a:t>
            </a:r>
            <a:r>
              <a:rPr lang="en-US" altLang="zh-CN" b="1" dirty="0" smtClean="0">
                <a:solidFill>
                  <a:srgbClr val="FF0000"/>
                </a:solidFill>
              </a:rPr>
              <a:t>Your Domain Knowledge</a:t>
            </a:r>
            <a:r>
              <a:rPr lang="en-US" altLang="zh-CN" dirty="0" smtClean="0">
                <a:solidFill>
                  <a:srgbClr val="FF0000"/>
                </a:solidFill>
              </a:rPr>
              <a:t> + statistics +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40838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Data Analysis Using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作为一门数据分析的工具依赖于以下几个基本包：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Class 3</a:t>
            </a:r>
            <a:endParaRPr lang="en-US" dirty="0" smtClean="0"/>
          </a:p>
          <a:p>
            <a:pPr lvl="1"/>
            <a:r>
              <a:rPr lang="en-US" dirty="0" err="1" smtClean="0"/>
              <a:t>Numpy</a:t>
            </a:r>
            <a:r>
              <a:rPr lang="en-US" dirty="0" smtClean="0"/>
              <a:t>: </a:t>
            </a:r>
            <a:r>
              <a:rPr lang="zh-CN" altLang="en-US" dirty="0" smtClean="0"/>
              <a:t>基本包，高性能数组矩阵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r>
              <a:rPr lang="en-US" dirty="0" smtClean="0"/>
              <a:t>: Python</a:t>
            </a:r>
            <a:r>
              <a:rPr lang="zh-CN" altLang="en-US" dirty="0" smtClean="0"/>
              <a:t>科</a:t>
            </a:r>
            <a:r>
              <a:rPr lang="zh-CN" altLang="en-US" dirty="0"/>
              <a:t>学计</a:t>
            </a:r>
            <a:r>
              <a:rPr lang="zh-CN" altLang="en-US" dirty="0" smtClean="0"/>
              <a:t>算工具</a:t>
            </a:r>
            <a:r>
              <a:rPr lang="zh-CN" altLang="en-US" dirty="0" smtClean="0"/>
              <a:t>集</a:t>
            </a:r>
            <a:endParaRPr lang="en-US" altLang="zh-CN" dirty="0" smtClean="0"/>
          </a:p>
          <a:p>
            <a:pPr lvl="1"/>
            <a:r>
              <a:rPr lang="en-US" dirty="0" err="1"/>
              <a:t>Matplotlib</a:t>
            </a:r>
            <a:r>
              <a:rPr lang="zh-CN" altLang="en-US" dirty="0"/>
              <a:t>或者其他可视化工具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Class 4</a:t>
            </a:r>
            <a:endParaRPr lang="en-US" altLang="zh-CN" dirty="0" smtClean="0"/>
          </a:p>
          <a:p>
            <a:pPr lvl="1"/>
            <a:r>
              <a:rPr lang="en-US" dirty="0" smtClean="0"/>
              <a:t>Pandas and SQL: </a:t>
            </a:r>
            <a:r>
              <a:rPr lang="zh-CN" altLang="en-US" dirty="0" smtClean="0"/>
              <a:t>表</a:t>
            </a:r>
            <a:r>
              <a:rPr lang="zh-CN" altLang="en-US" dirty="0" smtClean="0"/>
              <a:t>格操作以及运</a:t>
            </a:r>
            <a:r>
              <a:rPr lang="zh-CN" altLang="en-US" dirty="0" smtClean="0"/>
              <a:t>算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dirty="0" smtClean="0"/>
              <a:t>Class5</a:t>
            </a:r>
            <a:endParaRPr lang="en-US" dirty="0" smtClean="0"/>
          </a:p>
          <a:p>
            <a:pPr lvl="1"/>
            <a:r>
              <a:rPr lang="zh-CN" altLang="en-US" dirty="0" smtClean="0"/>
              <a:t>线性与非线性拟合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Sk</a:t>
            </a:r>
            <a:r>
              <a:rPr lang="en-US" altLang="zh-CN" dirty="0" smtClean="0"/>
              <a:t>-learn</a:t>
            </a:r>
            <a:r>
              <a:rPr lang="en-US" altLang="zh-CN" dirty="0" smtClean="0"/>
              <a:t>: </a:t>
            </a:r>
            <a:r>
              <a:rPr lang="zh-CN" altLang="en-US" dirty="0" smtClean="0"/>
              <a:t>统计模型机器学</a:t>
            </a:r>
            <a:r>
              <a:rPr lang="zh-CN" altLang="en-US" dirty="0" smtClean="0"/>
              <a:t>习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338" y="4689505"/>
            <a:ext cx="1487458" cy="1487458"/>
          </a:xfrm>
          <a:prstGeom prst="rect">
            <a:avLst/>
          </a:prstGeom>
        </p:spPr>
      </p:pic>
      <p:pic>
        <p:nvPicPr>
          <p:cNvPr id="5" name="Picture 2" descr="Image result for ready 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953" y="2363892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10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12093</TotalTime>
  <Words>238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Heiti SC Light</vt:lpstr>
      <vt:lpstr>DengXian</vt:lpstr>
      <vt:lpstr>Arial</vt:lpstr>
      <vt:lpstr>Calibri</vt:lpstr>
      <vt:lpstr>Calibri Light</vt:lpstr>
      <vt:lpstr>Office Theme</vt:lpstr>
      <vt:lpstr>PowerPoint Presentation</vt:lpstr>
      <vt:lpstr>Course Readme</vt:lpstr>
      <vt:lpstr>Data Analysis Using Python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Peng</dc:creator>
  <cp:lastModifiedBy>Alex 0103</cp:lastModifiedBy>
  <cp:revision>767</cp:revision>
  <dcterms:created xsi:type="dcterms:W3CDTF">2016-11-03T16:35:28Z</dcterms:created>
  <dcterms:modified xsi:type="dcterms:W3CDTF">2017-11-15T05:56:15Z</dcterms:modified>
</cp:coreProperties>
</file>