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4"/>
  </p:sldMasterIdLst>
  <p:notesMasterIdLst>
    <p:notesMasterId r:id="rId6"/>
  </p:notesMasterIdLst>
  <p:handoutMasterIdLst>
    <p:handoutMasterId r:id="rId7"/>
  </p:handoutMasterIdLst>
  <p:sldIdLst>
    <p:sldId id="258" r:id="rId5"/>
  </p:sldIdLst>
  <p:sldSz cx="9144000" cy="6858000" type="screen4x3"/>
  <p:notesSz cx="6934200" cy="9220200"/>
  <p:defaultTextStyle>
    <a:defPPr>
      <a:defRPr lang="en-US"/>
    </a:defPPr>
    <a:lvl1pPr algn="ctr" rtl="0" eaLnBrk="0" fontAlgn="base" hangingPunct="0">
      <a:spcBef>
        <a:spcPct val="0"/>
      </a:spcBef>
      <a:spcAft>
        <a:spcPct val="0"/>
      </a:spcAft>
      <a:defRPr sz="1600" kern="1200">
        <a:solidFill>
          <a:srgbClr val="6185A2"/>
        </a:solidFill>
        <a:latin typeface="Arial" charset="0"/>
        <a:ea typeface="+mn-ea"/>
        <a:cs typeface="+mn-cs"/>
      </a:defRPr>
    </a:lvl1pPr>
    <a:lvl2pPr marL="457200" algn="ctr" rtl="0" eaLnBrk="0" fontAlgn="base" hangingPunct="0">
      <a:spcBef>
        <a:spcPct val="0"/>
      </a:spcBef>
      <a:spcAft>
        <a:spcPct val="0"/>
      </a:spcAft>
      <a:defRPr sz="1600" kern="1200">
        <a:solidFill>
          <a:srgbClr val="6185A2"/>
        </a:solidFill>
        <a:latin typeface="Arial" charset="0"/>
        <a:ea typeface="+mn-ea"/>
        <a:cs typeface="+mn-cs"/>
      </a:defRPr>
    </a:lvl2pPr>
    <a:lvl3pPr marL="914400" algn="ctr" rtl="0" eaLnBrk="0" fontAlgn="base" hangingPunct="0">
      <a:spcBef>
        <a:spcPct val="0"/>
      </a:spcBef>
      <a:spcAft>
        <a:spcPct val="0"/>
      </a:spcAft>
      <a:defRPr sz="1600" kern="1200">
        <a:solidFill>
          <a:srgbClr val="6185A2"/>
        </a:solidFill>
        <a:latin typeface="Arial" charset="0"/>
        <a:ea typeface="+mn-ea"/>
        <a:cs typeface="+mn-cs"/>
      </a:defRPr>
    </a:lvl3pPr>
    <a:lvl4pPr marL="1371600" algn="ctr" rtl="0" eaLnBrk="0" fontAlgn="base" hangingPunct="0">
      <a:spcBef>
        <a:spcPct val="0"/>
      </a:spcBef>
      <a:spcAft>
        <a:spcPct val="0"/>
      </a:spcAft>
      <a:defRPr sz="1600" kern="1200">
        <a:solidFill>
          <a:srgbClr val="6185A2"/>
        </a:solidFill>
        <a:latin typeface="Arial" charset="0"/>
        <a:ea typeface="+mn-ea"/>
        <a:cs typeface="+mn-cs"/>
      </a:defRPr>
    </a:lvl4pPr>
    <a:lvl5pPr marL="1828800" algn="ctr" rtl="0" eaLnBrk="0" fontAlgn="base" hangingPunct="0">
      <a:spcBef>
        <a:spcPct val="0"/>
      </a:spcBef>
      <a:spcAft>
        <a:spcPct val="0"/>
      </a:spcAft>
      <a:defRPr sz="1600" kern="1200">
        <a:solidFill>
          <a:srgbClr val="6185A2"/>
        </a:solidFill>
        <a:latin typeface="Arial" charset="0"/>
        <a:ea typeface="+mn-ea"/>
        <a:cs typeface="+mn-cs"/>
      </a:defRPr>
    </a:lvl5pPr>
    <a:lvl6pPr marL="2286000" algn="l" defTabSz="914400" rtl="0" eaLnBrk="1" latinLnBrk="0" hangingPunct="1">
      <a:defRPr sz="1600" kern="1200">
        <a:solidFill>
          <a:srgbClr val="6185A2"/>
        </a:solidFill>
        <a:latin typeface="Arial" charset="0"/>
        <a:ea typeface="+mn-ea"/>
        <a:cs typeface="+mn-cs"/>
      </a:defRPr>
    </a:lvl6pPr>
    <a:lvl7pPr marL="2743200" algn="l" defTabSz="914400" rtl="0" eaLnBrk="1" latinLnBrk="0" hangingPunct="1">
      <a:defRPr sz="1600" kern="1200">
        <a:solidFill>
          <a:srgbClr val="6185A2"/>
        </a:solidFill>
        <a:latin typeface="Arial" charset="0"/>
        <a:ea typeface="+mn-ea"/>
        <a:cs typeface="+mn-cs"/>
      </a:defRPr>
    </a:lvl7pPr>
    <a:lvl8pPr marL="3200400" algn="l" defTabSz="914400" rtl="0" eaLnBrk="1" latinLnBrk="0" hangingPunct="1">
      <a:defRPr sz="1600" kern="1200">
        <a:solidFill>
          <a:srgbClr val="6185A2"/>
        </a:solidFill>
        <a:latin typeface="Arial" charset="0"/>
        <a:ea typeface="+mn-ea"/>
        <a:cs typeface="+mn-cs"/>
      </a:defRPr>
    </a:lvl8pPr>
    <a:lvl9pPr marL="3657600" algn="l" defTabSz="914400" rtl="0" eaLnBrk="1" latinLnBrk="0" hangingPunct="1">
      <a:defRPr sz="1600" kern="1200">
        <a:solidFill>
          <a:srgbClr val="6185A2"/>
        </a:solidFill>
        <a:latin typeface="Arial" charset="0"/>
        <a:ea typeface="+mn-ea"/>
        <a:cs typeface="+mn-cs"/>
      </a:defRPr>
    </a:lvl9pPr>
  </p:defaultTextStyle>
  <p:extLst>
    <p:ext uri="{EFAFB233-063F-42B5-8137-9DF3F51BA10A}">
      <p15:sldGuideLst xmlns:p15="http://schemas.microsoft.com/office/powerpoint/2012/main">
        <p15:guide id="1" orient="horz" pos="3656">
          <p15:clr>
            <a:srgbClr val="A4A3A4"/>
          </p15:clr>
        </p15:guide>
        <p15:guide id="2" pos="288">
          <p15:clr>
            <a:srgbClr val="A4A3A4"/>
          </p15:clr>
        </p15:guide>
        <p15:guide id="3" pos="5474">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A05"/>
    <a:srgbClr val="45637A"/>
    <a:srgbClr val="CBCF50"/>
    <a:srgbClr val="FFEAAC"/>
    <a:srgbClr val="09571D"/>
    <a:srgbClr val="095B1E"/>
    <a:srgbClr val="296D3C"/>
    <a:srgbClr val="0A6822"/>
    <a:srgbClr val="318249"/>
    <a:srgbClr val="4153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3" autoAdjust="0"/>
    <p:restoredTop sz="83516" autoAdjust="0"/>
  </p:normalViewPr>
  <p:slideViewPr>
    <p:cSldViewPr snapToGrid="0" snapToObjects="1">
      <p:cViewPr>
        <p:scale>
          <a:sx n="142" d="100"/>
          <a:sy n="142" d="100"/>
        </p:scale>
        <p:origin x="640" y="-1080"/>
      </p:cViewPr>
      <p:guideLst>
        <p:guide orient="horz" pos="3656"/>
        <p:guide pos="288"/>
        <p:guide pos="547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9" d="100"/>
          <a:sy n="59" d="100"/>
        </p:scale>
        <p:origin x="-2904" y="-84"/>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0375"/>
          </a:xfrm>
          <a:prstGeom prst="rect">
            <a:avLst/>
          </a:prstGeom>
        </p:spPr>
        <p:txBody>
          <a:bodyPr vert="horz" lIns="91440" tIns="45720" rIns="91440" bIns="45720" rtlCol="0"/>
          <a:lstStyle>
            <a:lvl1pPr algn="r">
              <a:defRPr sz="1200"/>
            </a:lvl1pPr>
          </a:lstStyle>
          <a:p>
            <a:fld id="{D4BDA2ED-6575-49F0-9F76-4805DE67D092}" type="datetimeFigureOut">
              <a:rPr lang="en-US" smtClean="0"/>
              <a:pPr/>
              <a:t>3/2/16</a:t>
            </a:fld>
            <a:endParaRPr lang="en-US"/>
          </a:p>
        </p:txBody>
      </p:sp>
      <p:sp>
        <p:nvSpPr>
          <p:cNvPr id="4" name="Footer Placeholder 3"/>
          <p:cNvSpPr>
            <a:spLocks noGrp="1"/>
          </p:cNvSpPr>
          <p:nvPr>
            <p:ph type="ftr" sz="quarter" idx="2"/>
          </p:nvPr>
        </p:nvSpPr>
        <p:spPr>
          <a:xfrm>
            <a:off x="0" y="8758238"/>
            <a:ext cx="3005138" cy="460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58238"/>
            <a:ext cx="3005138" cy="460375"/>
          </a:xfrm>
          <a:prstGeom prst="rect">
            <a:avLst/>
          </a:prstGeom>
        </p:spPr>
        <p:txBody>
          <a:bodyPr vert="horz" lIns="91440" tIns="45720" rIns="91440" bIns="45720" rtlCol="0" anchor="b"/>
          <a:lstStyle>
            <a:lvl1pPr algn="r">
              <a:defRPr sz="1200"/>
            </a:lvl1pPr>
          </a:lstStyle>
          <a:p>
            <a:fld id="{E4136D4F-0403-4097-A3D6-215178FFC0C5}" type="slidenum">
              <a:rPr lang="en-US" smtClean="0"/>
              <a:pPr/>
              <a:t>‹#›</a:t>
            </a:fld>
            <a:endParaRPr lang="en-US"/>
          </a:p>
        </p:txBody>
      </p:sp>
    </p:spTree>
    <p:extLst>
      <p:ext uri="{BB962C8B-B14F-4D97-AF65-F5344CB8AC3E}">
        <p14:creationId xmlns:p14="http://schemas.microsoft.com/office/powerpoint/2010/main" val="2468004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algn="l" defTabSz="922338">
              <a:defRPr sz="1200">
                <a:solidFill>
                  <a:schemeClr val="tx1"/>
                </a:solidFill>
                <a:latin typeface="Times" pitchFamily="18" charset="0"/>
              </a:defRPr>
            </a:lvl1pPr>
          </a:lstStyle>
          <a:p>
            <a:endParaRPr lang="en-US"/>
          </a:p>
        </p:txBody>
      </p:sp>
      <p:sp>
        <p:nvSpPr>
          <p:cNvPr id="4099"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algn="r" defTabSz="922338">
              <a:defRPr sz="1200">
                <a:solidFill>
                  <a:schemeClr val="tx1"/>
                </a:solidFill>
                <a:latin typeface="Times" pitchFamily="18" charset="0"/>
              </a:defRPr>
            </a:lvl1pPr>
          </a:lstStyle>
          <a:p>
            <a:endParaRPr lang="en-US"/>
          </a:p>
        </p:txBody>
      </p:sp>
      <p:sp>
        <p:nvSpPr>
          <p:cNvPr id="4100"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23925" y="4379913"/>
            <a:ext cx="5086350" cy="4148137"/>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algn="l" defTabSz="922338">
              <a:defRPr sz="1200">
                <a:solidFill>
                  <a:schemeClr val="tx1"/>
                </a:solidFill>
                <a:latin typeface="Times" pitchFamily="18" charset="0"/>
              </a:defRPr>
            </a:lvl1pPr>
          </a:lstStyle>
          <a:p>
            <a:endParaRPr lang="en-US"/>
          </a:p>
        </p:txBody>
      </p:sp>
      <p:sp>
        <p:nvSpPr>
          <p:cNvPr id="4103"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algn="r" defTabSz="922338">
              <a:defRPr sz="1200">
                <a:solidFill>
                  <a:schemeClr val="tx1"/>
                </a:solidFill>
                <a:latin typeface="Times" pitchFamily="18" charset="0"/>
              </a:defRPr>
            </a:lvl1pPr>
          </a:lstStyle>
          <a:p>
            <a:fld id="{03138825-A23D-4068-9DC5-5545CCCA919B}" type="slidenum">
              <a:rPr lang="en-US"/>
              <a:pPr/>
              <a:t>‹#›</a:t>
            </a:fld>
            <a:endParaRPr lang="en-US"/>
          </a:p>
        </p:txBody>
      </p:sp>
    </p:spTree>
    <p:extLst>
      <p:ext uri="{BB962C8B-B14F-4D97-AF65-F5344CB8AC3E}">
        <p14:creationId xmlns:p14="http://schemas.microsoft.com/office/powerpoint/2010/main" val="2375605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38825-A23D-4068-9DC5-5545CCCA919B}" type="slidenum">
              <a:rPr lang="en-US" smtClean="0"/>
              <a:pPr/>
              <a:t>1</a:t>
            </a:fld>
            <a:endParaRPr lang="en-US"/>
          </a:p>
        </p:txBody>
      </p:sp>
    </p:spTree>
    <p:extLst>
      <p:ext uri="{BB962C8B-B14F-4D97-AF65-F5344CB8AC3E}">
        <p14:creationId xmlns:p14="http://schemas.microsoft.com/office/powerpoint/2010/main" val="205153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7" name="Picture 2" descr="C:\Documents and Settings\m28800\Desktop\PPTSparkLines-01.png"/>
          <p:cNvPicPr>
            <a:picLocks noChangeAspect="1" noChangeArrowheads="1"/>
          </p:cNvPicPr>
          <p:nvPr userDrawn="1"/>
        </p:nvPicPr>
        <p:blipFill>
          <a:blip r:embed="rId2" cstate="print"/>
          <a:srcRect/>
          <a:stretch>
            <a:fillRect/>
          </a:stretch>
        </p:blipFill>
        <p:spPr bwMode="auto">
          <a:xfrm>
            <a:off x="4413250" y="0"/>
            <a:ext cx="4730750" cy="6858000"/>
          </a:xfrm>
          <a:prstGeom prst="rect">
            <a:avLst/>
          </a:prstGeom>
          <a:noFill/>
        </p:spPr>
      </p:pic>
      <p:sp>
        <p:nvSpPr>
          <p:cNvPr id="154635" name="Rectangle 11"/>
          <p:cNvSpPr>
            <a:spLocks noGrp="1" noChangeArrowheads="1"/>
          </p:cNvSpPr>
          <p:nvPr>
            <p:ph type="ctrTitle" hasCustomPrompt="1"/>
          </p:nvPr>
        </p:nvSpPr>
        <p:spPr>
          <a:xfrm>
            <a:off x="762000" y="1827213"/>
            <a:ext cx="4657725" cy="1143000"/>
          </a:xfrm>
        </p:spPr>
        <p:txBody>
          <a:bodyPr anchor="b"/>
          <a:lstStyle>
            <a:lvl1pPr algn="l">
              <a:defRPr baseline="0">
                <a:solidFill>
                  <a:schemeClr val="tx2">
                    <a:lumMod val="95000"/>
                    <a:lumOff val="5000"/>
                  </a:schemeClr>
                </a:solidFill>
                <a:effectLst/>
              </a:defRPr>
            </a:lvl1pPr>
          </a:lstStyle>
          <a:p>
            <a:r>
              <a:rPr lang="en-US" dirty="0" smtClean="0"/>
              <a:t>Click to edit master title style </a:t>
            </a:r>
            <a:br>
              <a:rPr lang="en-US" dirty="0" smtClean="0"/>
            </a:br>
            <a:endParaRPr lang="en-US" dirty="0"/>
          </a:p>
        </p:txBody>
      </p:sp>
      <p:sp>
        <p:nvSpPr>
          <p:cNvPr id="154636" name="Rectangle 12"/>
          <p:cNvSpPr>
            <a:spLocks noGrp="1" noChangeArrowheads="1"/>
          </p:cNvSpPr>
          <p:nvPr>
            <p:ph type="subTitle" idx="1" hasCustomPrompt="1"/>
          </p:nvPr>
        </p:nvSpPr>
        <p:spPr>
          <a:xfrm>
            <a:off x="762000" y="3536950"/>
            <a:ext cx="4352925" cy="361282"/>
          </a:xfrm>
        </p:spPr>
        <p:txBody>
          <a:bodyPr/>
          <a:lstStyle>
            <a:lvl1pPr marL="0" indent="0">
              <a:buFontTx/>
              <a:buNone/>
              <a:defRPr b="1" baseline="0">
                <a:solidFill>
                  <a:schemeClr val="tx2">
                    <a:lumMod val="95000"/>
                    <a:lumOff val="5000"/>
                  </a:schemeClr>
                </a:solidFill>
              </a:defRPr>
            </a:lvl1pPr>
          </a:lstStyle>
          <a:p>
            <a:r>
              <a:rPr lang="en-US" dirty="0" smtClean="0"/>
              <a:t>Click to edit master author style</a:t>
            </a:r>
          </a:p>
        </p:txBody>
      </p:sp>
      <p:sp>
        <p:nvSpPr>
          <p:cNvPr id="15" name="Text Placeholder 14"/>
          <p:cNvSpPr>
            <a:spLocks noGrp="1"/>
          </p:cNvSpPr>
          <p:nvPr>
            <p:ph type="body" sz="quarter" idx="10" hasCustomPrompt="1"/>
          </p:nvPr>
        </p:nvSpPr>
        <p:spPr>
          <a:xfrm>
            <a:off x="749968" y="3898232"/>
            <a:ext cx="4103687" cy="652557"/>
          </a:xfrm>
        </p:spPr>
        <p:txBody>
          <a:bodyPr/>
          <a:lstStyle>
            <a:lvl1pPr>
              <a:buNone/>
              <a:defRPr sz="1600" baseline="0"/>
            </a:lvl1pPr>
          </a:lstStyle>
          <a:p>
            <a:pPr lvl="0"/>
            <a:r>
              <a:rPr lang="en-US" dirty="0" smtClean="0"/>
              <a:t>Click to add master date</a:t>
            </a:r>
            <a:endParaRPr lang="en-US" dirty="0"/>
          </a:p>
        </p:txBody>
      </p:sp>
    </p:spTree>
  </p:cSld>
  <p:clrMapOvr>
    <a:masterClrMapping/>
  </p:clrMapOvr>
  <p:transition>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62063"/>
            <a:ext cx="8232775" cy="4705600"/>
          </a:xfrm>
        </p:spPr>
        <p:txBody>
          <a:bodyPr/>
          <a:lstStyle>
            <a:lvl1pPr>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Box 14"/>
          <p:cNvSpPr txBox="1"/>
          <p:nvPr userDrawn="1"/>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62063"/>
            <a:ext cx="4024371" cy="4446587"/>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970" y="1262063"/>
            <a:ext cx="4026005" cy="4446587"/>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Box 14"/>
          <p:cNvSpPr txBox="1"/>
          <p:nvPr userDrawn="1"/>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8232775" cy="948583"/>
          </a:xfrm>
        </p:spPr>
        <p:txBody>
          <a:bodyPr/>
          <a:lstStyle>
            <a:lvl1pPr>
              <a:defRPr b="1"/>
            </a:lvl1pPr>
          </a:lstStyle>
          <a:p>
            <a:r>
              <a:rPr lang="en-US" dirty="0" smtClean="0"/>
              <a:t>Click to edit master title style</a:t>
            </a:r>
            <a:endParaRPr lang="en-US" dirty="0"/>
          </a:p>
        </p:txBody>
      </p:sp>
      <p:sp>
        <p:nvSpPr>
          <p:cNvPr id="11" name="TextBox 10"/>
          <p:cNvSpPr txBox="1"/>
          <p:nvPr userDrawn="1"/>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bwMode="auto">
          <a:xfrm>
            <a:off x="1" y="948583"/>
            <a:ext cx="9144000" cy="86224"/>
          </a:xfrm>
          <a:prstGeom prst="rect">
            <a:avLst/>
          </a:prstGeom>
          <a:solidFill>
            <a:srgbClr val="45637A"/>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6185A2"/>
              </a:solidFill>
              <a:effectLst/>
              <a:latin typeface="Arial" charset="0"/>
            </a:endParaRPr>
          </a:p>
        </p:txBody>
      </p:sp>
      <p:sp>
        <p:nvSpPr>
          <p:cNvPr id="153602" name="Rectangle 2"/>
          <p:cNvSpPr>
            <a:spLocks noGrp="1" noChangeArrowheads="1"/>
          </p:cNvSpPr>
          <p:nvPr>
            <p:ph type="title"/>
          </p:nvPr>
        </p:nvSpPr>
        <p:spPr bwMode="auto">
          <a:xfrm>
            <a:off x="457200" y="0"/>
            <a:ext cx="8232775" cy="9485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53603" name="Rectangle 3"/>
          <p:cNvSpPr>
            <a:spLocks noGrp="1" noChangeArrowheads="1"/>
          </p:cNvSpPr>
          <p:nvPr>
            <p:ph type="body" idx="1"/>
          </p:nvPr>
        </p:nvSpPr>
        <p:spPr bwMode="auto">
          <a:xfrm>
            <a:off x="457200" y="1262063"/>
            <a:ext cx="8232775" cy="4446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Rectangle 17"/>
          <p:cNvSpPr/>
          <p:nvPr/>
        </p:nvSpPr>
        <p:spPr bwMode="auto">
          <a:xfrm>
            <a:off x="-1" y="6785518"/>
            <a:ext cx="9144001" cy="72482"/>
          </a:xfrm>
          <a:prstGeom prst="rect">
            <a:avLst/>
          </a:prstGeom>
          <a:solidFill>
            <a:srgbClr val="B5BA0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6185A2"/>
              </a:solidFill>
              <a:effectLst/>
              <a:latin typeface="Arial" charset="0"/>
            </a:endParaRPr>
          </a:p>
        </p:txBody>
      </p:sp>
      <p:sp>
        <p:nvSpPr>
          <p:cNvPr id="8" name="TextBox 7"/>
          <p:cNvSpPr txBox="1"/>
          <p:nvPr/>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63" r:id="rId2"/>
    <p:sldLayoutId id="2147483665" r:id="rId3"/>
    <p:sldLayoutId id="2147483660" r:id="rId4"/>
  </p:sldLayoutIdLst>
  <p:transition>
    <p:cut/>
  </p:transition>
  <p:timing>
    <p:tnLst>
      <p:par>
        <p:cTn id="1" dur="indefinite" restart="never" nodeType="tmRoot"/>
      </p:par>
    </p:tnLst>
  </p:timing>
  <p:hf hdr="0" ftr="0" dt="0"/>
  <p:txStyles>
    <p:titleStyle>
      <a:lvl1pPr algn="ctr" rtl="0" eaLnBrk="1" fontAlgn="base" hangingPunct="1">
        <a:spcBef>
          <a:spcPct val="0"/>
        </a:spcBef>
        <a:spcAft>
          <a:spcPct val="0"/>
        </a:spcAft>
        <a:defRPr sz="2400" b="1" cap="none" spc="0">
          <a:ln>
            <a:noFill/>
          </a:ln>
          <a:solidFill>
            <a:schemeClr val="tx1"/>
          </a:solidFill>
          <a:effectLst/>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1" fontAlgn="base" hangingPunct="1">
        <a:spcBef>
          <a:spcPct val="20000"/>
        </a:spcBef>
        <a:spcAft>
          <a:spcPct val="0"/>
        </a:spcAft>
        <a:buSzPct val="115000"/>
        <a:buFont typeface="Arial" pitchFamily="34" charset="0"/>
        <a:buChar char="■"/>
        <a:defRPr>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SzPct val="140000"/>
        <a:buFont typeface="Arial" pitchFamily="34" charset="0"/>
        <a:buChar char="•"/>
        <a:defRPr sz="1600">
          <a:solidFill>
            <a:schemeClr val="tx2">
              <a:lumMod val="95000"/>
              <a:lumOff val="5000"/>
            </a:schemeClr>
          </a:solidFill>
          <a:latin typeface="+mn-lt"/>
        </a:defRPr>
      </a:lvl2pPr>
      <a:lvl3pPr marL="1143000" indent="-228600" algn="l" rtl="0" eaLnBrk="1" fontAlgn="base" hangingPunct="1">
        <a:spcBef>
          <a:spcPct val="20000"/>
        </a:spcBef>
        <a:spcAft>
          <a:spcPct val="0"/>
        </a:spcAft>
        <a:buSzPct val="110000"/>
        <a:buFont typeface="Arial" pitchFamily="34" charset="0"/>
        <a:buChar char="–"/>
        <a:defRPr sz="1600">
          <a:solidFill>
            <a:schemeClr val="tx2">
              <a:lumMod val="95000"/>
              <a:lumOff val="5000"/>
            </a:schemeClr>
          </a:solidFill>
          <a:latin typeface="+mn-lt"/>
        </a:defRPr>
      </a:lvl3pPr>
      <a:lvl4pPr marL="1600200" indent="-228600" algn="l" rtl="0" eaLnBrk="1" fontAlgn="base" hangingPunct="1">
        <a:spcBef>
          <a:spcPct val="20000"/>
        </a:spcBef>
        <a:spcAft>
          <a:spcPct val="0"/>
        </a:spcAft>
        <a:buSzPct val="90000"/>
        <a:buFont typeface="Courier New" pitchFamily="49" charset="0"/>
        <a:buChar char="o"/>
        <a:defRPr sz="1600">
          <a:solidFill>
            <a:schemeClr val="tx2">
              <a:lumMod val="95000"/>
              <a:lumOff val="5000"/>
            </a:schemeClr>
          </a:solidFill>
          <a:latin typeface="+mn-lt"/>
        </a:defRPr>
      </a:lvl4pPr>
      <a:lvl5pPr marL="2057400" indent="-228600" algn="l" rtl="0" eaLnBrk="1" fontAlgn="base" hangingPunct="1">
        <a:spcBef>
          <a:spcPct val="20000"/>
        </a:spcBef>
        <a:spcAft>
          <a:spcPct val="0"/>
        </a:spcAft>
        <a:buSzPct val="100000"/>
        <a:buFont typeface="Wingdings" pitchFamily="2" charset="2"/>
        <a:buChar char="ü"/>
        <a:defRPr sz="16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Project – individual </a:t>
            </a:r>
            <a:endParaRPr lang="en-US" dirty="0"/>
          </a:p>
        </p:txBody>
      </p:sp>
      <p:sp>
        <p:nvSpPr>
          <p:cNvPr id="3" name="Content Placeholder 2"/>
          <p:cNvSpPr>
            <a:spLocks noGrp="1"/>
          </p:cNvSpPr>
          <p:nvPr>
            <p:ph idx="1"/>
          </p:nvPr>
        </p:nvSpPr>
        <p:spPr/>
        <p:txBody>
          <a:bodyPr/>
          <a:lstStyle/>
          <a:p>
            <a:r>
              <a:rPr lang="en-US" dirty="0" smtClean="0"/>
              <a:t>Mid-term (due date: </a:t>
            </a:r>
            <a:r>
              <a:rPr lang="en-US" smtClean="0"/>
              <a:t>March </a:t>
            </a:r>
            <a:r>
              <a:rPr lang="en-US" smtClean="0"/>
              <a:t>26</a:t>
            </a:r>
            <a:r>
              <a:rPr lang="en-US" smtClean="0"/>
              <a:t> </a:t>
            </a:r>
            <a:r>
              <a:rPr lang="en-US" dirty="0" smtClean="0"/>
              <a:t>11:59 pm)</a:t>
            </a:r>
          </a:p>
          <a:p>
            <a:r>
              <a:rPr lang="en-US" dirty="0" smtClean="0"/>
              <a:t>Use a dataset of your choosing</a:t>
            </a:r>
          </a:p>
          <a:p>
            <a:pPr lvl="1"/>
            <a:r>
              <a:rPr lang="en-US" dirty="0" smtClean="0"/>
              <a:t>Please send me a summary of the data for review by 2/26</a:t>
            </a:r>
          </a:p>
          <a:p>
            <a:r>
              <a:rPr lang="en-US" dirty="0" smtClean="0"/>
              <a:t>Must have at least one transformation</a:t>
            </a:r>
          </a:p>
          <a:p>
            <a:r>
              <a:rPr lang="en-US" dirty="0" smtClean="0"/>
              <a:t>Must have at least one calculated column</a:t>
            </a:r>
          </a:p>
          <a:p>
            <a:r>
              <a:rPr lang="en-US" dirty="0" smtClean="0"/>
              <a:t>Must have at least three visualizations</a:t>
            </a:r>
          </a:p>
          <a:p>
            <a:r>
              <a:rPr lang="en-US" dirty="0" smtClean="0"/>
              <a:t>Must tell a story</a:t>
            </a:r>
          </a:p>
          <a:p>
            <a:pPr lvl="1"/>
            <a:r>
              <a:rPr lang="en-US" dirty="0" smtClean="0"/>
              <a:t>Be creative!</a:t>
            </a:r>
            <a:endParaRPr lang="en-US" dirty="0"/>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Noblis PowerPoint Template">
  <a:themeElements>
    <a:clrScheme name="Noblis">
      <a:dk1>
        <a:srgbClr val="000000"/>
      </a:dk1>
      <a:lt1>
        <a:srgbClr val="FFFFFF"/>
      </a:lt1>
      <a:dk2>
        <a:srgbClr val="000000"/>
      </a:dk2>
      <a:lt2>
        <a:srgbClr val="808080"/>
      </a:lt2>
      <a:accent1>
        <a:srgbClr val="00B0F0"/>
      </a:accent1>
      <a:accent2>
        <a:srgbClr val="92D050"/>
      </a:accent2>
      <a:accent3>
        <a:srgbClr val="FBE810"/>
      </a:accent3>
      <a:accent4>
        <a:srgbClr val="FFAB4A"/>
      </a:accent4>
      <a:accent5>
        <a:srgbClr val="3F98C2"/>
      </a:accent5>
      <a:accent6>
        <a:srgbClr val="C00000"/>
      </a:accent6>
      <a:hlink>
        <a:srgbClr val="009999"/>
      </a:hlink>
      <a:folHlink>
        <a:srgbClr val="3F98C2"/>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err="1" smtClean="0">
            <a:solidFill>
              <a:schemeClr val="bg1"/>
            </a:solidFill>
          </a:defRPr>
        </a:defPPr>
      </a:lstStyle>
      <a:style>
        <a:lnRef idx="3">
          <a:schemeClr val="lt1"/>
        </a:lnRef>
        <a:fillRef idx="1">
          <a:schemeClr val="dk1"/>
        </a:fillRef>
        <a:effectRef idx="1">
          <a:schemeClr val="dk1"/>
        </a:effectRef>
        <a:fontRef idx="minor">
          <a:schemeClr val="lt1"/>
        </a:fontRef>
      </a: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6185A2"/>
            </a:solidFill>
            <a:effectLst/>
            <a:latin typeface="Arial" charset="0"/>
          </a:defRPr>
        </a:defPPr>
      </a:lstStyle>
    </a:lnDef>
    <a:txDef>
      <a:spPr>
        <a:noFill/>
      </a:spPr>
      <a:bodyPr wrap="square" rtlCol="0">
        <a:spAutoFit/>
      </a:bodyPr>
      <a:lstStyle>
        <a:defPPr>
          <a:defRPr dirty="0" err="1" smtClean="0">
            <a:solidFill>
              <a:schemeClr val="tx2"/>
            </a:solidFill>
          </a:defRPr>
        </a:defPPr>
      </a:lstStyle>
    </a:tx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6185A2"/>
        </a:dk1>
        <a:lt1>
          <a:srgbClr val="FFFFFF"/>
        </a:lt1>
        <a:dk2>
          <a:srgbClr val="6185A2"/>
        </a:dk2>
        <a:lt2>
          <a:srgbClr val="DDDDDD"/>
        </a:lt2>
        <a:accent1>
          <a:srgbClr val="FFD55C"/>
        </a:accent1>
        <a:accent2>
          <a:srgbClr val="45637A"/>
        </a:accent2>
        <a:accent3>
          <a:srgbClr val="FFFFFF"/>
        </a:accent3>
        <a:accent4>
          <a:srgbClr val="52718A"/>
        </a:accent4>
        <a:accent5>
          <a:srgbClr val="FFE7B5"/>
        </a:accent5>
        <a:accent6>
          <a:srgbClr val="3E596E"/>
        </a:accent6>
        <a:hlink>
          <a:srgbClr val="60B4D6"/>
        </a:hlink>
        <a:folHlink>
          <a:srgbClr val="C4D52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Old_x0020_Number xmlns="9f6bb84c-772b-461d-9250-9969eea50805">NA</Old_x0020_Number>
    <Doc_x0020_Number xmlns="9f6bb84c-772b-461d-9250-9969eea50805">QF 4.3-001</Doc_x0020_Number>
    <Rev xmlns="9f6bb84c-772b-461d-9250-9969eea50805">3</Rev>
    <Dept_x0020_Number xmlns="9f6bb84c-772b-461d-9250-9969eea50805">M131</Dept_x0020_Number>
    <Approved_x0020_Date xmlns="9f6bb84c-772b-461d-9250-9969eea50805">2013-01-01T05:00:00+00:00</Approved_x0020_Date>
    <Doc_x0020_Owner xmlns="9f6bb84c-772b-461d-9250-9969eea50805">Corporate Communications</Doc_x0020_Owner>
    <Effective_x0020_Date xmlns="9f6bb84c-772b-461d-9250-9969eea50805">2013-01-01T05:00:00+00:00</Effective_x0020_Date>
    <Doc_x0020_Description xmlns="9f6bb84c-772b-461d-9250-9969eea50805">Official Noblis PowerPoint Template</Doc_x0020_Description>
    <Governance_x0020_Area xmlns="9f6bb84c-772b-461d-9250-9969eea50805">4.3 Branding</Governance_x0020_Area>
    <Suffix_x0020_Number xmlns="9f6bb84c-772b-461d-9250-9969eea50805">001</Suffix_x0020_Number>
    <Doc_x0020_Pages xmlns="9f6bb84c-772b-461d-9250-9969eea50805" xsi:nil="true"/>
    <Service_x0020_Area xmlns="9f6bb84c-772b-461d-9250-9969eea50805">
      <Value>5</Value>
    </Service_x0020_Area>
    <QMS_x0020_Tier xmlns="9f6bb84c-772b-461d-9250-9969eea50805">5 - Form</QMS_x0020_Tier>
    <Revision_x0020_Date xmlns="9f6bb84c-772b-461d-9250-9969eea50805">2013-01-01T05:00:00+00:00</Revision_x0020_Date>
    <Doc_x0020_Subject xmlns="9f6bb84c-772b-461d-9250-9969eea50805">
      <Value>Forms</Value>
      <Value>Graphics</Value>
    </Doc_x0020_Subject>
    <Doc_x0020_Contact xmlns="9f6bb84c-772b-461d-9250-9969eea50805">
      <UserInfo>
        <DisplayName>Sendek, Laury A.</DisplayName>
        <AccountId>845</AccountId>
        <AccountType/>
      </UserInfo>
    </Doc_x0020_Contact>
    <ISO_x0020_Clauses xmlns="9f6bb84c-772b-461d-9250-9969eea50805" xsi:nil="true"/>
    <QMS_x0020_Footer xmlns="9f6bb84c-772b-461d-9250-9969eea50805">© 2013 Noblis, Inc. All rights reserved. Proprietary to Noblis. The controlled version is in the QMS.</QMS_x0020_Footer>
    <Doc_x0020_Audience xmlns="9f6bb84c-772b-461d-9250-9969eea50805">All Employees</Doc_x0020_Audience>
    <Revision_x0020_History xmlns="9f6bb84c-772b-461d-9250-9969eea50805">1-7-13
Updated copyright date.
4-10-12
Per Amr's request at last Management Review meeting, the first page has been deleted from this PowerPoint presentation.
2-27-2012 changed copyright date to 2012.
2-16-12
Corrected date in footer as it was incorrect.  Should be 2011 not 2110
Added copyright symbol and placed disclaimer on all template pages.
Changed name to match version currently in QMS.</Revision_x0020_History>
    <Related_x0020_Documents xmlns="9f6bb84c-772b-461d-9250-9969eea50805" xsi:nil="true"/>
    <Doc_x0020_Status xmlns="9f6bb84c-772b-461d-9250-9969eea50805">Published to QMS</Doc_x0020_Status>
    <Origin xmlns="9f6bb84c-772b-461d-9250-9969eea50805">Internal</Origin>
    <Record_x0020_Type_x0020_Ref_x0020_No xmlns="9f6bb84c-772b-461d-9250-9969eea50805">375</Record_x0020_Type_x0020_Ref_x0020_No>
  </documentManagement>
</p:properties>
</file>

<file path=customXml/item2.xml><?xml version="1.0" encoding="utf-8"?>
<ct:contentTypeSchema xmlns:ct="http://schemas.microsoft.com/office/2006/metadata/contentType" xmlns:ma="http://schemas.microsoft.com/office/2006/metadata/properties/metaAttributes" ct:_="" ma:_="" ma:contentTypeName="QMS Document" ma:contentTypeID="0x010100DEA820C9A8027C41A92C5D6408D549C600DA0474ADF08B5B46BD28BF8E339B6907" ma:contentTypeVersion="41" ma:contentTypeDescription="This content type is used for all QMS documents." ma:contentTypeScope="" ma:versionID="c165546c983c2b025e1faf1c0e6b2ec3">
  <xsd:schema xmlns:xsd="http://www.w3.org/2001/XMLSchema" xmlns:xs="http://www.w3.org/2001/XMLSchema" xmlns:p="http://schemas.microsoft.com/office/2006/metadata/properties" xmlns:ns1="9f6bb84c-772b-461d-9250-9969eea50805" targetNamespace="http://schemas.microsoft.com/office/2006/metadata/properties" ma:root="true" ma:fieldsID="1cb65b8ef544dd8f3696452fa82affae" ns1:_="">
    <xsd:import namespace="9f6bb84c-772b-461d-9250-9969eea50805"/>
    <xsd:element name="properties">
      <xsd:complexType>
        <xsd:sequence>
          <xsd:element name="documentManagement">
            <xsd:complexType>
              <xsd:all>
                <xsd:element ref="ns1:Doc_x0020_Number" minOccurs="0"/>
                <xsd:element ref="ns1:QMS_x0020_Tier" minOccurs="0"/>
                <xsd:element ref="ns1:Governance_x0020_Area" minOccurs="0"/>
                <xsd:element ref="ns1:Suffix_x0020_Number" minOccurs="0"/>
                <xsd:element ref="ns1:Doc_x0020_Owner" minOccurs="0"/>
                <xsd:element ref="ns1:Doc_x0020_Contact" minOccurs="0"/>
                <xsd:element ref="ns1:Dept_x0020_Number" minOccurs="0"/>
                <xsd:element ref="ns1:Old_x0020_Number" minOccurs="0"/>
                <xsd:element ref="ns1:Effective_x0020_Date" minOccurs="0"/>
                <xsd:element ref="ns1:Revision_x0020_Date" minOccurs="0"/>
                <xsd:element ref="ns1:Rev" minOccurs="0"/>
                <xsd:element ref="ns1:Approved_x0020_Date" minOccurs="0"/>
                <xsd:element ref="ns1:Doc_x0020_Description" minOccurs="0"/>
                <xsd:element ref="ns1:Doc_x0020_Status" minOccurs="0"/>
                <xsd:element ref="ns1:Doc_x0020_Pages" minOccurs="0"/>
                <xsd:element ref="ns1:Service_x0020_Area" minOccurs="0"/>
                <xsd:element ref="ns1:Doc_x0020_Subject" minOccurs="0"/>
                <xsd:element ref="ns1:ISO_x0020_Clauses" minOccurs="0"/>
                <xsd:element ref="ns1:QMS_x0020_Footer" minOccurs="0"/>
                <xsd:element ref="ns1:Revision_x0020_History" minOccurs="0"/>
                <xsd:element ref="ns1:Doc_x0020_Audience" minOccurs="0"/>
                <xsd:element ref="ns1:Related_x0020_Documents" minOccurs="0"/>
                <xsd:element ref="ns1:Origin" minOccurs="0"/>
                <xsd:element ref="ns1:Record_x0020_Type_x0020_Ref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6bb84c-772b-461d-9250-9969eea50805" elementFormDefault="qualified">
    <xsd:import namespace="http://schemas.microsoft.com/office/2006/documentManagement/types"/>
    <xsd:import namespace="http://schemas.microsoft.com/office/infopath/2007/PartnerControls"/>
    <xsd:element name="Doc_x0020_Number" ma:index="0" nillable="true" ma:displayName="Doc Number" ma:description="Enter the unique document number consisting of prefix, governance area, and suffix." ma:internalName="Doc_x0020_Number0">
      <xsd:simpleType>
        <xsd:restriction base="dms:Text">
          <xsd:maxLength value="20"/>
        </xsd:restriction>
      </xsd:simpleType>
    </xsd:element>
    <xsd:element name="QMS_x0020_Tier" ma:index="3" nillable="true" ma:displayName="QMS Tier" ma:description="Select the correct QMS tier for this document." ma:format="RadioButtons" ma:internalName="QMS_x0020_Tier0">
      <xsd:simpleType>
        <xsd:restriction base="dms:Choice">
          <xsd:enumeration value="1 - Policy"/>
          <xsd:enumeration value="2 - Procedure"/>
          <xsd:enumeration value="3 - Work Instruction"/>
          <xsd:enumeration value="4 - Guideline"/>
          <xsd:enumeration value="5 - Form"/>
        </xsd:restriction>
      </xsd:simpleType>
    </xsd:element>
    <xsd:element name="Governance_x0020_Area" ma:index="5" nillable="true" ma:displayName="Governance Area" ma:description="Select the governance area for this document." ma:format="Dropdown" ma:internalName="Governance_x0020_Area0">
      <xsd:simpleType>
        <xsd:restriction base="dms:Choice">
          <xsd:enumeration value="1.1 Quality Management"/>
          <xsd:enumeration value="1.2 Legal and Compliance"/>
          <xsd:enumeration value="1.3 Program Management"/>
          <xsd:enumeration value="1.4 Business Continuity"/>
          <xsd:enumeration value="1.5 Technology"/>
          <xsd:enumeration value="2.1 Employment"/>
          <xsd:enumeration value="2.2 Work Environment"/>
          <xsd:enumeration value="2.3 Compensation and Benefits"/>
          <xsd:enumeration value="2.4 Travel and Transportation"/>
          <xsd:enumeration value="2.5 Talent Management"/>
          <xsd:enumeration value="3.1 Client Service Management"/>
          <xsd:enumeration value="3.2 Contracts"/>
          <xsd:enumeration value="3.3 Billing"/>
          <xsd:enumeration value="4.1 Business Development"/>
          <xsd:enumeration value="4.2 Proposal Management"/>
          <xsd:enumeration value="4.3 Branding"/>
          <xsd:enumeration value="4.4 Communication"/>
          <xsd:enumeration value="5.1 Accounting and Finance"/>
          <xsd:enumeration value="5.2 Pricing"/>
          <xsd:enumeration value="5.3 Procurement and Subcontracts"/>
          <xsd:enumeration value="5.4 Treasury"/>
          <xsd:enumeration value="6.1 Asset Management"/>
          <xsd:enumeration value="6.2 Site Administration"/>
          <xsd:enumeration value="6.3 Corporate Information Management"/>
          <xsd:enumeration value="6.4 Facilities"/>
          <xsd:enumeration value="6.5 Security"/>
        </xsd:restriction>
      </xsd:simpleType>
    </xsd:element>
    <xsd:element name="Suffix_x0020_Number" ma:index="6" nillable="true" ma:displayName="Suffix Number" ma:description="Enter the correct 3 digit suffix.  With the prefix and governance area, this will create a unique document number." ma:internalName="Suffix_x0020_Number0">
      <xsd:simpleType>
        <xsd:restriction base="dms:Text">
          <xsd:maxLength value="10"/>
        </xsd:restriction>
      </xsd:simpleType>
    </xsd:element>
    <xsd:element name="Doc_x0020_Owner" ma:index="7" nillable="true" ma:displayName="Doc Owner" ma:description="Enter the name of the group that owns the document." ma:internalName="Doc_x0020_Owner0" ma:readOnly="false">
      <xsd:simpleType>
        <xsd:restriction base="dms:Text">
          <xsd:maxLength value="255"/>
        </xsd:restriction>
      </xsd:simpleType>
    </xsd:element>
    <xsd:element name="Doc_x0020_Contact" ma:index="8" nillable="true" ma:displayName="Doc Contact" ma:description="Enter or select the contact person for the document." ma:list="UserInfo" ma:SharePointGroup="0" ma:internalName="Doc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pt_x0020_Number" ma:index="9" nillable="true" ma:displayName="Dept Number" ma:description="Enter the number of the owning department." ma:internalName="Dept_x0020_Number0" ma:readOnly="false">
      <xsd:simpleType>
        <xsd:restriction base="dms:Text">
          <xsd:maxLength value="6"/>
        </xsd:restriction>
      </xsd:simpleType>
    </xsd:element>
    <xsd:element name="Old_x0020_Number" ma:index="10" nillable="true" ma:displayName="Old Number" ma:default="NA" ma:description="Enter the old document number (P&amp;P or Form) or NA" ma:internalName="Old_x0020_Number0">
      <xsd:simpleType>
        <xsd:restriction base="dms:Text">
          <xsd:maxLength value="255"/>
        </xsd:restriction>
      </xsd:simpleType>
    </xsd:element>
    <xsd:element name="Effective_x0020_Date" ma:index="11" nillable="true" ma:displayName="Effective Date" ma:default="[today]" ma:description="Enter the effective date for this document." ma:format="DateOnly" ma:internalName="Effective_x0020_Date0">
      <xsd:simpleType>
        <xsd:restriction base="dms:DateTime"/>
      </xsd:simpleType>
    </xsd:element>
    <xsd:element name="Revision_x0020_Date" ma:index="12" nillable="true" ma:displayName="Revision Date" ma:default="[today]" ma:description="Enter the date of the last revision." ma:format="DateOnly" ma:internalName="Revision_x0020_Date0">
      <xsd:simpleType>
        <xsd:restriction base="dms:DateTime"/>
      </xsd:simpleType>
    </xsd:element>
    <xsd:element name="Rev" ma:index="13" nillable="true" ma:displayName="Rev" ma:default="0" ma:description="Revision number" ma:internalName="Rev0">
      <xsd:simpleType>
        <xsd:restriction base="dms:Text">
          <xsd:maxLength value="3"/>
        </xsd:restriction>
      </xsd:simpleType>
    </xsd:element>
    <xsd:element name="Approved_x0020_Date" ma:index="14" nillable="true" ma:displayName="Approved Date" ma:description="Enter the latest date this document was approved." ma:format="DateOnly" ma:internalName="Approved_x0020_Date0">
      <xsd:simpleType>
        <xsd:restriction base="dms:DateTime"/>
      </xsd:simpleType>
    </xsd:element>
    <xsd:element name="Doc_x0020_Description" ma:index="15" nillable="true" ma:displayName="Doc Description" ma:description="Enter a brief description of the document." ma:internalName="Doc_x0020_Description">
      <xsd:simpleType>
        <xsd:restriction base="dms:Note">
          <xsd:maxLength value="255"/>
        </xsd:restriction>
      </xsd:simpleType>
    </xsd:element>
    <xsd:element name="Doc_x0020_Status" ma:index="16" nillable="true" ma:displayName="Doc Status" ma:default="QA Reviewed - Waiting Process Owner Approval" ma:description="Select the correct status for the document." ma:format="Dropdown" ma:internalName="Doc_x0020_Status0">
      <xsd:simpleType>
        <xsd:restriction base="dms:Choice">
          <xsd:enumeration value="QA Reviewed - Waiting Process Owner Approval"/>
          <xsd:enumeration value="QA Reviewed - Waiting Process Owner Revisions"/>
          <xsd:enumeration value="Approved by Process Owner"/>
          <xsd:enumeration value="Approved by General Counsel- Waiting CF&amp;AO Approval (Policy Only)"/>
          <xsd:enumeration value="Approved by CF&amp;AO - Waiting President Approval (Policy Only)"/>
          <xsd:enumeration value="Approved by President (Policy Only)"/>
          <xsd:enumeration value="Approved by Management Representative"/>
          <xsd:enumeration value="Published to QMS"/>
        </xsd:restriction>
      </xsd:simpleType>
    </xsd:element>
    <xsd:element name="Doc_x0020_Pages" ma:index="17" nillable="true" ma:displayName="Doc Pages" ma:description="Enter the number of pages in the document." ma:internalName="Doc_x0020_Pages">
      <xsd:simpleType>
        <xsd:restriction base="dms:Text">
          <xsd:maxLength value="4"/>
        </xsd:restriction>
      </xsd:simpleType>
    </xsd:element>
    <xsd:element name="Service_x0020_Area" ma:index="19" nillable="true" ma:displayName="Service Area" ma:description="Select the service area" ma:list="{425e2c79-0749-4334-832b-3cbcfaaaf5fb}" ma:internalName="Service_x0020_Area0" ma:showField="Title" ma:web="9f6bb84c-772b-461d-9250-9969eea50805">
      <xsd:complexType>
        <xsd:complexContent>
          <xsd:extension base="dms:MultiChoiceLookup">
            <xsd:sequence>
              <xsd:element name="Value" type="dms:Lookup" maxOccurs="unbounded" minOccurs="0" nillable="true"/>
            </xsd:sequence>
          </xsd:extension>
        </xsd:complexContent>
      </xsd:complexType>
    </xsd:element>
    <xsd:element name="Doc_x0020_Subject" ma:index="20" nillable="true" ma:displayName="Doc Subject" ma:description="Select multiple subject areas for this document." ma:internalName="Doc_x0020_Subject0">
      <xsd:complexType>
        <xsd:complexContent>
          <xsd:extension base="dms:MultiChoice">
            <xsd:sequence>
              <xsd:element name="Value" maxOccurs="unbounded" minOccurs="0" nillable="true">
                <xsd:simpleType>
                  <xsd:restriction base="dms:Choice">
                    <xsd:enumeration value="Account Management"/>
                    <xsd:enumeration value="Asset Management"/>
                    <xsd:enumeration value="Assignment to Sites"/>
                    <xsd:enumeration value="Benefits"/>
                    <xsd:enumeration value="Business Continuity"/>
                    <xsd:enumeration value="Business Courtesies"/>
                    <xsd:enumeration value="Business Development/Capture Management"/>
                    <xsd:enumeration value="Client Acquisitions"/>
                    <xsd:enumeration value="Client Property"/>
                    <xsd:enumeration value="Client Satisfaction"/>
                    <xsd:enumeration value="Client Service Management"/>
                    <xsd:enumeration value="Code of Ethics and Conduct"/>
                    <xsd:enumeration value="Compensation"/>
                    <xsd:enumeration value="Compliance"/>
                    <xsd:enumeration value="Computer Accounts"/>
                    <xsd:enumeration value="Computer Security"/>
                    <xsd:enumeration value="Computer Support"/>
                    <xsd:enumeration value="Copyright Compliance"/>
                    <xsd:enumeration value="Corporate Insurance"/>
                    <xsd:enumeration value="Drug-Free Workplace"/>
                    <xsd:enumeration value="Education"/>
                    <xsd:enumeration value="EEO"/>
                    <xsd:enumeration value="Employee Conduct"/>
                    <xsd:enumeration value="Employee Records"/>
                    <xsd:enumeration value="Ethics"/>
                    <xsd:enumeration value="Forms"/>
                    <xsd:enumeration value="Gifts and Gratuities"/>
                    <xsd:enumeration value="Goals and Objectives"/>
                    <xsd:enumeration value="Government Investigations"/>
                    <xsd:enumeration value="Graphics"/>
                    <xsd:enumeration value="Guideline"/>
                    <xsd:enumeration value="Harassment"/>
                    <xsd:enumeration value="Health"/>
                    <xsd:enumeration value="HIPAA"/>
                    <xsd:enumeration value="Hiring"/>
                    <xsd:enumeration value="Immigration"/>
                    <xsd:enumeration value="Intellectual Property"/>
                    <xsd:enumeration value="IT Accounts"/>
                    <xsd:enumeration value="IT Security"/>
                    <xsd:enumeration value="Leave"/>
                    <xsd:enumeration value="New Hire Orientation"/>
                    <xsd:enumeration value="NICC"/>
                    <xsd:enumeration value="OCI/PCI"/>
                    <xsd:enumeration value="Onboarding"/>
                    <xsd:enumeration value="Outside Employment"/>
                    <xsd:enumeration value="Payroll"/>
                    <xsd:enumeration value="Performance Evaluation"/>
                    <xsd:enumeration value="Performance Management"/>
                    <xsd:enumeration value="Policy"/>
                    <xsd:enumeration value="Procedure"/>
                    <xsd:enumeration value="Professional Development"/>
                    <xsd:enumeration value="Project Management"/>
                    <xsd:enumeration value="Property Management"/>
                    <xsd:enumeration value="Proposal Development"/>
                    <xsd:enumeration value="PTO (Paid Time Off)"/>
                    <xsd:enumeration value="Publication Release"/>
                    <xsd:enumeration value="Records Management"/>
                    <xsd:enumeration value="Recruiting"/>
                    <xsd:enumeration value="Relocation"/>
                    <xsd:enumeration value="Research"/>
                    <xsd:enumeration value="Resignation/Separation"/>
                    <xsd:enumeration value="Retirement"/>
                    <xsd:enumeration value="Safety"/>
                    <xsd:enumeration value="Security"/>
                    <xsd:enumeration value="Service Quality"/>
                    <xsd:enumeration value="Smoke-Free Campus"/>
                    <xsd:enumeration value="Technical Press"/>
                    <xsd:enumeration value="Telecommuting"/>
                    <xsd:enumeration value="Time Reporting"/>
                    <xsd:enumeration value="Trade Controls"/>
                    <xsd:enumeration value="Training"/>
                    <xsd:enumeration value="Transportation"/>
                    <xsd:enumeration value="Travel"/>
                    <xsd:enumeration value="Vacation"/>
                    <xsd:enumeration value="Wellness"/>
                    <xsd:enumeration value="Work Instruction"/>
                    <xsd:enumeration value="Workspace"/>
                  </xsd:restriction>
                </xsd:simpleType>
              </xsd:element>
            </xsd:sequence>
          </xsd:extension>
        </xsd:complexContent>
      </xsd:complexType>
    </xsd:element>
    <xsd:element name="ISO_x0020_Clauses" ma:index="27" nillable="true" ma:displayName="ISO Clauses" ma:description="Enter the related ISO 9001:2008 clauses." ma:internalName="ISO_x0020_Clauses">
      <xsd:simpleType>
        <xsd:restriction base="dms:Text">
          <xsd:maxLength value="255"/>
        </xsd:restriction>
      </xsd:simpleType>
    </xsd:element>
    <xsd:element name="QMS_x0020_Footer" ma:index="28" nillable="true" ma:displayName="QMS Footer" ma:default="© 2010 Noblis, Inc.  All rights reserved.  Proprietary to Noblis.  The controlled version is in the QMS." ma:description="This is the document footer." ma:internalName="QMS_x0020_Footer">
      <xsd:simpleType>
        <xsd:restriction base="dms:Text">
          <xsd:maxLength value="255"/>
        </xsd:restriction>
      </xsd:simpleType>
    </xsd:element>
    <xsd:element name="Revision_x0020_History" ma:index="30" nillable="true" ma:displayName="Revision History" ma:description="This field contains the record of changes to the document." ma:internalName="Revision_x0020_History" ma:readOnly="false">
      <xsd:simpleType>
        <xsd:restriction base="dms:Note"/>
      </xsd:simpleType>
    </xsd:element>
    <xsd:element name="Doc_x0020_Audience" ma:index="31" nillable="true" ma:displayName="Doc Audience" ma:description="Choose the audience for this document." ma:format="Dropdown" ma:internalName="Doc_x0020_Audience">
      <xsd:simpleType>
        <xsd:union memberTypes="dms:Text">
          <xsd:simpleType>
            <xsd:restriction base="dms:Choice">
              <xsd:enumeration value="All Employees"/>
              <xsd:enumeration value="CIM Only"/>
              <xsd:enumeration value="EC Only"/>
              <xsd:enumeration value="HR and Legal Only"/>
              <xsd:enumeration value="HR and Managers Only"/>
              <xsd:enumeration value="HR Only"/>
              <xsd:enumeration value="ORP Only"/>
              <xsd:enumeration value="Records Management Only"/>
              <xsd:enumeration value="Treasury Only"/>
              <xsd:enumeration value="AFBCP Only"/>
              <xsd:enumeration value="BACBCP Only"/>
              <xsd:enumeration value="CIMBCP Only"/>
              <xsd:enumeration value="CMDBCP Only"/>
              <xsd:enumeration value="EOBCP Only"/>
              <xsd:enumeration value="E3SBCP Only"/>
              <xsd:enumeration value="FSBCP Only"/>
              <xsd:enumeration value="HIBCP Only"/>
              <xsd:enumeration value="HRBCP Only"/>
              <xsd:enumeration value="IMTBCP Only"/>
              <xsd:enumeration value="LegalBCP Only"/>
              <xsd:enumeration value="NSIBCP Only"/>
              <xsd:enumeration value="TransportationBCP Only"/>
              <xsd:enumeration value="TreasuryBCP Only"/>
              <xsd:enumeration value="QMSBCP Only"/>
            </xsd:restriction>
          </xsd:simpleType>
        </xsd:union>
      </xsd:simpleType>
    </xsd:element>
    <xsd:element name="Related_x0020_Documents" ma:index="32" nillable="true" ma:displayName="Related Documents" ma:description="Enter the list of related QMS documents." ma:internalName="Related_x0020_Documents">
      <xsd:simpleType>
        <xsd:restriction base="dms:Note"/>
      </xsd:simpleType>
    </xsd:element>
    <xsd:element name="Origin" ma:index="33" nillable="true" ma:displayName="Origin" ma:default="Internal" ma:description="If this is a form, select whether the form is of internal or external." ma:format="RadioButtons" ma:internalName="Origin">
      <xsd:simpleType>
        <xsd:restriction base="dms:Choice">
          <xsd:enumeration value="Internal"/>
          <xsd:enumeration value="External"/>
        </xsd:restriction>
      </xsd:simpleType>
    </xsd:element>
    <xsd:element name="Record_x0020_Type_x0020_Ref_x0020_No" ma:index="34" nillable="true" ma:displayName="Record Type Ref No" ma:description="Select the correct" ma:list="{a7ee9775-bbf8-458f-b6c7-459a0e58197a}" ma:internalName="Record_x0020_Type_x0020_Ref_x0020_No" ma:showField="Reference" ma:web="9f6bb84c-772b-461d-9250-9969eea50805">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4"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CFD9DB-70CB-4146-8249-070084AA3563}">
  <ds:schemaRefs>
    <ds:schemaRef ds:uri="9f6bb84c-772b-461d-9250-9969eea50805"/>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2CFB1004-8BA7-4E87-B400-CDAF802E6E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6bb84c-772b-461d-9250-9969eea508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2E1251-2F12-4557-81AF-86410A8AE4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Noblis PowerPoint Template.potx</Template>
  <TotalTime>2693</TotalTime>
  <Words>59</Words>
  <Application>Microsoft Macintosh PowerPoint</Application>
  <PresentationFormat>On-screen Show (4:3)</PresentationFormat>
  <Paragraphs>10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Times</vt:lpstr>
      <vt:lpstr>Wingdings</vt:lpstr>
      <vt:lpstr>Noblis PowerPoint Template</vt:lpstr>
      <vt:lpstr>Midterm Project – individual </vt:lpstr>
    </vt:vector>
  </TitlesOfParts>
  <Company>Noblis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Noblis PowerPoint Template</dc:title>
  <dc:subject>PowerPoint Template 2011</dc:subject>
  <dc:creator>Noblis</dc:creator>
  <cp:keywords>Noblis Official PowerPoint Template</cp:keywords>
  <dc:description>Official Noblis PowerPoint Template Adopted September 2011.</dc:description>
  <cp:lastModifiedBy>Sterling Thomas</cp:lastModifiedBy>
  <cp:revision>261</cp:revision>
  <cp:lastPrinted>2008-01-23T13:49:17Z</cp:lastPrinted>
  <dcterms:created xsi:type="dcterms:W3CDTF">2011-04-15T17:29:12Z</dcterms:created>
  <dcterms:modified xsi:type="dcterms:W3CDTF">2016-03-03T02:28:22Z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0x010100DEA820C9A8027C41A92C5D6408D549C600DA0474ADF08B5B46BD28BF8E339B6907</vt:lpwstr>
  </property>
  <property fmtid="{D5CDD505-2E9C-101B-9397-08002B2CF9AE}" pid="3" name="Updated to Office 2007?">
    <vt:lpwstr>Yes</vt:lpwstr>
  </property>
  <property fmtid="{D5CDD505-2E9C-101B-9397-08002B2CF9AE}" pid="4" name="Office 2007 Doc Available?">
    <vt:lpwstr>Yes</vt:lpwstr>
  </property>
  <property fmtid="{D5CDD505-2E9C-101B-9397-08002B2CF9AE}" pid="5" name="Doc Number0">
    <vt:lpwstr/>
  </property>
  <property fmtid="{D5CDD505-2E9C-101B-9397-08002B2CF9AE}" pid="6" name="TemplateUrl">
    <vt:lpwstr/>
  </property>
  <property fmtid="{D5CDD505-2E9C-101B-9397-08002B2CF9AE}" pid="7" name="QMS Tier0">
    <vt:lpwstr/>
  </property>
  <property fmtid="{D5CDD505-2E9C-101B-9397-08002B2CF9AE}" pid="8" name="Effective Date0">
    <vt:filetime>2010-11-01T12:47:52Z</vt:filetime>
  </property>
  <property fmtid="{D5CDD505-2E9C-101B-9397-08002B2CF9AE}" pid="9" name="Owner">
    <vt:lpwstr>Corpcomm</vt:lpwstr>
  </property>
  <property fmtid="{D5CDD505-2E9C-101B-9397-08002B2CF9AE}" pid="10" name="xd_ProgID">
    <vt:lpwstr/>
  </property>
  <property fmtid="{D5CDD505-2E9C-101B-9397-08002B2CF9AE}" pid="11" name="Suffix Number0">
    <vt:lpwstr/>
  </property>
  <property fmtid="{D5CDD505-2E9C-101B-9397-08002B2CF9AE}" pid="12" name="Old Number0">
    <vt:lpwstr>NA</vt:lpwstr>
  </property>
  <property fmtid="{D5CDD505-2E9C-101B-9397-08002B2CF9AE}" pid="13" name="Governance Area0">
    <vt:lpwstr/>
  </property>
  <property fmtid="{D5CDD505-2E9C-101B-9397-08002B2CF9AE}" pid="14" name="Order">
    <vt:r8>35500</vt:r8>
  </property>
  <property fmtid="{D5CDD505-2E9C-101B-9397-08002B2CF9AE}" pid="15" name="Last Updated">
    <vt:filetime>2009-12-01T05:00:00Z</vt:filetime>
  </property>
  <property fmtid="{D5CDD505-2E9C-101B-9397-08002B2CF9AE}" pid="16" name="Doc Subject">
    <vt:lpwstr/>
  </property>
  <property fmtid="{D5CDD505-2E9C-101B-9397-08002B2CF9AE}" pid="17" name="Topics">
    <vt:lpwstr/>
  </property>
  <property fmtid="{D5CDD505-2E9C-101B-9397-08002B2CF9AE}" pid="18" name="QMS Footer">
    <vt:lpwstr>© 2010 Noblis, Inc.  All rights reserved.  Proprietary to Noblis.  The controlled version is in the QMS.</vt:lpwstr>
  </property>
  <property fmtid="{D5CDD505-2E9C-101B-9397-08002B2CF9AE}" pid="19" name="Doc Contact">
    <vt:lpwstr/>
  </property>
  <property fmtid="{D5CDD505-2E9C-101B-9397-08002B2CF9AE}" pid="20" name="Owner0">
    <vt:lpwstr>Corporate Communications</vt:lpwstr>
  </property>
  <property fmtid="{D5CDD505-2E9C-101B-9397-08002B2CF9AE}" pid="21" name="Doc Status0">
    <vt:lpwstr>Published to QMS</vt:lpwstr>
  </property>
</Properties>
</file>