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23ff89dee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23ff89d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11" Type="http://schemas.openxmlformats.org/officeDocument/2006/relationships/image" Target="../media/image7.png"/><Relationship Id="rId10" Type="http://schemas.openxmlformats.org/officeDocument/2006/relationships/image" Target="../media/image4.png"/><Relationship Id="rId12" Type="http://schemas.openxmlformats.org/officeDocument/2006/relationships/image" Target="../media/image6.png"/><Relationship Id="rId9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0050" y="4697725"/>
            <a:ext cx="1948500" cy="193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Legend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725500" y="2476697"/>
            <a:ext cx="1358400" cy="51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Optimize</a:t>
            </a:r>
            <a:endParaRPr sz="1300"/>
          </a:p>
        </p:txBody>
      </p:sp>
      <p:sp>
        <p:nvSpPr>
          <p:cNvPr id="56" name="Google Shape;56;p13"/>
          <p:cNvSpPr/>
          <p:nvPr/>
        </p:nvSpPr>
        <p:spPr>
          <a:xfrm>
            <a:off x="4725200" y="4897600"/>
            <a:ext cx="1358400" cy="44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Sample</a:t>
            </a:r>
            <a:endParaRPr sz="1300"/>
          </a:p>
        </p:txBody>
      </p:sp>
      <p:grpSp>
        <p:nvGrpSpPr>
          <p:cNvPr id="57" name="Google Shape;57;p13"/>
          <p:cNvGrpSpPr/>
          <p:nvPr/>
        </p:nvGrpSpPr>
        <p:grpSpPr>
          <a:xfrm>
            <a:off x="4725504" y="101925"/>
            <a:ext cx="1358400" cy="1302514"/>
            <a:chOff x="4495529" y="167175"/>
            <a:chExt cx="1358400" cy="1395900"/>
          </a:xfrm>
        </p:grpSpPr>
        <p:sp>
          <p:nvSpPr>
            <p:cNvPr id="58" name="Google Shape;58;p13"/>
            <p:cNvSpPr/>
            <p:nvPr/>
          </p:nvSpPr>
          <p:spPr>
            <a:xfrm>
              <a:off x="4495529" y="167175"/>
              <a:ext cx="1358400" cy="1395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/>
                <a:t>GP Prior</a:t>
              </a:r>
              <a:endParaRPr sz="1300"/>
            </a:p>
          </p:txBody>
        </p:sp>
        <p:pic>
          <p:nvPicPr>
            <p:cNvPr id="59" name="Google Shape;59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9075" y="554850"/>
              <a:ext cx="1029550" cy="8249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" name="Google Shape;60;p13"/>
          <p:cNvGrpSpPr/>
          <p:nvPr/>
        </p:nvGrpSpPr>
        <p:grpSpPr>
          <a:xfrm>
            <a:off x="2837675" y="101925"/>
            <a:ext cx="1358400" cy="1302514"/>
            <a:chOff x="2837675" y="167175"/>
            <a:chExt cx="1358400" cy="1395900"/>
          </a:xfrm>
        </p:grpSpPr>
        <p:sp>
          <p:nvSpPr>
            <p:cNvPr id="61" name="Google Shape;61;p13"/>
            <p:cNvSpPr/>
            <p:nvPr/>
          </p:nvSpPr>
          <p:spPr>
            <a:xfrm>
              <a:off x="2837675" y="167175"/>
              <a:ext cx="1358400" cy="1395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select k, guess HPs</a:t>
              </a:r>
              <a:endParaRPr/>
            </a:p>
          </p:txBody>
        </p:sp>
        <p:pic>
          <p:nvPicPr>
            <p:cNvPr id="62" name="Google Shape;62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33505" y="750696"/>
              <a:ext cx="736450" cy="6979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" name="Google Shape;63;p13"/>
          <p:cNvGrpSpPr/>
          <p:nvPr/>
        </p:nvGrpSpPr>
        <p:grpSpPr>
          <a:xfrm>
            <a:off x="2837684" y="4897603"/>
            <a:ext cx="1358400" cy="1302514"/>
            <a:chOff x="311709" y="1748775"/>
            <a:chExt cx="1358400" cy="1395900"/>
          </a:xfrm>
        </p:grpSpPr>
        <p:sp>
          <p:nvSpPr>
            <p:cNvPr id="64" name="Google Shape;64;p13"/>
            <p:cNvSpPr/>
            <p:nvPr/>
          </p:nvSpPr>
          <p:spPr>
            <a:xfrm>
              <a:off x="311709" y="1748775"/>
              <a:ext cx="1358400" cy="1395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/>
                <a:t>Select prior on HPs</a:t>
              </a:r>
              <a:endParaRPr sz="1300"/>
            </a:p>
          </p:txBody>
        </p:sp>
        <p:pic>
          <p:nvPicPr>
            <p:cNvPr id="65" name="Google Shape;65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2250" y="2459277"/>
              <a:ext cx="1116906" cy="572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" name="Google Shape;66;p13"/>
          <p:cNvGrpSpPr/>
          <p:nvPr/>
        </p:nvGrpSpPr>
        <p:grpSpPr>
          <a:xfrm>
            <a:off x="6612713" y="3199842"/>
            <a:ext cx="1358400" cy="1302514"/>
            <a:chOff x="6914388" y="1941400"/>
            <a:chExt cx="1358400" cy="1395900"/>
          </a:xfrm>
        </p:grpSpPr>
        <p:sp>
          <p:nvSpPr>
            <p:cNvPr id="67" name="Google Shape;67;p13"/>
            <p:cNvSpPr/>
            <p:nvPr/>
          </p:nvSpPr>
          <p:spPr>
            <a:xfrm>
              <a:off x="6914388" y="1941400"/>
              <a:ext cx="1358400" cy="1395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/>
                <a:t>HP </a:t>
              </a:r>
              <a:r>
                <a:rPr lang="en-GB" sz="1300"/>
                <a:t>Posteriors</a:t>
              </a:r>
              <a:endParaRPr sz="1300"/>
            </a:p>
          </p:txBody>
        </p:sp>
        <p:pic>
          <p:nvPicPr>
            <p:cNvPr id="68" name="Google Shape;68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086197" y="2204925"/>
              <a:ext cx="1014825" cy="10242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" name="Google Shape;69;p13"/>
          <p:cNvGrpSpPr/>
          <p:nvPr/>
        </p:nvGrpSpPr>
        <p:grpSpPr>
          <a:xfrm>
            <a:off x="496075" y="2614313"/>
            <a:ext cx="1358400" cy="1302514"/>
            <a:chOff x="1120150" y="3337301"/>
            <a:chExt cx="1358400" cy="1395900"/>
          </a:xfrm>
        </p:grpSpPr>
        <p:sp>
          <p:nvSpPr>
            <p:cNvPr id="70" name="Google Shape;70;p13"/>
            <p:cNvSpPr/>
            <p:nvPr/>
          </p:nvSpPr>
          <p:spPr>
            <a:xfrm>
              <a:off x="1120150" y="3337301"/>
              <a:ext cx="1358400" cy="13959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/>
                <a:t>get data</a:t>
              </a:r>
              <a:endParaRPr sz="1300"/>
            </a:p>
          </p:txBody>
        </p:sp>
        <p:pic>
          <p:nvPicPr>
            <p:cNvPr id="71" name="Google Shape;71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192126" y="3840425"/>
              <a:ext cx="1157726" cy="787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" name="Google Shape;72;p13"/>
          <p:cNvGrpSpPr/>
          <p:nvPr/>
        </p:nvGrpSpPr>
        <p:grpSpPr>
          <a:xfrm>
            <a:off x="6613313" y="1169900"/>
            <a:ext cx="1358400" cy="1302514"/>
            <a:chOff x="5222388" y="1464025"/>
            <a:chExt cx="1358400" cy="1395900"/>
          </a:xfrm>
        </p:grpSpPr>
        <p:sp>
          <p:nvSpPr>
            <p:cNvPr id="73" name="Google Shape;73;p13"/>
            <p:cNvSpPr/>
            <p:nvPr/>
          </p:nvSpPr>
          <p:spPr>
            <a:xfrm>
              <a:off x="5222388" y="1464025"/>
              <a:ext cx="1358400" cy="1395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/>
                <a:t>GP Posterior</a:t>
              </a:r>
              <a:endParaRPr sz="1300"/>
            </a:p>
          </p:txBody>
        </p:sp>
        <p:pic>
          <p:nvPicPr>
            <p:cNvPr id="74" name="Google Shape;74;p1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336917" y="1911225"/>
              <a:ext cx="1159200" cy="7882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" name="Google Shape;75;p13"/>
          <p:cNvGrpSpPr/>
          <p:nvPr/>
        </p:nvGrpSpPr>
        <p:grpSpPr>
          <a:xfrm>
            <a:off x="6612713" y="4772575"/>
            <a:ext cx="1358400" cy="1353661"/>
            <a:chOff x="6914388" y="3365211"/>
            <a:chExt cx="1358400" cy="1450714"/>
          </a:xfrm>
        </p:grpSpPr>
        <p:sp>
          <p:nvSpPr>
            <p:cNvPr id="76" name="Google Shape;76;p13"/>
            <p:cNvSpPr/>
            <p:nvPr/>
          </p:nvSpPr>
          <p:spPr>
            <a:xfrm>
              <a:off x="6914388" y="3365211"/>
              <a:ext cx="1358400" cy="1395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/>
                <a:t>Posterior samples</a:t>
              </a:r>
              <a:endParaRPr sz="1300"/>
            </a:p>
          </p:txBody>
        </p:sp>
        <p:pic>
          <p:nvPicPr>
            <p:cNvPr id="77" name="Google Shape;77;p1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013998" y="4018975"/>
              <a:ext cx="1159200" cy="7969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" name="Google Shape;78;p13"/>
          <p:cNvGrpSpPr/>
          <p:nvPr/>
        </p:nvGrpSpPr>
        <p:grpSpPr>
          <a:xfrm>
            <a:off x="2837679" y="1688990"/>
            <a:ext cx="1358400" cy="1302514"/>
            <a:chOff x="2837679" y="1676013"/>
            <a:chExt cx="1358400" cy="1395900"/>
          </a:xfrm>
        </p:grpSpPr>
        <p:sp>
          <p:nvSpPr>
            <p:cNvPr id="79" name="Google Shape;79;p13"/>
            <p:cNvSpPr/>
            <p:nvPr/>
          </p:nvSpPr>
          <p:spPr>
            <a:xfrm>
              <a:off x="2837679" y="1676013"/>
              <a:ext cx="1358400" cy="1395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/>
                <a:t>Covariance matrix</a:t>
              </a:r>
              <a:endParaRPr sz="1300"/>
            </a:p>
          </p:txBody>
        </p:sp>
        <p:pic>
          <p:nvPicPr>
            <p:cNvPr id="80" name="Google Shape;80;p1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151487" y="2278013"/>
              <a:ext cx="730775" cy="7226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" name="Google Shape;81;p13"/>
          <p:cNvGrpSpPr/>
          <p:nvPr/>
        </p:nvGrpSpPr>
        <p:grpSpPr>
          <a:xfrm>
            <a:off x="4725200" y="3506250"/>
            <a:ext cx="1358400" cy="876600"/>
            <a:chOff x="4725200" y="3152400"/>
            <a:chExt cx="1358400" cy="876600"/>
          </a:xfrm>
        </p:grpSpPr>
        <p:sp>
          <p:nvSpPr>
            <p:cNvPr id="82" name="Google Shape;82;p13"/>
            <p:cNvSpPr/>
            <p:nvPr/>
          </p:nvSpPr>
          <p:spPr>
            <a:xfrm>
              <a:off x="4725200" y="3152400"/>
              <a:ext cx="1358400" cy="8766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/>
                <a:t>Posterior</a:t>
              </a:r>
              <a:endParaRPr sz="1300"/>
            </a:p>
          </p:txBody>
        </p:sp>
        <p:pic>
          <p:nvPicPr>
            <p:cNvPr id="83" name="Google Shape;83;p1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921571" y="3576696"/>
              <a:ext cx="985927" cy="340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" name="Google Shape;84;p13"/>
          <p:cNvGrpSpPr/>
          <p:nvPr/>
        </p:nvGrpSpPr>
        <p:grpSpPr>
          <a:xfrm>
            <a:off x="2837679" y="3293562"/>
            <a:ext cx="1358400" cy="1302000"/>
            <a:chOff x="2837679" y="3293562"/>
            <a:chExt cx="1358400" cy="1302000"/>
          </a:xfrm>
        </p:grpSpPr>
        <p:sp>
          <p:nvSpPr>
            <p:cNvPr id="85" name="Google Shape;85;p13"/>
            <p:cNvSpPr/>
            <p:nvPr/>
          </p:nvSpPr>
          <p:spPr>
            <a:xfrm>
              <a:off x="2837679" y="3293562"/>
              <a:ext cx="1358400" cy="13020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/>
                <a:t>L</a:t>
              </a:r>
              <a:r>
                <a:rPr lang="en-GB" sz="1300"/>
                <a:t>ikelihood</a:t>
              </a:r>
              <a:endParaRPr sz="1300"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2914650" y="3629025"/>
              <a:ext cx="1171500" cy="828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" name="Google Shape;87;p13"/>
            <p:cNvGrpSpPr/>
            <p:nvPr/>
          </p:nvGrpSpPr>
          <p:grpSpPr>
            <a:xfrm>
              <a:off x="2992143" y="3657698"/>
              <a:ext cx="975082" cy="779496"/>
              <a:chOff x="2837675" y="3650575"/>
              <a:chExt cx="1536288" cy="1116756"/>
            </a:xfrm>
          </p:grpSpPr>
          <p:pic>
            <p:nvPicPr>
              <p:cNvPr id="88" name="Google Shape;88;p13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76879" t="0"/>
              <a:stretch/>
            </p:blipFill>
            <p:spPr>
              <a:xfrm>
                <a:off x="2837675" y="3650575"/>
                <a:ext cx="962800" cy="2831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9" name="Google Shape;89;p13"/>
              <p:cNvPicPr preferRelativeResize="0"/>
              <p:nvPr/>
            </p:nvPicPr>
            <p:blipFill rotWithShape="1">
              <a:blip r:embed="rId12">
                <a:alphaModFix/>
              </a:blip>
              <a:srcRect b="0" l="21944" r="44871" t="0"/>
              <a:stretch/>
            </p:blipFill>
            <p:spPr>
              <a:xfrm>
                <a:off x="2992063" y="3933750"/>
                <a:ext cx="1381900" cy="2831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90;p13"/>
              <p:cNvPicPr preferRelativeResize="0"/>
              <p:nvPr/>
            </p:nvPicPr>
            <p:blipFill rotWithShape="1">
              <a:blip r:embed="rId12">
                <a:alphaModFix/>
              </a:blip>
              <a:srcRect b="0" l="54857" r="17708" t="0"/>
              <a:stretch/>
            </p:blipFill>
            <p:spPr>
              <a:xfrm>
                <a:off x="3015933" y="4216899"/>
                <a:ext cx="1142450" cy="2831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13"/>
              <p:cNvPicPr preferRelativeResize="0"/>
              <p:nvPr/>
            </p:nvPicPr>
            <p:blipFill rotWithShape="1">
              <a:blip r:embed="rId12">
                <a:alphaModFix/>
              </a:blip>
              <a:srcRect b="0" l="81635" r="0" t="0"/>
              <a:stretch/>
            </p:blipFill>
            <p:spPr>
              <a:xfrm>
                <a:off x="2992055" y="4484156"/>
                <a:ext cx="764750" cy="2831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92" name="Google Shape;92;p13"/>
          <p:cNvCxnSpPr>
            <a:stCxn id="70" idx="3"/>
            <a:endCxn id="79" idx="1"/>
          </p:cNvCxnSpPr>
          <p:nvPr/>
        </p:nvCxnSpPr>
        <p:spPr>
          <a:xfrm flipH="1" rot="10800000">
            <a:off x="1854475" y="2340370"/>
            <a:ext cx="983100" cy="9252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3"/>
          <p:cNvCxnSpPr>
            <a:stCxn id="70" idx="3"/>
            <a:endCxn id="85" idx="1"/>
          </p:cNvCxnSpPr>
          <p:nvPr/>
        </p:nvCxnSpPr>
        <p:spPr>
          <a:xfrm>
            <a:off x="1854475" y="3265570"/>
            <a:ext cx="983100" cy="6789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3"/>
          <p:cNvCxnSpPr>
            <a:stCxn id="79" idx="2"/>
            <a:endCxn id="85" idx="0"/>
          </p:cNvCxnSpPr>
          <p:nvPr/>
        </p:nvCxnSpPr>
        <p:spPr>
          <a:xfrm flipH="1" rot="-5400000">
            <a:off x="3366129" y="3142254"/>
            <a:ext cx="302100" cy="6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3"/>
          <p:cNvCxnSpPr>
            <a:stCxn id="61" idx="2"/>
            <a:endCxn id="79" idx="0"/>
          </p:cNvCxnSpPr>
          <p:nvPr/>
        </p:nvCxnSpPr>
        <p:spPr>
          <a:xfrm flipH="1" rot="-5400000">
            <a:off x="3374825" y="1546489"/>
            <a:ext cx="284700" cy="600"/>
          </a:xfrm>
          <a:prstGeom prst="curvedConnector3">
            <a:avLst>
              <a:gd fmla="val 4997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3"/>
          <p:cNvCxnSpPr>
            <a:stCxn id="85" idx="3"/>
          </p:cNvCxnSpPr>
          <p:nvPr/>
        </p:nvCxnSpPr>
        <p:spPr>
          <a:xfrm flipH="1" rot="10800000">
            <a:off x="4196079" y="3757662"/>
            <a:ext cx="533100" cy="186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3"/>
          <p:cNvCxnSpPr>
            <a:stCxn id="64" idx="3"/>
            <a:endCxn id="82" idx="1"/>
          </p:cNvCxnSpPr>
          <p:nvPr/>
        </p:nvCxnSpPr>
        <p:spPr>
          <a:xfrm flipH="1" rot="10800000">
            <a:off x="4196084" y="3944460"/>
            <a:ext cx="529200" cy="16044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3"/>
          <p:cNvCxnSpPr>
            <a:stCxn id="82" idx="2"/>
            <a:endCxn id="56" idx="0"/>
          </p:cNvCxnSpPr>
          <p:nvPr/>
        </p:nvCxnSpPr>
        <p:spPr>
          <a:xfrm flipH="1" rot="-5400000">
            <a:off x="5147300" y="4639950"/>
            <a:ext cx="514800" cy="6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3"/>
          <p:cNvCxnSpPr>
            <a:stCxn id="82" idx="0"/>
            <a:endCxn id="55" idx="2"/>
          </p:cNvCxnSpPr>
          <p:nvPr/>
        </p:nvCxnSpPr>
        <p:spPr>
          <a:xfrm rot="-5400000">
            <a:off x="5147300" y="3248550"/>
            <a:ext cx="514800" cy="6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3"/>
          <p:cNvCxnSpPr>
            <a:stCxn id="61" idx="3"/>
            <a:endCxn id="58" idx="1"/>
          </p:cNvCxnSpPr>
          <p:nvPr/>
        </p:nvCxnSpPr>
        <p:spPr>
          <a:xfrm>
            <a:off x="4196075" y="753182"/>
            <a:ext cx="529500" cy="6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3"/>
          <p:cNvCxnSpPr>
            <a:stCxn id="55" idx="0"/>
            <a:endCxn id="73" idx="1"/>
          </p:cNvCxnSpPr>
          <p:nvPr/>
        </p:nvCxnSpPr>
        <p:spPr>
          <a:xfrm rot="-5400000">
            <a:off x="5681300" y="1544597"/>
            <a:ext cx="655500" cy="1208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3"/>
          <p:cNvCxnSpPr>
            <a:endCxn id="67" idx="1"/>
          </p:cNvCxnSpPr>
          <p:nvPr/>
        </p:nvCxnSpPr>
        <p:spPr>
          <a:xfrm rot="-5400000">
            <a:off x="5731463" y="4203449"/>
            <a:ext cx="1233600" cy="528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3"/>
          <p:cNvCxnSpPr>
            <a:stCxn id="56" idx="3"/>
            <a:endCxn id="76" idx="1"/>
          </p:cNvCxnSpPr>
          <p:nvPr/>
        </p:nvCxnSpPr>
        <p:spPr>
          <a:xfrm>
            <a:off x="6083600" y="5118250"/>
            <a:ext cx="529200" cy="3057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3"/>
          <p:cNvSpPr/>
          <p:nvPr/>
        </p:nvSpPr>
        <p:spPr>
          <a:xfrm>
            <a:off x="668650" y="5143500"/>
            <a:ext cx="1358400" cy="305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Given</a:t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668650" y="5638800"/>
            <a:ext cx="1358400" cy="30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decision</a:t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668650" y="6134100"/>
            <a:ext cx="1358400" cy="305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