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1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0F7D409-24E8-44E7-B6BA-C6A4914AE784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AA4FCA5-774B-448C-AAA2-7E4EE5C9A8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20717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Podtext</a:t>
            </a:r>
            <a:r>
              <a:rPr lang="en-US" dirty="0"/>
              <a:t> - </a:t>
            </a:r>
            <a:r>
              <a:rPr lang="ru-RU" dirty="0"/>
              <a:t>плеер подкастов и аудиокниг для изучающих иностранные языки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0372"/>
            <a:ext cx="6400800" cy="3214710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Проект подготовили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Лыжов</a:t>
            </a:r>
            <a:r>
              <a:rPr lang="ru-RU" dirty="0">
                <a:solidFill>
                  <a:schemeClr val="tx1"/>
                </a:solidFill>
              </a:rPr>
              <a:t> Александр,</a:t>
            </a:r>
          </a:p>
          <a:p>
            <a:r>
              <a:rPr lang="ru-RU" dirty="0">
                <a:solidFill>
                  <a:schemeClr val="tx1"/>
                </a:solidFill>
              </a:rPr>
              <a:t>Бартенева Анна</a:t>
            </a:r>
          </a:p>
          <a:p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Петров Алексей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вопросы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192463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290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108402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Изучающие иностранные языки </a:t>
            </a:r>
            <a:r>
              <a:rPr lang="ru-RU" dirty="0"/>
              <a:t>на среднем и высоком уровне, в особенности </a:t>
            </a:r>
            <a:r>
              <a:rPr lang="ru-RU" u="sng" dirty="0"/>
              <a:t>самоучки</a:t>
            </a:r>
            <a:r>
              <a:rPr lang="ru-RU" dirty="0"/>
              <a:t> и люди, пользующиеся материалами, </a:t>
            </a:r>
            <a:r>
              <a:rPr lang="ru-RU" u="sng" dirty="0"/>
              <a:t>альтернативными</a:t>
            </a:r>
            <a:r>
              <a:rPr lang="ru-RU" dirty="0"/>
              <a:t> привычным учебникам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ЦА?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Прокачать навыки восприятия на слух речи (как одной из 4 частей знания языка)</a:t>
            </a:r>
          </a:p>
          <a:p>
            <a:r>
              <a:rPr lang="ru-RU" dirty="0"/>
              <a:t>Затратить наименьшее количество накладных расходов в виде времени на поиск </a:t>
            </a:r>
            <a:r>
              <a:rPr lang="ru-RU" dirty="0" err="1"/>
              <a:t>аудиоресурсов</a:t>
            </a:r>
            <a:r>
              <a:rPr lang="ru-RU" dirty="0"/>
              <a:t> и денег на их покупку</a:t>
            </a:r>
          </a:p>
        </p:txBody>
      </p:sp>
    </p:spTree>
    <p:extLst>
      <p:ext uri="{BB962C8B-B14F-4D97-AF65-F5344CB8AC3E}">
        <p14:creationId xmlns:p14="http://schemas.microsoft.com/office/powerpoint/2010/main" val="38387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мы предлагаем для решения этой задачи?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  <a:p>
            <a:r>
              <a:rPr lang="ru-RU" u="sng" dirty="0"/>
              <a:t>База данных </a:t>
            </a:r>
            <a:r>
              <a:rPr lang="ru-RU" dirty="0"/>
              <a:t>бесплатных ресурсов с аудиокнигами и подкастами с полным доступным текстом (</a:t>
            </a:r>
            <a:r>
              <a:rPr lang="en-US" dirty="0"/>
              <a:t>transcript)</a:t>
            </a:r>
            <a:r>
              <a:rPr lang="ru-RU" dirty="0"/>
              <a:t> с набором метаданных</a:t>
            </a:r>
            <a:endParaRPr lang="en-US" dirty="0"/>
          </a:p>
          <a:p>
            <a:r>
              <a:rPr lang="ru-RU" u="sng" dirty="0"/>
              <a:t>Плеер</a:t>
            </a:r>
            <a:r>
              <a:rPr lang="ru-RU" dirty="0"/>
              <a:t> с унифицированным доступом к этой базе и фишками, заточенными под задачи целевой аудитории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умеет наш плеер?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Предоставлять </a:t>
            </a:r>
            <a:r>
              <a:rPr lang="ru-RU" u="sng" dirty="0"/>
              <a:t>выбор аудиоматериала </a:t>
            </a:r>
            <a:r>
              <a:rPr lang="ru-RU" dirty="0"/>
              <a:t>из базы, показывая метаданные</a:t>
            </a:r>
          </a:p>
          <a:p>
            <a:r>
              <a:rPr lang="ru-RU" u="sng" dirty="0"/>
              <a:t>Загружать</a:t>
            </a:r>
            <a:r>
              <a:rPr lang="ru-RU" dirty="0"/>
              <a:t> аудио и веб-страницы, автоматически </a:t>
            </a:r>
            <a:r>
              <a:rPr lang="ru-RU" dirty="0" err="1"/>
              <a:t>парсить</a:t>
            </a:r>
            <a:r>
              <a:rPr lang="ru-RU" dirty="0"/>
              <a:t> нужный текст и декодировать аудио</a:t>
            </a:r>
          </a:p>
          <a:p>
            <a:r>
              <a:rPr lang="ru-RU" u="sng" dirty="0"/>
              <a:t>Воспроизводить</a:t>
            </a:r>
            <a:r>
              <a:rPr lang="ru-RU" dirty="0"/>
              <a:t> аудио, показывать текст и предоставлять возможности для взаимодействия с ними</a:t>
            </a:r>
          </a:p>
        </p:txBody>
      </p:sp>
    </p:spTree>
    <p:extLst>
      <p:ext uri="{BB962C8B-B14F-4D97-AF65-F5344CB8AC3E}">
        <p14:creationId xmlns:p14="http://schemas.microsoft.com/office/powerpoint/2010/main" val="30118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материала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3168650"/>
            <a:ext cx="3371850" cy="24860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Воспроизведение и показ текста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33" y="2249488"/>
            <a:ext cx="6500534" cy="43243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Только </a:t>
            </a:r>
            <a:r>
              <a:rPr lang="ru-RU" u="sng" dirty="0"/>
              <a:t>кроссплатформенные библиотеки </a:t>
            </a:r>
            <a:r>
              <a:rPr lang="ru-RU" dirty="0"/>
              <a:t>для обеспечения переносимости: </a:t>
            </a:r>
            <a:r>
              <a:rPr lang="en-US" dirty="0" err="1"/>
              <a:t>Qt</a:t>
            </a:r>
            <a:r>
              <a:rPr lang="en-US" dirty="0"/>
              <a:t> (UI), mpg123 (</a:t>
            </a:r>
            <a:r>
              <a:rPr lang="ru-RU" dirty="0"/>
              <a:t>декодирование), </a:t>
            </a:r>
            <a:r>
              <a:rPr lang="en-US" dirty="0" err="1"/>
              <a:t>libao</a:t>
            </a:r>
            <a:r>
              <a:rPr lang="en-US" dirty="0"/>
              <a:t> </a:t>
            </a:r>
            <a:r>
              <a:rPr lang="ru-RU" dirty="0"/>
              <a:t>(воспроизведение)</a:t>
            </a:r>
          </a:p>
          <a:p>
            <a:r>
              <a:rPr lang="ru-RU" u="sng" dirty="0"/>
              <a:t>Абстрактная структура классов </a:t>
            </a:r>
            <a:r>
              <a:rPr lang="ru-RU" dirty="0"/>
              <a:t>для обеспечения легкого введения новых </a:t>
            </a:r>
            <a:r>
              <a:rPr lang="ru-RU" dirty="0" err="1"/>
              <a:t>фич</a:t>
            </a:r>
            <a:endParaRPr lang="ru-RU" dirty="0"/>
          </a:p>
          <a:p>
            <a:r>
              <a:rPr lang="ru-RU" u="sng" dirty="0" err="1"/>
              <a:t>Многопоточность</a:t>
            </a:r>
            <a:r>
              <a:rPr lang="ru-RU" dirty="0"/>
              <a:t>: отдельно работает графический интерфейс, отдельно загрузка и отдельно декодирование и воспроизведение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4303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 развития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базы, поддержка новых форматов данных и алгоритмов </a:t>
            </a:r>
            <a:r>
              <a:rPr lang="ru-RU" dirty="0" err="1"/>
              <a:t>парсинга</a:t>
            </a:r>
            <a:endParaRPr lang="ru-RU" dirty="0"/>
          </a:p>
          <a:p>
            <a:r>
              <a:rPr lang="ru-RU" dirty="0"/>
              <a:t>Интеграция с б</a:t>
            </a:r>
            <a:r>
              <a:rPr lang="en-US" dirty="0"/>
              <a:t>ó</a:t>
            </a:r>
            <a:r>
              <a:rPr lang="ru-RU" dirty="0" err="1"/>
              <a:t>льшим</a:t>
            </a:r>
            <a:r>
              <a:rPr lang="ru-RU" dirty="0"/>
              <a:t> числом словарей и справочников, в том числе оффлайн</a:t>
            </a:r>
          </a:p>
          <a:p>
            <a:r>
              <a:rPr lang="ru-RU" dirty="0"/>
              <a:t>Интеграция с </a:t>
            </a:r>
            <a:r>
              <a:rPr lang="en-US" dirty="0"/>
              <a:t>SRS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229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Городская</vt:lpstr>
      <vt:lpstr>Podtext - плеер подкастов и аудиокниг для изучающих иностранные языки</vt:lpstr>
      <vt:lpstr>Целевая аудитория</vt:lpstr>
      <vt:lpstr>Что нужно ЦА?</vt:lpstr>
      <vt:lpstr>Что мы предлагаем для решения этой задачи?</vt:lpstr>
      <vt:lpstr>Что умеет наш плеер?</vt:lpstr>
      <vt:lpstr>Выбор материала</vt:lpstr>
      <vt:lpstr>Воспроизведение и показ текста</vt:lpstr>
      <vt:lpstr>Технические особенности</vt:lpstr>
      <vt:lpstr>Вектор развития</vt:lpstr>
      <vt:lpstr>Ваши вопросы</vt:lpstr>
    </vt:vector>
  </TitlesOfParts>
  <Company>Image&amp;Matros ®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предмету «Углубленное программирование C/C++»</dc:title>
  <dc:creator>Image&amp;Matros ®</dc:creator>
  <cp:lastModifiedBy>Alexander</cp:lastModifiedBy>
  <cp:revision>8</cp:revision>
  <dcterms:created xsi:type="dcterms:W3CDTF">2017-01-24T17:27:37Z</dcterms:created>
  <dcterms:modified xsi:type="dcterms:W3CDTF">2017-01-25T08:13:45Z</dcterms:modified>
</cp:coreProperties>
</file>