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Lab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Alejandro Martinez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CIS 112: Professor Rodriguez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8232-1988-4750-8013-49E9C778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Quick and Easy Portfolio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DE3C-1F2B-40DC-AF74-7C2022557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At the minimum for a website you will need to use HTML – CSS – JavaScript</a:t>
            </a:r>
          </a:p>
          <a:p>
            <a:r>
              <a:rPr lang="en-US" dirty="0"/>
              <a:t>With these 3 tools you can build any front end only application or site. </a:t>
            </a:r>
          </a:p>
          <a:p>
            <a:r>
              <a:rPr lang="en-US" dirty="0"/>
              <a:t>I chose to make a portfolio page to better display my other projects.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BBF5A-1A60-411C-981F-43B89594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870073"/>
            <a:ext cx="4663440" cy="22151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193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8837-4759-4F80-94FF-9579487A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928A-6C44-4323-BBF1-BDAB238E3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the left hand side we have just a quick section giving some information about the languages I am most familiar with.</a:t>
            </a:r>
          </a:p>
          <a:p>
            <a:r>
              <a:rPr lang="en-US" dirty="0"/>
              <a:t>Additionally I link to my GitHub, LinkedIn and provide my email address in case someone would like to contact me. </a:t>
            </a:r>
          </a:p>
          <a:p>
            <a:r>
              <a:rPr lang="en-US" dirty="0"/>
              <a:t>I am using a theme from HTML 5 Up which is a website where you can download and use templates and customize to fit your needs.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A98098-9B05-4C8A-B45B-D0FE33D042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2384" y="818272"/>
            <a:ext cx="4245607" cy="5033254"/>
          </a:xfrm>
        </p:spPr>
      </p:pic>
    </p:spTree>
    <p:extLst>
      <p:ext uri="{BB962C8B-B14F-4D97-AF65-F5344CB8AC3E}">
        <p14:creationId xmlns:p14="http://schemas.microsoft.com/office/powerpoint/2010/main" val="179169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371C-E318-4A79-9ED5-89CA529A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Side Structure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A7B455-65A3-4782-9CBF-F8968BB558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2237" y="2014194"/>
            <a:ext cx="5486070" cy="431245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63241-8C8C-422C-865F-52F1C03AA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have some basic information about my professional experience.</a:t>
            </a:r>
          </a:p>
          <a:p>
            <a:r>
              <a:rPr lang="en-US" dirty="0"/>
              <a:t>Below that, if we scroll we can see the most recent projects that I have worked on .</a:t>
            </a:r>
          </a:p>
          <a:p>
            <a:r>
              <a:rPr lang="en-US" dirty="0"/>
              <a:t>If you click on one of the projects you can see a quick gif demonstration of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03743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8BEB-258D-4F75-AC4F-5CE6FD8C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 Feature for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AFFC-349A-44C0-89A7-B87C6672B1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gif capture was made using </a:t>
            </a:r>
            <a:r>
              <a:rPr lang="en-US" dirty="0" err="1"/>
              <a:t>ScreenToGif</a:t>
            </a:r>
            <a:r>
              <a:rPr lang="en-US" dirty="0"/>
              <a:t> which is an easy program that allows you to capture and save your screen activity as  a gif.</a:t>
            </a:r>
          </a:p>
          <a:p>
            <a:r>
              <a:rPr lang="en-US" dirty="0"/>
              <a:t>This is a very useful tool to allow someone to see the use of your application without them having to actually use it.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3318BBC-6812-454D-A048-E019F54AF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860591"/>
            <a:ext cx="4664075" cy="2233780"/>
          </a:xfrm>
        </p:spPr>
      </p:pic>
    </p:spTree>
    <p:extLst>
      <p:ext uri="{BB962C8B-B14F-4D97-AF65-F5344CB8AC3E}">
        <p14:creationId xmlns:p14="http://schemas.microsoft.com/office/powerpoint/2010/main" val="131363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3F81-ADFD-4BE3-ADFD-EEBDF2C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A96A-9773-45D0-9669-3EBD7BF56B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Usually you would have to host a portfolio but github allows us to do this for free. </a:t>
            </a:r>
          </a:p>
          <a:p>
            <a:r>
              <a:rPr lang="en-US" dirty="0"/>
              <a:t>By creating a github repo and having a file named ‘index.html’ in your main folder you can deploy your simple site to github pages where it can exist for anyone to see.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B5C32E-1833-492A-824A-0951B6A280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710546"/>
            <a:ext cx="4664075" cy="2533871"/>
          </a:xfrm>
        </p:spPr>
      </p:pic>
    </p:spTree>
    <p:extLst>
      <p:ext uri="{BB962C8B-B14F-4D97-AF65-F5344CB8AC3E}">
        <p14:creationId xmlns:p14="http://schemas.microsoft.com/office/powerpoint/2010/main" val="281797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DA34-BD43-4EE8-81D4-44B5CD90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F41CB2-3EB8-4E0E-8D3A-2B07EF9644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3265" y="238960"/>
            <a:ext cx="11775233" cy="639717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60DCE-D836-4E90-8D20-51B5F9F946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2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5B24-33A3-4E9D-8861-68C291FC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A739-CA7B-4F48-BECC-143AA299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/>
          <a:p>
            <a:r>
              <a:rPr lang="en-US" dirty="0"/>
              <a:t>If you have any questions, feel free to ask. </a:t>
            </a:r>
          </a:p>
        </p:txBody>
      </p:sp>
    </p:spTree>
    <p:extLst>
      <p:ext uri="{BB962C8B-B14F-4D97-AF65-F5344CB8AC3E}">
        <p14:creationId xmlns:p14="http://schemas.microsoft.com/office/powerpoint/2010/main" val="3722366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SavonVTI</vt:lpstr>
      <vt:lpstr>Lab 7</vt:lpstr>
      <vt:lpstr>Quick and Easy Portfolio Site</vt:lpstr>
      <vt:lpstr>Left Side Structure</vt:lpstr>
      <vt:lpstr>Right Side Structure</vt:lpstr>
      <vt:lpstr>Gif Feature for Projects</vt:lpstr>
      <vt:lpstr>Github Pages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</dc:title>
  <dc:creator>Alejandro Martinez</dc:creator>
  <cp:lastModifiedBy>Alejandro Martinez</cp:lastModifiedBy>
  <cp:revision>1</cp:revision>
  <dcterms:created xsi:type="dcterms:W3CDTF">2020-11-22T02:57:51Z</dcterms:created>
  <dcterms:modified xsi:type="dcterms:W3CDTF">2020-11-22T02:58:00Z</dcterms:modified>
</cp:coreProperties>
</file>