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42596dd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42596d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Arial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Arial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Arial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5622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214414" y="142852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09335" y="1517344"/>
            <a:ext cx="5211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>
                <a:solidFill>
                  <a:schemeClr val="dk1"/>
                </a:solidFill>
              </a:rPr>
              <a:t>Построение графиков функций с помощью python</a:t>
            </a:r>
            <a:endParaRPr sz="4000">
              <a:solidFill>
                <a:schemeClr val="dk1"/>
              </a:solidFill>
            </a:endParaRPr>
          </a:p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556775" y="4206875"/>
            <a:ext cx="74067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Выполнил: учащийся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  <a:r>
              <a:rPr lang="ru-RU" sz="1800">
                <a:solidFill>
                  <a:schemeClr val="dk1"/>
                </a:solidFill>
              </a:rPr>
              <a:t>10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физико-математического класса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Майоров Александр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учитель </a:t>
            </a:r>
            <a:r>
              <a:rPr lang="ru-RU" sz="1800">
                <a:solidFill>
                  <a:schemeClr val="dk1"/>
                </a:solidFill>
              </a:rPr>
              <a:t>информатики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Трофимов Юрий Александрович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4857752" y="6429396"/>
            <a:ext cx="1594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Пенза, 201</a:t>
            </a:r>
            <a:r>
              <a:rPr lang="ru-RU" sz="1800">
                <a:solidFill>
                  <a:schemeClr val="dk1"/>
                </a:solidFill>
              </a:rPr>
              <a:t>9г.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работы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/>
              <a:t>разработать приложение для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/>
              <a:t>построения графиков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966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AutoNum type="arabicPeriod"/>
            </a:pPr>
            <a:r>
              <a:rPr lang="ru-RU"/>
              <a:t>П</a:t>
            </a:r>
            <a:r>
              <a:rPr lang="ru-RU"/>
              <a:t>роанализировать проблему</a:t>
            </a:r>
            <a:endParaRPr/>
          </a:p>
          <a:p>
            <a:pPr indent="-514350" lvl="0" marL="59664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60"/>
              <a:buAutoNum type="arabicPeriod"/>
            </a:pPr>
            <a:r>
              <a:rPr lang="ru-RU"/>
              <a:t>С</a:t>
            </a:r>
            <a:r>
              <a:rPr lang="ru-RU"/>
              <a:t>проектировать приложение</a:t>
            </a:r>
            <a:endParaRPr/>
          </a:p>
          <a:p>
            <a:pPr indent="-514350" lvl="0" marL="59664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60"/>
              <a:buAutoNum type="arabicPeriod"/>
            </a:pPr>
            <a:r>
              <a:rPr lang="ru-RU"/>
              <a:t>Изготовить приложение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03648" y="116632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значимость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AutoNum type="arabicPeriod"/>
            </a:pPr>
            <a:r>
              <a:rPr lang="ru-RU"/>
              <a:t>Исследование производных и первообразных одновременно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ru-RU"/>
              <a:t>Исследование функций с параметрами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ru-RU"/>
              <a:t>Использование на уроках математики и информатики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ru-RU"/>
              <a:t>Использование при изучении математического анализа</a:t>
            </a:r>
            <a:endParaRPr/>
          </a:p>
          <a:p>
            <a:pPr indent="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435608" y="264888"/>
            <a:ext cx="7498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2344133" y="2760750"/>
            <a:ext cx="74982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олнцестояние">
  <a:themeElements>
    <a:clrScheme name="Другая 3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