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2918400" cy="21945600"/>
  <p:notesSz cx="31954788" cy="501491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ibre Baskerville" panose="02000000000000000000" pitchFamily="2" charset="0"/>
      <p:regular r:id="rId9"/>
      <p:bold r:id="rId10"/>
      <p:italic r:id="rId11"/>
    </p:embeddedFont>
    <p:embeddedFont>
      <p:font typeface="Montserrat Light" panose="020F0302020204030204" pitchFamily="34" charset="0"/>
      <p:regular r:id="rId12"/>
      <p:italic r:id="rId13"/>
    </p:embeddedFont>
    <p:embeddedFont>
      <p:font typeface="Rockwell" panose="02060603020205020403" pitchFamily="18" charset="77"/>
      <p:regular r:id="rId14"/>
      <p:bold r:id="rId15"/>
      <p:italic r:id="rId16"/>
      <p:boldItalic r:id="rId17"/>
    </p:embeddedFont>
    <p:embeddedFont>
      <p:font typeface="Rockwell Condensed" panose="02060603050405020104" pitchFamily="18" charset="77"/>
      <p:regular r:id="rId18"/>
      <p:bold r:id="rId19"/>
    </p:embeddedFont>
    <p:embeddedFont>
      <p:font typeface="Rockwell Extra Bold" panose="02060603020205020403" pitchFamily="18" charset="77"/>
      <p:bold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12" userDrawn="1">
          <p15:clr>
            <a:srgbClr val="A4A3A4"/>
          </p15:clr>
        </p15:guide>
        <p15:guide id="2" orient="horz" pos="3755" userDrawn="1">
          <p15:clr>
            <a:srgbClr val="A4A3A4"/>
          </p15:clr>
        </p15:guide>
        <p15:guide id="3" orient="horz" pos="2355" userDrawn="1">
          <p15:clr>
            <a:srgbClr val="A4A3A4"/>
          </p15:clr>
        </p15:guide>
        <p15:guide id="4" orient="horz" pos="4164" userDrawn="1">
          <p15:clr>
            <a:srgbClr val="A4A3A4"/>
          </p15:clr>
        </p15:guide>
        <p15:guide id="5" pos="540" userDrawn="1">
          <p15:clr>
            <a:srgbClr val="A4A3A4"/>
          </p15:clr>
        </p15:guide>
        <p15:guide id="6" pos="5184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8" pos="10188" userDrawn="1">
          <p15:clr>
            <a:srgbClr val="A4A3A4"/>
          </p15:clr>
        </p15:guide>
        <p15:guide id="9" pos="10548" userDrawn="1">
          <p15:clr>
            <a:srgbClr val="A4A3A4"/>
          </p15:clr>
        </p15:guide>
        <p15:guide id="10" pos="15192" userDrawn="1">
          <p15:clr>
            <a:srgbClr val="A4A3A4"/>
          </p15:clr>
        </p15:guide>
        <p15:guide id="11" pos="15552" userDrawn="1">
          <p15:clr>
            <a:srgbClr val="A4A3A4"/>
          </p15:clr>
        </p15:guide>
        <p15:guide id="12" pos="20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5"/>
    <a:srgbClr val="DCE1C8"/>
    <a:srgbClr val="235078"/>
    <a:srgbClr val="EAEAEA"/>
    <a:srgbClr val="EEEEEE"/>
    <a:srgbClr val="006699"/>
    <a:srgbClr val="CC3300"/>
    <a:srgbClr val="006600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70" d="100"/>
          <a:sy n="70" d="100"/>
        </p:scale>
        <p:origin x="-2928" y="-800"/>
      </p:cViewPr>
      <p:guideLst>
        <p:guide orient="horz" pos="13312"/>
        <p:guide orient="horz" pos="3755"/>
        <p:guide orient="horz" pos="2355"/>
        <p:guide orient="horz" pos="4164"/>
        <p:guide pos="540"/>
        <p:guide pos="5184"/>
        <p:guide pos="5544"/>
        <p:guide pos="10188"/>
        <p:guide pos="10548"/>
        <p:guide pos="15192"/>
        <p:guide pos="15552"/>
        <p:guide pos="201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notesMaster" Target="notesMasters/notesMaster1.xml"/><Relationship Id="rId21" Type="http://schemas.openxmlformats.org/officeDocument/2006/relationships/tags" Target="tags/tag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16100" y="3757613"/>
            <a:ext cx="281209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26532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53064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79597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06129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16100" y="3757613"/>
            <a:ext cx="28120975" cy="1874837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6252" y="4310229"/>
            <a:ext cx="27602078" cy="25818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8" name="Rectangle 7"/>
          <p:cNvSpPr/>
          <p:nvPr/>
        </p:nvSpPr>
        <p:spPr>
          <a:xfrm>
            <a:off x="2486252" y="13759029"/>
            <a:ext cx="27602078" cy="25818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9" name="Rectangle 8"/>
          <p:cNvSpPr/>
          <p:nvPr/>
        </p:nvSpPr>
        <p:spPr>
          <a:xfrm>
            <a:off x="2486252" y="4751293"/>
            <a:ext cx="27602078" cy="877824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grpSp>
        <p:nvGrpSpPr>
          <p:cNvPr id="10" name="Group 9"/>
          <p:cNvGrpSpPr/>
          <p:nvPr/>
        </p:nvGrpSpPr>
        <p:grpSpPr>
          <a:xfrm>
            <a:off x="26052880" y="13020554"/>
            <a:ext cx="2918441" cy="3458886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9212" y="4583113"/>
            <a:ext cx="26910792" cy="971458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2592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8590" y="14045184"/>
            <a:ext cx="21306434" cy="3423514"/>
          </a:xfrm>
        </p:spPr>
        <p:txBody>
          <a:bodyPr>
            <a:normAutofit/>
          </a:bodyPr>
          <a:lstStyle>
            <a:lvl1pPr marL="0" indent="0" algn="l">
              <a:buNone/>
              <a:defRPr sz="5940">
                <a:solidFill>
                  <a:schemeClr val="tx1"/>
                </a:solidFill>
              </a:defRPr>
            </a:lvl1pPr>
            <a:lvl2pPr marL="1234440" indent="0" algn="ctr">
              <a:buNone/>
              <a:defRPr sz="7560"/>
            </a:lvl2pPr>
            <a:lvl3pPr marL="2468880" indent="0" algn="ctr">
              <a:buNone/>
              <a:defRPr sz="6480"/>
            </a:lvl3pPr>
            <a:lvl4pPr marL="3703320" indent="0" algn="ctr">
              <a:buNone/>
              <a:defRPr sz="5400"/>
            </a:lvl4pPr>
            <a:lvl5pPr marL="4937760" indent="0" algn="ctr">
              <a:buNone/>
              <a:defRPr sz="5400"/>
            </a:lvl5pPr>
            <a:lvl6pPr marL="6172200" indent="0" algn="ctr">
              <a:buNone/>
              <a:defRPr sz="5400"/>
            </a:lvl6pPr>
            <a:lvl7pPr marL="7406640" indent="0" algn="ctr">
              <a:buNone/>
              <a:defRPr sz="5400"/>
            </a:lvl7pPr>
            <a:lvl8pPr marL="8641080" indent="0" algn="ctr">
              <a:buNone/>
              <a:defRPr sz="5400"/>
            </a:lvl8pPr>
            <a:lvl9pPr marL="9875520" indent="0" algn="ctr">
              <a:buNone/>
              <a:defRPr sz="5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0379" y="13725869"/>
            <a:ext cx="3223444" cy="2048256"/>
          </a:xfrm>
        </p:spPr>
        <p:txBody>
          <a:bodyPr/>
          <a:lstStyle>
            <a:lvl1pPr>
              <a:defRPr sz="7560"/>
            </a:lvl1pPr>
          </a:lstStyle>
          <a:p>
            <a:pPr>
              <a:defRPr/>
            </a:pPr>
            <a:fld id="{0DA66E67-F948-4693-96A5-27BC239C04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6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27A25-0059-41B6-A6E5-54D93C1080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706880"/>
            <a:ext cx="6892290" cy="180441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360" y="1706880"/>
            <a:ext cx="20265390" cy="180441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B26BC-A2E6-4CDA-9F76-12293F2660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1B4D6-BEE2-4AF6-A92E-38CD68913D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737565"/>
            <a:ext cx="32918400" cy="620803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246" y="3920947"/>
            <a:ext cx="25059132" cy="1126540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2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7590" y="16064179"/>
            <a:ext cx="24441912" cy="3413760"/>
          </a:xfrm>
        </p:spPr>
        <p:txBody>
          <a:bodyPr anchor="t">
            <a:normAutofit/>
          </a:bodyPr>
          <a:lstStyle>
            <a:lvl1pPr marL="0" indent="0">
              <a:buNone/>
              <a:defRPr sz="5400">
                <a:solidFill>
                  <a:schemeClr val="tx1"/>
                </a:solidFill>
              </a:defRPr>
            </a:lvl1pPr>
            <a:lvl2pPr marL="123444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02902" y="20072910"/>
            <a:ext cx="7139634" cy="1168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93311" y="20072910"/>
            <a:ext cx="17084650" cy="1168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22977" y="7442714"/>
            <a:ext cx="2918441" cy="3458886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77995" y="8019626"/>
            <a:ext cx="3208405" cy="2305062"/>
          </a:xfrm>
        </p:spPr>
        <p:txBody>
          <a:bodyPr/>
          <a:lstStyle>
            <a:lvl1pPr>
              <a:defRPr sz="7560"/>
            </a:lvl1pPr>
          </a:lstStyle>
          <a:p>
            <a:pPr>
              <a:defRPr/>
            </a:pPr>
            <a:fld id="{D8650354-6837-43DB-843B-C6021BD2E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8590" y="7022592"/>
            <a:ext cx="12838176" cy="1272844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860"/>
            </a:lvl6pPr>
            <a:lvl7pPr>
              <a:defRPr sz="4860"/>
            </a:lvl7pPr>
            <a:lvl8pPr>
              <a:defRPr sz="4860"/>
            </a:lvl8pPr>
            <a:lvl9pPr>
              <a:defRPr sz="4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83405" y="7022592"/>
            <a:ext cx="12838176" cy="1272844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860"/>
            </a:lvl6pPr>
            <a:lvl7pPr>
              <a:defRPr sz="4860"/>
            </a:lvl7pPr>
            <a:lvl8pPr>
              <a:defRPr sz="4860"/>
            </a:lvl8pPr>
            <a:lvl9pPr>
              <a:defRPr sz="4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6FF25-ADB1-4315-9622-9852994CD1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360" y="6554419"/>
            <a:ext cx="12838176" cy="2048256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8590" y="8778240"/>
            <a:ext cx="12838176" cy="1053388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83405" y="6554419"/>
            <a:ext cx="12838176" cy="2048256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83405" y="8778240"/>
            <a:ext cx="12838176" cy="1053388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F82B1-171C-4CAC-B9C4-22062286C8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7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620B-8934-45A0-BE2C-EF6C76032C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4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CE3F5-A3DD-46D3-8112-19EE7FD1DD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420100" y="2"/>
            <a:ext cx="10498299" cy="21945597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4028" y="2194560"/>
            <a:ext cx="8641080" cy="5559552"/>
          </a:xfrm>
        </p:spPr>
        <p:txBody>
          <a:bodyPr anchor="b">
            <a:normAutofit/>
          </a:bodyPr>
          <a:lstStyle>
            <a:lvl1pPr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140" y="2194560"/>
            <a:ext cx="18121579" cy="16064179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4028" y="7754112"/>
            <a:ext cx="8641080" cy="1053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700"/>
              </a:spcBef>
              <a:buNone/>
              <a:defRPr sz="3780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3240"/>
            </a:lvl2pPr>
            <a:lvl3pPr marL="2468880" indent="0">
              <a:buNone/>
              <a:defRPr sz="2700"/>
            </a:lvl3pPr>
            <a:lvl4pPr marL="3703320" indent="0">
              <a:buNone/>
              <a:defRPr sz="2430"/>
            </a:lvl4pPr>
            <a:lvl5pPr marL="4937760" indent="0">
              <a:buNone/>
              <a:defRPr sz="2430"/>
            </a:lvl5pPr>
            <a:lvl6pPr marL="6172200" indent="0">
              <a:buNone/>
              <a:defRPr sz="2430"/>
            </a:lvl6pPr>
            <a:lvl7pPr marL="7406640" indent="0">
              <a:buNone/>
              <a:defRPr sz="2430"/>
            </a:lvl7pPr>
            <a:lvl8pPr marL="8641080" indent="0">
              <a:buNone/>
              <a:defRPr sz="2430"/>
            </a:lvl8pPr>
            <a:lvl9pPr marL="9875520" indent="0">
              <a:buNone/>
              <a:defRPr sz="2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0784658" y="19934979"/>
            <a:ext cx="1234440" cy="14630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91E56-DA67-4BF5-BA67-706F30B370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420100" y="2"/>
            <a:ext cx="10498299" cy="21945597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4028" y="2194560"/>
            <a:ext cx="8641080" cy="5559552"/>
          </a:xfrm>
        </p:spPr>
        <p:txBody>
          <a:bodyPr anchor="b">
            <a:normAutofit/>
          </a:bodyPr>
          <a:lstStyle>
            <a:lvl1pPr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22420098" cy="21945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4028" y="7754112"/>
            <a:ext cx="8641080" cy="1053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700"/>
              </a:spcBef>
              <a:buNone/>
              <a:defRPr sz="3780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3240"/>
            </a:lvl2pPr>
            <a:lvl3pPr marL="2468880" indent="0">
              <a:buNone/>
              <a:defRPr sz="2700"/>
            </a:lvl3pPr>
            <a:lvl4pPr marL="3703320" indent="0">
              <a:buNone/>
              <a:defRPr sz="2430"/>
            </a:lvl4pPr>
            <a:lvl5pPr marL="4937760" indent="0">
              <a:buNone/>
              <a:defRPr sz="2430"/>
            </a:lvl5pPr>
            <a:lvl6pPr marL="6172200" indent="0">
              <a:buNone/>
              <a:defRPr sz="2430"/>
            </a:lvl6pPr>
            <a:lvl7pPr marL="7406640" indent="0">
              <a:buNone/>
              <a:defRPr sz="2430"/>
            </a:lvl7pPr>
            <a:lvl8pPr marL="8641080" indent="0">
              <a:buNone/>
              <a:defRPr sz="2430"/>
            </a:lvl8pPr>
            <a:lvl9pPr marL="9875520" indent="0">
              <a:buNone/>
              <a:defRPr sz="2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0784658" y="19934979"/>
            <a:ext cx="1234440" cy="14630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51DAE-E528-43E1-8BE0-91521416EF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8590" y="1550822"/>
            <a:ext cx="27157680" cy="514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8590" y="6788506"/>
            <a:ext cx="27157680" cy="1296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03945" y="20072910"/>
            <a:ext cx="883859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67" y="20072910"/>
            <a:ext cx="170846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0784658" y="19934979"/>
            <a:ext cx="1234440" cy="14630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40046" y="20072910"/>
            <a:ext cx="1728216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 b="1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fld id="{469A0CB4-D18D-4AEF-B324-9EDF067D1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458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493776" indent="-493776" algn="l" defTabSz="2468880" rtl="0" eaLnBrk="1" latinLnBrk="0" hangingPunct="1">
        <a:lnSpc>
          <a:spcPct val="90000"/>
        </a:lnSpc>
        <a:spcBef>
          <a:spcPts val="32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1975104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2715768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3456432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513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594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675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2457450" y="952881"/>
            <a:ext cx="28003500" cy="1831290"/>
          </a:xfrm>
          <a:prstGeom prst="rect">
            <a:avLst/>
          </a:prstGeom>
        </p:spPr>
        <p:txBody>
          <a:bodyPr lIns="85344" tIns="42672" rIns="85344" bIns="42672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rgbClr val="235078"/>
                </a:solidFill>
                <a:latin typeface="Libre Baskerville" panose="02000000000000000000" pitchFamily="2" charset="0"/>
              </a:rPr>
              <a:t>Dirty Laundry: Machine </a:t>
            </a:r>
            <a:r>
              <a:rPr lang="en-US" sz="6000" dirty="0">
                <a:solidFill>
                  <a:srgbClr val="235078"/>
                </a:solidFill>
                <a:latin typeface="Libre Baskerville" panose="02000000000000000000" pitchFamily="2" charset="0"/>
              </a:rPr>
              <a:t>Learning</a:t>
            </a:r>
            <a:r>
              <a:rPr lang="en-US" sz="5700" dirty="0">
                <a:solidFill>
                  <a:srgbClr val="235078"/>
                </a:solidFill>
                <a:latin typeface="Libre Baskerville" panose="02000000000000000000" pitchFamily="2" charset="0"/>
              </a:rPr>
              <a:t> for Financial Corruption Investigations 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4233606" y="2267934"/>
            <a:ext cx="24384000" cy="1406539"/>
          </a:xfrm>
          <a:prstGeom prst="rect">
            <a:avLst/>
          </a:prstGeom>
        </p:spPr>
        <p:txBody>
          <a:bodyPr lIns="85344" tIns="42672" rIns="85344" bIns="42672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900" dirty="0">
                <a:solidFill>
                  <a:srgbClr val="1482A5"/>
                </a:solidFill>
                <a:latin typeface="Montserrat Light" panose="00000400000000000000" pitchFamily="50" charset="0"/>
              </a:rPr>
              <a:t>Atharva Kulkarni, Alex Makhratchev, John Mauricio, Prabina Pokharel</a:t>
            </a:r>
          </a:p>
          <a:p>
            <a:pPr algn="ctr"/>
            <a:r>
              <a:rPr lang="en-US" sz="3900" dirty="0">
                <a:solidFill>
                  <a:srgbClr val="1482A5"/>
                </a:solidFill>
                <a:latin typeface="Montserrat Light" panose="00000400000000000000" pitchFamily="50" charset="0"/>
              </a:rPr>
              <a:t>University of California San Diego, Halıcıoğlu Data Science Institute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533400" y="4300360"/>
            <a:ext cx="7534787" cy="7579402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16744609" y="4300361"/>
            <a:ext cx="7534787" cy="17187960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24850213" y="4300360"/>
            <a:ext cx="7534787" cy="7218978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518160" y="12420600"/>
            <a:ext cx="7534787" cy="9178801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8639004" y="11201400"/>
            <a:ext cx="7534787" cy="10286916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8639004" y="4300360"/>
            <a:ext cx="7534787" cy="6355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24850213" y="12117693"/>
            <a:ext cx="7534787" cy="6573023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704645" y="4946000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689404" y="4484335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24850213" y="19202400"/>
            <a:ext cx="7534787" cy="2285916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434DB1-CA03-4AE7-BD42-F2F4837CE20D}"/>
              </a:ext>
            </a:extLst>
          </p:cNvPr>
          <p:cNvSpPr txBox="1"/>
          <p:nvPr/>
        </p:nvSpPr>
        <p:spPr>
          <a:xfrm>
            <a:off x="25021459" y="19800075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25021459" y="19354800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25021456" y="4945998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25021457" y="4484333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25021459" y="12767014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25021459" y="12321739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Recommendations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704645" y="13134201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704645" y="12688926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8810249" y="4946000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8771400" y="4484335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pitchFamily="2" charset="0"/>
              </a:rPr>
              <a:t>Data Preprocessing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8810249" y="11840694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8810249" y="11395419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16915853" y="4945999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16915853" y="4484334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suadingsapphire|09-201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{79AE4BB2-04FB-E04E-B8C3-62361B3E819E}tf16401378</Template>
  <TotalTime>4029</TotalTime>
  <Words>128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Montserrat Light</vt:lpstr>
      <vt:lpstr>Times New Roman</vt:lpstr>
      <vt:lpstr>Libre Baskerville</vt:lpstr>
      <vt:lpstr>Rockwell Extra Bold</vt:lpstr>
      <vt:lpstr>Calibri</vt:lpstr>
      <vt:lpstr>Arial</vt:lpstr>
      <vt:lpstr>Wingdings</vt:lpstr>
      <vt:lpstr>Rockwell</vt:lpstr>
      <vt:lpstr>Rockwell Condensed</vt:lpstr>
      <vt:lpstr>Wood Type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Atharva P Kulkarni</cp:lastModifiedBy>
  <cp:revision>301</cp:revision>
  <cp:lastPrinted>2006-11-15T16:04:57Z</cp:lastPrinted>
  <dcterms:modified xsi:type="dcterms:W3CDTF">2022-05-14T03:27:51Z</dcterms:modified>
  <cp:category>templates for scientific poster</cp:category>
</cp:coreProperties>
</file>