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2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06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9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63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28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1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0986-ABD9-4329-BA5A-D8FE3EF07AC4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3FE1-EC07-4743-9A2D-6B92339F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7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" y="820102"/>
            <a:ext cx="3276444" cy="1884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846" y="223520"/>
            <a:ext cx="5928154" cy="3257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37" y="4046537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6" y="3813173"/>
            <a:ext cx="4616080" cy="26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O'Shea</dc:creator>
  <cp:lastModifiedBy>Jim O'Shea</cp:lastModifiedBy>
  <cp:revision>1</cp:revision>
  <dcterms:created xsi:type="dcterms:W3CDTF">2018-04-17T10:54:31Z</dcterms:created>
  <dcterms:modified xsi:type="dcterms:W3CDTF">2018-04-17T10:55:41Z</dcterms:modified>
</cp:coreProperties>
</file>