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2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8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86AE-2545-4ECA-B8A4-3B2B839BF03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5CA2-B9FA-4371-AA0F-D4D39D1E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Careers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4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3489" y="6172681"/>
            <a:ext cx="116205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MSc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174" y="6182207"/>
            <a:ext cx="146455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BSc 1</a:t>
            </a:r>
            <a:r>
              <a:rPr lang="en-US" baseline="30000" dirty="0" smtClean="0"/>
              <a:t>st</a:t>
            </a:r>
            <a:r>
              <a:rPr lang="en-US" dirty="0" smtClean="0"/>
              <a:t>/2nd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03214" y="4438723"/>
            <a:ext cx="1061600" cy="1015663"/>
            <a:chOff x="121968" y="4345406"/>
            <a:chExt cx="106160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1968" y="4991737"/>
              <a:ext cx="10616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MPhil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68" y="4345406"/>
              <a:ext cx="1061600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PhD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838200" y="5810492"/>
            <a:ext cx="1916575" cy="11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52914" y="5810492"/>
            <a:ext cx="539" cy="362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747790" y="5815618"/>
            <a:ext cx="539" cy="362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34014" y="5443773"/>
            <a:ext cx="539" cy="362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1677" y="3340633"/>
            <a:ext cx="1061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Research Associate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923933" y="3990983"/>
            <a:ext cx="4861" cy="435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41677" y="2259014"/>
            <a:ext cx="1061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Research Fellow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923936" y="2909875"/>
            <a:ext cx="4861" cy="435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2137" y="1534896"/>
            <a:ext cx="1061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Lecturer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934014" y="1915448"/>
            <a:ext cx="9086" cy="3374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14514" y="2114543"/>
            <a:ext cx="1457336" cy="49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24036" y="3095632"/>
            <a:ext cx="1457336" cy="4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43081" y="4167190"/>
            <a:ext cx="1457336" cy="4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95660" y="3857860"/>
            <a:ext cx="13239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Industry – High Tech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0897" y="2786281"/>
            <a:ext cx="13239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Industry – High Tech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90897" y="1805205"/>
            <a:ext cx="1323975" cy="646331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Industry – High Tech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3647" y="3507246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 £33,574 to £38,896 Grade 8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35700" y="2483916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SRF</a:t>
            </a:r>
            <a:r>
              <a:rPr lang="en-US" b="1" dirty="0" smtClean="0"/>
              <a:t> </a:t>
            </a:r>
            <a:r>
              <a:rPr lang="en-US" dirty="0" smtClean="0"/>
              <a:t>£36,672 to £46,414  (£55,389)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4837" y="2575757"/>
            <a:ext cx="2466975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Industry with PhD -&gt;£45K mid career, </a:t>
            </a:r>
          </a:p>
          <a:p>
            <a:r>
              <a:rPr lang="en-US" dirty="0" smtClean="0"/>
              <a:t>£85 – £100K late career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3"/>
          </p:cNvCxnSpPr>
          <p:nvPr/>
        </p:nvCxnSpPr>
        <p:spPr>
          <a:xfrm>
            <a:off x="4714872" y="2128371"/>
            <a:ext cx="2238378" cy="4538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</p:cNvCxnSpPr>
          <p:nvPr/>
        </p:nvCxnSpPr>
        <p:spPr>
          <a:xfrm flipV="1">
            <a:off x="4714872" y="3077479"/>
            <a:ext cx="2266953" cy="31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686297" y="3499087"/>
            <a:ext cx="2278540" cy="6595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5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476" y="938972"/>
            <a:ext cx="9500288" cy="56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09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scholarship advertised on MMU website earlier this year (now filled)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Project summary</a:t>
            </a:r>
            <a:endParaRPr lang="en-US" dirty="0"/>
          </a:p>
          <a:p>
            <a:r>
              <a:rPr lang="en-US" dirty="0"/>
              <a:t>Lie detection is a crucial process in law enforcement and national security (e.g. in offender management). Verbal Features from speech offer subtle cues for deceptive intent. This project will be the first to develop a systematic, fine-grained analysis of Verbal Features for a real-time, automatic deception classifier using Artificial Intelligence</a:t>
            </a:r>
            <a:r>
              <a:rPr lang="en-US" dirty="0" smtClean="0"/>
              <a:t>.</a:t>
            </a:r>
          </a:p>
          <a:p>
            <a:r>
              <a:rPr lang="en-GB" b="1" dirty="0" smtClean="0"/>
              <a:t>Project </a:t>
            </a:r>
            <a:r>
              <a:rPr lang="en-GB" b="1" dirty="0"/>
              <a:t>aims and objectives</a:t>
            </a:r>
            <a:endParaRPr lang="en-US" dirty="0"/>
          </a:p>
          <a:p>
            <a:r>
              <a:rPr lang="en-US" dirty="0"/>
              <a:t>The Silent Talker (ST) lie detector was developed by the MMU Intelligent Systems Group (ISG) using mainly facial microgestures and has had a remarkable public awareness impact. The objective of this project is to produce a new version of ST using Verbal Features (VFs) as cues for deception. The verbal version will not only be a breakthrough in its own right, but could be combined with the current ST to provide a more accurate detector</a:t>
            </a:r>
            <a:r>
              <a:rPr lang="en-US" dirty="0" smtClean="0"/>
              <a:t>.</a:t>
            </a:r>
          </a:p>
          <a:p>
            <a:r>
              <a:rPr lang="en-GB" dirty="0" smtClean="0"/>
              <a:t>Advertised on MMU website earlier this year . </a:t>
            </a:r>
            <a:r>
              <a:rPr lang="en-GB" dirty="0"/>
              <a:t>This scholarship </a:t>
            </a:r>
            <a:r>
              <a:rPr lang="en-GB" dirty="0" smtClean="0"/>
              <a:t>covered home/EU/International fees </a:t>
            </a:r>
            <a:r>
              <a:rPr lang="en-GB" dirty="0"/>
              <a:t>and a stipend matched to RCUK currently circa £14k.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4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Research Careers</vt:lpstr>
      <vt:lpstr>Pathway</vt:lpstr>
      <vt:lpstr>PowerPoint Presentation</vt:lpstr>
      <vt:lpstr>Example scholarship advertised on MMU website earlier this year (now filled)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Careers</dc:title>
  <dc:creator>John Doe</dc:creator>
  <cp:lastModifiedBy>John Doe</cp:lastModifiedBy>
  <cp:revision>7</cp:revision>
  <dcterms:created xsi:type="dcterms:W3CDTF">2016-04-18T18:06:39Z</dcterms:created>
  <dcterms:modified xsi:type="dcterms:W3CDTF">2017-03-27T19:15:51Z</dcterms:modified>
</cp:coreProperties>
</file>