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"/>
              <a:buNone/>
            </a:pPr>
            <a:r>
              <a:rPr b="0" i="0" lang="en-GB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Encapsulation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67951" y="173880"/>
            <a:ext cx="11868539" cy="657681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Java Object-Oriented Programming there are 4 fundamental concepts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713044" y="5565788"/>
            <a:ext cx="5397825" cy="1130214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Encapsulation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1713048" y="1492124"/>
            <a:ext cx="5397825" cy="1106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Inheritance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1713044" y="4194179"/>
            <a:ext cx="5397825" cy="1147611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Abstraction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1713044" y="2822570"/>
            <a:ext cx="5397825" cy="1147611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Polymorphism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556660" y="1635580"/>
            <a:ext cx="850708" cy="819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556660" y="2986608"/>
            <a:ext cx="850708" cy="819538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556660" y="4358216"/>
            <a:ext cx="850708" cy="819538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556660" y="5721126"/>
            <a:ext cx="850708" cy="819538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7337854" y="1492124"/>
            <a:ext cx="4138800" cy="1106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Ability to inherit properties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7337854" y="2822570"/>
            <a:ext cx="4138800" cy="1147611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same method but different outputs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7337854" y="4194179"/>
            <a:ext cx="4138800" cy="1147611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Templates for classes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7337854" y="5577669"/>
            <a:ext cx="4138800" cy="11064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check!</a:t>
            </a:r>
            <a:endParaRPr/>
          </a:p>
        </p:txBody>
      </p:sp>
      <p:cxnSp>
        <p:nvCxnSpPr>
          <p:cNvPr id="102" name="Shape 102"/>
          <p:cNvCxnSpPr>
            <a:stCxn id="94" idx="3"/>
            <a:endCxn id="91" idx="1"/>
          </p:cNvCxnSpPr>
          <p:nvPr/>
        </p:nvCxnSpPr>
        <p:spPr>
          <a:xfrm>
            <a:off x="1407368" y="2045349"/>
            <a:ext cx="305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Shape 103"/>
          <p:cNvCxnSpPr>
            <a:stCxn id="95" idx="3"/>
            <a:endCxn id="93" idx="1"/>
          </p:cNvCxnSpPr>
          <p:nvPr/>
        </p:nvCxnSpPr>
        <p:spPr>
          <a:xfrm>
            <a:off x="1407368" y="3396377"/>
            <a:ext cx="305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Shape 104"/>
          <p:cNvCxnSpPr>
            <a:stCxn id="96" idx="3"/>
            <a:endCxn id="92" idx="1"/>
          </p:cNvCxnSpPr>
          <p:nvPr/>
        </p:nvCxnSpPr>
        <p:spPr>
          <a:xfrm>
            <a:off x="1407368" y="4767985"/>
            <a:ext cx="305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Shape 105"/>
          <p:cNvCxnSpPr>
            <a:stCxn id="97" idx="3"/>
            <a:endCxn id="90" idx="1"/>
          </p:cNvCxnSpPr>
          <p:nvPr/>
        </p:nvCxnSpPr>
        <p:spPr>
          <a:xfrm>
            <a:off x="1407368" y="6130895"/>
            <a:ext cx="305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Shape 106"/>
          <p:cNvCxnSpPr>
            <a:stCxn id="91" idx="3"/>
            <a:endCxn id="98" idx="1"/>
          </p:cNvCxnSpPr>
          <p:nvPr/>
        </p:nvCxnSpPr>
        <p:spPr>
          <a:xfrm>
            <a:off x="7110873" y="2045350"/>
            <a:ext cx="227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Shape 107"/>
          <p:cNvCxnSpPr>
            <a:stCxn id="93" idx="3"/>
            <a:endCxn id="99" idx="1"/>
          </p:cNvCxnSpPr>
          <p:nvPr/>
        </p:nvCxnSpPr>
        <p:spPr>
          <a:xfrm>
            <a:off x="7110869" y="3396375"/>
            <a:ext cx="227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Shape 108"/>
          <p:cNvCxnSpPr>
            <a:stCxn id="92" idx="3"/>
            <a:endCxn id="100" idx="1"/>
          </p:cNvCxnSpPr>
          <p:nvPr/>
        </p:nvCxnSpPr>
        <p:spPr>
          <a:xfrm>
            <a:off x="7110869" y="4767984"/>
            <a:ext cx="227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Shape 109"/>
          <p:cNvCxnSpPr>
            <a:stCxn id="90" idx="3"/>
            <a:endCxn id="101" idx="1"/>
          </p:cNvCxnSpPr>
          <p:nvPr/>
        </p:nvCxnSpPr>
        <p:spPr>
          <a:xfrm>
            <a:off x="7110869" y="6130895"/>
            <a:ext cx="227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269845" y="414438"/>
            <a:ext cx="6189980" cy="1106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Encapsulation is also known as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7459825" y="393857"/>
            <a:ext cx="3317033" cy="1147611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Hiding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2518591" y="1910446"/>
            <a:ext cx="7451168" cy="4439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Why?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2518591" y="1910446"/>
            <a:ext cx="7451168" cy="1099458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whole idea is to hide the implementation from the user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2518591" y="3009904"/>
            <a:ext cx="7451168" cy="1099458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do this in two steps: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2518591" y="4129964"/>
            <a:ext cx="7451168" cy="1099458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all the instance variables of a class private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2518591" y="5250024"/>
            <a:ext cx="7451168" cy="1099458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only getters and setters for reading/writing from/to the class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0" y="1"/>
            <a:ext cx="12191999" cy="1214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take a previous example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492800" y="2179566"/>
            <a:ext cx="4448911" cy="531831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String teacherName;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492805" y="1180519"/>
            <a:ext cx="4448912" cy="369332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Mathematics.java  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492800" y="2711380"/>
            <a:ext cx="4448911" cy="1214904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 void setTeacherName(String tName)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teacherName = tName;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476256" y="3924130"/>
            <a:ext cx="4448912" cy="1477328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 void getTeacherName()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System.out.println(“The mathematics 	teacher is called”+ teacherName);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 // Instance Method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492800" y="1544843"/>
            <a:ext cx="4448911" cy="646331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 class Mathematics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     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476256" y="5401458"/>
            <a:ext cx="4448911" cy="369332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5949975" y="1160715"/>
            <a:ext cx="5787936" cy="937697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Helvetica Neue"/>
              <a:buNone/>
            </a:pPr>
            <a:r>
              <a:rPr b="1" i="0" lang="en-GB" sz="259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Here is the Mathematics class from the Getters and Setters video</a:t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6404062" y="2342563"/>
            <a:ext cx="4806668" cy="93769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instance variable</a:t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6440609" y="5057070"/>
            <a:ext cx="4806668" cy="93769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getter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6440609" y="3577741"/>
            <a:ext cx="4806667" cy="93769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setter</a:t>
            </a:r>
            <a:endParaRPr/>
          </a:p>
        </p:txBody>
      </p:sp>
      <p:cxnSp>
        <p:nvCxnSpPr>
          <p:cNvPr id="136" name="Shape 136"/>
          <p:cNvCxnSpPr>
            <a:stCxn id="133" idx="1"/>
            <a:endCxn id="126" idx="3"/>
          </p:cNvCxnSpPr>
          <p:nvPr/>
        </p:nvCxnSpPr>
        <p:spPr>
          <a:xfrm rot="10800000">
            <a:off x="4941562" y="2445412"/>
            <a:ext cx="1462500" cy="36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" name="Shape 137"/>
          <p:cNvCxnSpPr>
            <a:stCxn id="135" idx="1"/>
            <a:endCxn id="128" idx="3"/>
          </p:cNvCxnSpPr>
          <p:nvPr/>
        </p:nvCxnSpPr>
        <p:spPr>
          <a:xfrm rot="10800000">
            <a:off x="4941809" y="3318789"/>
            <a:ext cx="1498800" cy="72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" name="Shape 138"/>
          <p:cNvCxnSpPr>
            <a:stCxn id="134" idx="1"/>
            <a:endCxn id="129" idx="3"/>
          </p:cNvCxnSpPr>
          <p:nvPr/>
        </p:nvCxnSpPr>
        <p:spPr>
          <a:xfrm rot="10800000">
            <a:off x="4925309" y="4662818"/>
            <a:ext cx="1515300" cy="86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492800" y="2179566"/>
            <a:ext cx="4448911" cy="531831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String teacherName;</a:t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492805" y="1180519"/>
            <a:ext cx="4448912" cy="369332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Mathematics.java  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492800" y="2711380"/>
            <a:ext cx="4448911" cy="1214904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public void setTeacherName(String tName)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teacherName = tName;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476256" y="3924130"/>
            <a:ext cx="4448912" cy="1477328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 void getTeacherName()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System.out.println(“The mathematics 	teacher is called”+ teacherName);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 // Instance Method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492800" y="1544843"/>
            <a:ext cx="4448911" cy="646331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 class Mathematics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     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76256" y="5401458"/>
            <a:ext cx="4448911" cy="369332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7201511" y="2179566"/>
            <a:ext cx="4448911" cy="531831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String teacherName;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7201516" y="1180519"/>
            <a:ext cx="4448912" cy="369332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Mathematics.java  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7201511" y="2711380"/>
            <a:ext cx="4448911" cy="1214904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 void setTeacherName(String tName)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teacherName = tName;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7184967" y="3924130"/>
            <a:ext cx="4448912" cy="1477328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public void getTeacherName()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System.out.println(“The mathematics 	teacher is called”+ teacherName);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 // Instance Method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7201511" y="1544843"/>
            <a:ext cx="4448911" cy="646331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 class Mathematics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     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7184967" y="5401458"/>
            <a:ext cx="4448911" cy="369332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492800" y="117695"/>
            <a:ext cx="11141077" cy="937697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use encapsulation now…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4941711" y="1175511"/>
            <a:ext cx="2259794" cy="1004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4941711" y="2734487"/>
            <a:ext cx="2259793" cy="11780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4941711" y="3935161"/>
            <a:ext cx="2243255" cy="18356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4941700" y="2200051"/>
            <a:ext cx="2259804" cy="511328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difference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476256" y="5831714"/>
            <a:ext cx="11174167" cy="93769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only thing that has changed is the access modifier of the instance varible</a:t>
            </a:r>
            <a:endParaRPr b="1" i="0" sz="2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219269" y="167951"/>
            <a:ext cx="11779898" cy="653609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Benefits of Encapsulation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788437" y="891073"/>
            <a:ext cx="10688216" cy="537909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497563" y="1334276"/>
            <a:ext cx="9381931" cy="449269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285498" y="1678563"/>
            <a:ext cx="7950183" cy="93769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Hiding from the user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2285496" y="3129078"/>
            <a:ext cx="7950183" cy="93769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Fields can be made read-only or write-only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2285496" y="4509979"/>
            <a:ext cx="7950183" cy="93769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class has control over all of its fields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