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8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1" y="-1"/>
            <a:ext cx="12192000" cy="118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570656" y="1357658"/>
            <a:ext cx="3366864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Inheritance</a:t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4581332" y="1230390"/>
            <a:ext cx="7105260" cy="1007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in which a class inherits the properties of another</a:t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570656" y="2562710"/>
            <a:ext cx="3366864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Superclass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570656" y="3669063"/>
            <a:ext cx="3366864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4581332" y="2546832"/>
            <a:ext cx="7105260" cy="753171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the properties inherited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4581332" y="3594744"/>
            <a:ext cx="7105260" cy="901808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Inherits the properties from the Superclass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570656" y="4651888"/>
            <a:ext cx="3366864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4581332" y="4551672"/>
            <a:ext cx="7105260" cy="901808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 used to tell which class inherits which class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9365568" y="5453479"/>
            <a:ext cx="2643188" cy="56804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Mathematics</a:t>
            </a:r>
            <a:endParaRPr sz="2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214812" y="5453479"/>
            <a:ext cx="3637129" cy="56804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class Biology</a:t>
            </a:r>
            <a:endParaRPr sz="2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7799678" y="5453479"/>
            <a:ext cx="1565890" cy="56804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</a:t>
            </a:r>
            <a:endParaRPr sz="2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570656" y="5716091"/>
            <a:ext cx="3366864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4581332" y="5561045"/>
            <a:ext cx="7105260" cy="120023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 that tells which method, variable or constructor should be used from the superclass</a:t>
            </a:r>
            <a:endParaRPr/>
          </a:p>
        </p:txBody>
      </p:sp>
      <p:cxnSp>
        <p:nvCxnSpPr>
          <p:cNvPr id="266" name="Shape 266"/>
          <p:cNvCxnSpPr>
            <a:stCxn id="253" idx="3"/>
            <a:endCxn id="254" idx="1"/>
          </p:cNvCxnSpPr>
          <p:nvPr/>
        </p:nvCxnSpPr>
        <p:spPr>
          <a:xfrm>
            <a:off x="3937520" y="1734243"/>
            <a:ext cx="643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Shape 267"/>
          <p:cNvCxnSpPr>
            <a:stCxn id="255" idx="3"/>
            <a:endCxn id="257" idx="1"/>
          </p:cNvCxnSpPr>
          <p:nvPr/>
        </p:nvCxnSpPr>
        <p:spPr>
          <a:xfrm rot="10800000" flipH="1">
            <a:off x="3937520" y="2923395"/>
            <a:ext cx="643800" cy="1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Shape 268"/>
          <p:cNvCxnSpPr>
            <a:stCxn id="256" idx="3"/>
            <a:endCxn id="258" idx="1"/>
          </p:cNvCxnSpPr>
          <p:nvPr/>
        </p:nvCxnSpPr>
        <p:spPr>
          <a:xfrm>
            <a:off x="3937520" y="4045648"/>
            <a:ext cx="643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9" name="Shape 269"/>
          <p:cNvCxnSpPr>
            <a:stCxn id="259" idx="3"/>
            <a:endCxn id="260" idx="1"/>
          </p:cNvCxnSpPr>
          <p:nvPr/>
        </p:nvCxnSpPr>
        <p:spPr>
          <a:xfrm rot="10800000" flipH="1">
            <a:off x="3937520" y="5002673"/>
            <a:ext cx="643800" cy="2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Shape 270"/>
          <p:cNvCxnSpPr>
            <a:stCxn id="264" idx="3"/>
            <a:endCxn id="265" idx="1"/>
          </p:cNvCxnSpPr>
          <p:nvPr/>
        </p:nvCxnSpPr>
        <p:spPr>
          <a:xfrm>
            <a:off x="3937520" y="6092676"/>
            <a:ext cx="643800" cy="6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228724" y="1343023"/>
            <a:ext cx="9734551" cy="124777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Inheritance is the process in which a class acquires the properties(methods, etc.) of another class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0" y="0"/>
            <a:ext cx="12191999" cy="117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Inheritance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472237" y="4969670"/>
            <a:ext cx="4643438" cy="1423988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class which inherits the properties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90687" y="3250407"/>
            <a:ext cx="3276600" cy="107156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Superclass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7224713" y="3255167"/>
            <a:ext cx="3276600" cy="107156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962024" y="4969670"/>
            <a:ext cx="4519613" cy="1423988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class that has the properties inherited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5" name="Shape 95"/>
          <p:cNvCxnSpPr>
            <a:stCxn id="92" idx="2"/>
            <a:endCxn id="94" idx="0"/>
          </p:cNvCxnSpPr>
          <p:nvPr/>
        </p:nvCxnSpPr>
        <p:spPr>
          <a:xfrm flipH="1">
            <a:off x="3221887" y="4321970"/>
            <a:ext cx="107100" cy="6477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Shape 96"/>
          <p:cNvCxnSpPr>
            <a:stCxn id="89" idx="2"/>
            <a:endCxn id="92" idx="0"/>
          </p:cNvCxnSpPr>
          <p:nvPr/>
        </p:nvCxnSpPr>
        <p:spPr>
          <a:xfrm flipH="1">
            <a:off x="3329100" y="2590798"/>
            <a:ext cx="2766900" cy="6597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Shape 97"/>
          <p:cNvCxnSpPr>
            <a:stCxn id="89" idx="2"/>
            <a:endCxn id="93" idx="0"/>
          </p:cNvCxnSpPr>
          <p:nvPr/>
        </p:nvCxnSpPr>
        <p:spPr>
          <a:xfrm>
            <a:off x="6096000" y="2590798"/>
            <a:ext cx="2766900" cy="6645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Shape 98"/>
          <p:cNvCxnSpPr>
            <a:stCxn id="93" idx="2"/>
            <a:endCxn id="91" idx="0"/>
          </p:cNvCxnSpPr>
          <p:nvPr/>
        </p:nvCxnSpPr>
        <p:spPr>
          <a:xfrm flipH="1">
            <a:off x="8794013" y="4326730"/>
            <a:ext cx="69000" cy="6429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1138237" y="4927903"/>
            <a:ext cx="9144000" cy="1101354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want to have the same seats in the Biology classroom as there are in the Mathematics class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0" y="1"/>
            <a:ext cx="121920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say we have two classrooms</a:t>
            </a: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081836" y="1140596"/>
            <a:ext cx="3324224" cy="1293021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class which inherits the properties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538288" y="3212280"/>
            <a:ext cx="3324224" cy="778667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Biology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466850" y="1315644"/>
            <a:ext cx="3324225" cy="778667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Mathematics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7081836" y="3009913"/>
            <a:ext cx="3324224" cy="129302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class that has the properties inherited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71462" y="6102348"/>
            <a:ext cx="11649076" cy="640044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Biology has to inherit the properties of the seats from Mathematics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771650" y="6858000"/>
            <a:ext cx="91440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we do that?</a:t>
            </a: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033463" y="4002867"/>
            <a:ext cx="4238624" cy="840589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class Biology{}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90574" y="2085944"/>
            <a:ext cx="4919663" cy="84059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class Mathematics{}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3" name="Shape 113"/>
          <p:cNvCxnSpPr>
            <a:stCxn id="107" idx="3"/>
            <a:endCxn id="105" idx="1"/>
          </p:cNvCxnSpPr>
          <p:nvPr/>
        </p:nvCxnSpPr>
        <p:spPr>
          <a:xfrm>
            <a:off x="4791075" y="1704978"/>
            <a:ext cx="2290800" cy="82200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Shape 114"/>
          <p:cNvCxnSpPr>
            <a:stCxn id="106" idx="3"/>
            <a:endCxn id="108" idx="1"/>
          </p:cNvCxnSpPr>
          <p:nvPr/>
        </p:nvCxnSpPr>
        <p:spPr>
          <a:xfrm>
            <a:off x="4862512" y="3601614"/>
            <a:ext cx="2219400" cy="54900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634834" y="1241939"/>
            <a:ext cx="9246706" cy="106918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order to inherit the properties of the Mathematics class we use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0" y="1"/>
            <a:ext cx="12192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629946" y="5387239"/>
            <a:ext cx="7793944" cy="903573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class which inherits the properties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780702" y="4823308"/>
            <a:ext cx="2643188" cy="56804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Mathematics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30932" y="2560294"/>
            <a:ext cx="7692957" cy="56804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class Mathematics{}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30932" y="3128336"/>
            <a:ext cx="7692957" cy="90357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class that has the properties inherited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29946" y="4823308"/>
            <a:ext cx="3637129" cy="56804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class Biology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9123852" y="4823308"/>
            <a:ext cx="2743325" cy="568042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9220522" y="2560294"/>
            <a:ext cx="2747641" cy="568042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Superclass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Shape 128"/>
          <p:cNvCxnSpPr>
            <a:stCxn id="123" idx="3"/>
            <a:endCxn id="127" idx="1"/>
          </p:cNvCxnSpPr>
          <p:nvPr/>
        </p:nvCxnSpPr>
        <p:spPr>
          <a:xfrm>
            <a:off x="8423889" y="2844315"/>
            <a:ext cx="796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9" name="Shape 129"/>
          <p:cNvCxnSpPr>
            <a:stCxn id="122" idx="3"/>
            <a:endCxn id="126" idx="1"/>
          </p:cNvCxnSpPr>
          <p:nvPr/>
        </p:nvCxnSpPr>
        <p:spPr>
          <a:xfrm>
            <a:off x="8423890" y="5107329"/>
            <a:ext cx="699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3033061" y="4143587"/>
            <a:ext cx="2747641" cy="568042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Classes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214812" y="4823308"/>
            <a:ext cx="1565890" cy="56804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223886" y="4824158"/>
            <a:ext cx="4209078" cy="56804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{}</a:t>
            </a:r>
            <a:endParaRPr sz="2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019623" y="1241939"/>
            <a:ext cx="6104229" cy="106918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Notice how we use the keyword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015665" y="1861745"/>
            <a:ext cx="2777380" cy="68061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substraction</a:t>
            </a:r>
            <a:endParaRPr sz="2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" name="Shape 139"/>
          <p:cNvCxnSpPr>
            <a:stCxn id="140" idx="3"/>
            <a:endCxn id="141" idx="1"/>
          </p:cNvCxnSpPr>
          <p:nvPr/>
        </p:nvCxnSpPr>
        <p:spPr>
          <a:xfrm rot="10800000" flipH="1">
            <a:off x="4352719" y="1382634"/>
            <a:ext cx="450900" cy="51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Shape 142"/>
          <p:cNvCxnSpPr>
            <a:stCxn id="140" idx="3"/>
            <a:endCxn id="138" idx="1"/>
          </p:cNvCxnSpPr>
          <p:nvPr/>
        </p:nvCxnSpPr>
        <p:spPr>
          <a:xfrm>
            <a:off x="4352719" y="1893534"/>
            <a:ext cx="663000" cy="30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Shape 143"/>
          <p:cNvCxnSpPr>
            <a:stCxn id="140" idx="2"/>
            <a:endCxn id="144" idx="0"/>
          </p:cNvCxnSpPr>
          <p:nvPr/>
        </p:nvCxnSpPr>
        <p:spPr>
          <a:xfrm>
            <a:off x="2483035" y="2376393"/>
            <a:ext cx="60000" cy="25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0" y="-1"/>
            <a:ext cx="12192000" cy="107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code sample time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379982" y="2637223"/>
            <a:ext cx="3428606" cy="367701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Calculate.java 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380938" y="3016185"/>
            <a:ext cx="3428606" cy="3751221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Calculate { 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multiply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(int a, int b)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result = a * b;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System.out.println("The product is: “ + result);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multiply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 args[])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x = 5, y = 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Calculate cal = new Calculate();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cal.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(x, y);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cal.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substract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(x, y);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cal.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multiply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(x, 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main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// Calculate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893822" y="1013086"/>
            <a:ext cx="6078727" cy="926783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try a simple example first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8216331" y="4647918"/>
            <a:ext cx="3428606" cy="381565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8216331" y="5029483"/>
            <a:ext cx="3428606" cy="102120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sum is: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substraction is: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product is: 10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828833" y="2631546"/>
            <a:ext cx="3428606" cy="373378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AddSubstract.java 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805578" y="3004924"/>
            <a:ext cx="3428606" cy="376248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AddSubstract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result;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(int a, int b)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result = a + b;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System.out.println("The sum  is: “ + result);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add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substract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(int a, int b)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result = a -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System.out.println("The substraction is: “ + result);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substract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} // AddSubstract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8074049" y="998098"/>
            <a:ext cx="3850163" cy="137381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also a class for product and main method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803513" y="1045121"/>
            <a:ext cx="2777380" cy="675186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13350" y="1410675"/>
            <a:ext cx="3739369" cy="965718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have a class which takes care of 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765278" y="844397"/>
            <a:ext cx="5061509" cy="1698464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main method is creating an object that will use all the three calculations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8579531" y="3052232"/>
            <a:ext cx="2796836" cy="68061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751174" y="843612"/>
            <a:ext cx="5804483" cy="1666708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notice how the Calculate Class is inheriting the methods from the AddSubstract class</a:t>
            </a:r>
            <a:endParaRPr sz="2800" b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6" name="Shape 156"/>
          <p:cNvCxnSpPr>
            <a:stCxn id="152" idx="2"/>
            <a:endCxn id="154" idx="0"/>
          </p:cNvCxnSpPr>
          <p:nvPr/>
        </p:nvCxnSpPr>
        <p:spPr>
          <a:xfrm flipH="1">
            <a:off x="9977831" y="2371911"/>
            <a:ext cx="21300" cy="68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Shape 157"/>
          <p:cNvSpPr txBox="1"/>
          <p:nvPr/>
        </p:nvSpPr>
        <p:spPr>
          <a:xfrm>
            <a:off x="8275993" y="3452287"/>
            <a:ext cx="2796836" cy="68061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Result?</a:t>
            </a:r>
            <a:endParaRPr sz="2800" b="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852734" y="2021786"/>
            <a:ext cx="3428606" cy="351255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multiplicate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" y="-1"/>
            <a:ext cx="12192000" cy="118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background view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411253" y="2846653"/>
            <a:ext cx="2191453" cy="1862819"/>
          </a:xfrm>
          <a:prstGeom prst="rect">
            <a:avLst/>
          </a:prstGeom>
          <a:solidFill>
            <a:srgbClr val="75707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result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Substract()</a:t>
            </a:r>
            <a:endParaRPr/>
          </a:p>
        </p:txBody>
      </p:sp>
      <p:cxnSp>
        <p:nvCxnSpPr>
          <p:cNvPr id="165" name="Shape 165"/>
          <p:cNvCxnSpPr>
            <a:stCxn id="166" idx="1"/>
            <a:endCxn id="164" idx="3"/>
          </p:cNvCxnSpPr>
          <p:nvPr/>
        </p:nvCxnSpPr>
        <p:spPr>
          <a:xfrm flipH="1">
            <a:off x="3602785" y="2021786"/>
            <a:ext cx="2006400" cy="1756200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Shape 167"/>
          <p:cNvCxnSpPr>
            <a:stCxn id="168" idx="1"/>
            <a:endCxn id="162" idx="3"/>
          </p:cNvCxnSpPr>
          <p:nvPr/>
        </p:nvCxnSpPr>
        <p:spPr>
          <a:xfrm flipH="1">
            <a:off x="4281310" y="3401478"/>
            <a:ext cx="1257300" cy="376500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Shape 168"/>
          <p:cNvSpPr txBox="1"/>
          <p:nvPr/>
        </p:nvSpPr>
        <p:spPr>
          <a:xfrm>
            <a:off x="5538610" y="3024893"/>
            <a:ext cx="5963113" cy="75317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class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609185" y="1645201"/>
            <a:ext cx="5963113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copy of AddSubstract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6228887" y="1333888"/>
            <a:ext cx="5963113" cy="89710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example is showing the use of super keyword for methods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0" y="0"/>
            <a:ext cx="12192000" cy="127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keyword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710824" y="1340303"/>
            <a:ext cx="5481176" cy="75317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Helvetica Neue"/>
              <a:buNone/>
            </a:pPr>
            <a:r>
              <a:rPr lang="en-US" sz="259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take another code example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34885" y="2879079"/>
            <a:ext cx="3428606" cy="356676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AddSubstract.java 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334885" y="3217993"/>
            <a:ext cx="3428606" cy="1769297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AddSubstract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System.out.println(“This is AddSubstract Class”);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278234" y="2879079"/>
            <a:ext cx="4040005" cy="321153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Calculation.java 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4278235" y="3200232"/>
            <a:ext cx="4040006" cy="3081506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Calculation extends AddSubstract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System.out.println(“This is Calculation Class”);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 args[])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Calculation cal = new Calculation();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cal.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super.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8558198" y="2879079"/>
            <a:ext cx="3428606" cy="356676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8558198" y="3218802"/>
            <a:ext cx="3428606" cy="110794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Calculation Class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AddSubstract Class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719764" y="1153496"/>
            <a:ext cx="6483949" cy="1325569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the program will take the Calculation Class method instead of the AddSubstract Class method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638729" y="1293014"/>
            <a:ext cx="3715215" cy="897106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have the same name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0" y="1346252"/>
            <a:ext cx="5963113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super used for?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-11712" y="1153606"/>
            <a:ext cx="5731476" cy="1325569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tells the program that you want to use the method from the Superclass not the Subclass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8832985" y="4920826"/>
            <a:ext cx="2871788" cy="136091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about super variables?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8915400" y="190091"/>
            <a:ext cx="3071404" cy="75317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328933" y="1379565"/>
            <a:ext cx="3071404" cy="75317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Classes</a:t>
            </a:r>
            <a:endParaRPr dirty="0"/>
          </a:p>
        </p:txBody>
      </p:sp>
      <p:sp>
        <p:nvSpPr>
          <p:cNvPr id="189" name="Shape 189"/>
          <p:cNvSpPr txBox="1"/>
          <p:nvPr/>
        </p:nvSpPr>
        <p:spPr>
          <a:xfrm>
            <a:off x="3960299" y="1405911"/>
            <a:ext cx="3071404" cy="75317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Methods</a:t>
            </a:r>
            <a:endParaRPr/>
          </a:p>
        </p:txBody>
      </p:sp>
      <p:cxnSp>
        <p:nvCxnSpPr>
          <p:cNvPr id="190" name="Shape 190"/>
          <p:cNvCxnSpPr>
            <a:stCxn id="188" idx="3"/>
            <a:endCxn id="189" idx="1"/>
          </p:cNvCxnSpPr>
          <p:nvPr/>
        </p:nvCxnSpPr>
        <p:spPr>
          <a:xfrm>
            <a:off x="3400337" y="1756150"/>
            <a:ext cx="560100" cy="2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Shape 191"/>
          <p:cNvCxnSpPr>
            <a:stCxn id="189" idx="3"/>
            <a:endCxn id="183" idx="1"/>
          </p:cNvCxnSpPr>
          <p:nvPr/>
        </p:nvCxnSpPr>
        <p:spPr>
          <a:xfrm rot="10800000" flipH="1">
            <a:off x="7031703" y="1741696"/>
            <a:ext cx="606900" cy="4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334885" y="2556165"/>
            <a:ext cx="3428606" cy="34035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superclass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4278235" y="2550435"/>
            <a:ext cx="4040004" cy="34035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</a:t>
            </a:r>
            <a:endParaRPr/>
          </a:p>
        </p:txBody>
      </p:sp>
      <p:cxnSp>
        <p:nvCxnSpPr>
          <p:cNvPr id="194" name="Shape 194"/>
          <p:cNvCxnSpPr/>
          <p:nvPr/>
        </p:nvCxnSpPr>
        <p:spPr>
          <a:xfrm>
            <a:off x="2181225" y="3671888"/>
            <a:ext cx="2490788" cy="193542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8" grpId="0" animBg="1"/>
      <p:bldP spid="1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0" y="-9191"/>
            <a:ext cx="12191999" cy="127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keyword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682834" y="1324201"/>
            <a:ext cx="10909091" cy="9363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modify the existing code so that it will have instance variables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699381" y="2402121"/>
            <a:ext cx="10909091" cy="89761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program will display the Superclass and then the Subclass value of x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11248" y="3289316"/>
            <a:ext cx="3428606" cy="1158859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AddSubstract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10;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// AddSubstract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4127986" y="3298668"/>
            <a:ext cx="4341729" cy="3040219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Calculation extends AddSubstract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20;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 args[])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Calculation cal = new Calculation();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System.out.println(“The value is: “ + cal.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System.out.println(“The value is: “ + super.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)’;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main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// Calculate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974436" y="2675830"/>
            <a:ext cx="5963113" cy="75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411248" y="4867043"/>
            <a:ext cx="3428606" cy="356676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11248" y="5230944"/>
            <a:ext cx="3428606" cy="110794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is: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is: 10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601661" y="2361247"/>
            <a:ext cx="5963113" cy="75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635846" y="1996106"/>
            <a:ext cx="2472507" cy="49547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super.x</a:t>
            </a:r>
            <a:endParaRPr sz="2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11248" y="1277003"/>
            <a:ext cx="5963113" cy="112511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variables have the same name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6808468" y="2013896"/>
            <a:ext cx="2500313" cy="49547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cal.x</a:t>
            </a:r>
            <a:endParaRPr sz="2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9288345" y="188871"/>
            <a:ext cx="2513818" cy="75317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9608041" y="1296412"/>
            <a:ext cx="2500313" cy="699694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Superclass</a:t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6808468" y="1302699"/>
            <a:ext cx="2500313" cy="699694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11248" y="2959062"/>
            <a:ext cx="3428606" cy="356676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AddSubstract.java 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127987" y="2959062"/>
            <a:ext cx="4341728" cy="321153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Calculation.java 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411248" y="2636148"/>
            <a:ext cx="3428606" cy="34035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superclass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4127987" y="2630418"/>
            <a:ext cx="4341727" cy="34035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</a:t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>
            <a:off x="1085850" y="3809310"/>
            <a:ext cx="6486525" cy="141440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4938713" y="3809310"/>
            <a:ext cx="2714625" cy="100946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8832985" y="4920826"/>
            <a:ext cx="2871788" cy="1360912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Constructors?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0" y="-9191"/>
            <a:ext cx="12191999" cy="127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keyword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397824" y="3319858"/>
            <a:ext cx="3428606" cy="3094941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AddSubstract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AddSubstract(int v)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value = v;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Constructor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getValue(){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System.out.println(“The value is: ” +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getValue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// AddSubstract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4127986" y="3290995"/>
            <a:ext cx="4341727" cy="3094941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Calculation extends AddSubstract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Calculation(int v)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super(value);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Constructor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 args[])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Calculation cal = new Calculation(55);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cal.getValue();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main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// Calculation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6440968" y="1681620"/>
            <a:ext cx="5963113" cy="75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974436" y="2675830"/>
            <a:ext cx="5963113" cy="75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641163" y="5330444"/>
            <a:ext cx="3428606" cy="103827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is: 55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601661" y="2361247"/>
            <a:ext cx="5963113" cy="75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287727" y="1328390"/>
            <a:ext cx="4571297" cy="70645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from here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0" y="1100145"/>
            <a:ext cx="6374361" cy="1218504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now see how super can be used to pass values to constructors</a:t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22053" y="1269098"/>
            <a:ext cx="5931072" cy="86071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going to be passed to the AddSubstract class 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9288345" y="188871"/>
            <a:ext cx="2513818" cy="92592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 Method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8641163" y="4996197"/>
            <a:ext cx="3428606" cy="334247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411248" y="2959062"/>
            <a:ext cx="3428606" cy="356676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AddSubstract.java 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4127987" y="2959062"/>
            <a:ext cx="4341728" cy="321153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Calculation.java 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411248" y="2636148"/>
            <a:ext cx="3428606" cy="34035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superclass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4127987" y="2630418"/>
            <a:ext cx="4341727" cy="34035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</a:t>
            </a:r>
            <a:endParaRPr/>
          </a:p>
        </p:txBody>
      </p:sp>
      <p:cxnSp>
        <p:nvCxnSpPr>
          <p:cNvPr id="241" name="Shape 241"/>
          <p:cNvCxnSpPr>
            <a:stCxn id="232" idx="2"/>
          </p:cNvCxnSpPr>
          <p:nvPr/>
        </p:nvCxnSpPr>
        <p:spPr>
          <a:xfrm flipH="1">
            <a:off x="7566376" y="2034849"/>
            <a:ext cx="2007000" cy="3022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5462588" y="4057650"/>
            <a:ext cx="1900237" cy="99972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Shape 243"/>
          <p:cNvCxnSpPr/>
          <p:nvPr/>
        </p:nvCxnSpPr>
        <p:spPr>
          <a:xfrm flipH="1">
            <a:off x="1704975" y="3943117"/>
            <a:ext cx="2833688" cy="53649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Shape 244"/>
          <p:cNvCxnSpPr/>
          <p:nvPr/>
        </p:nvCxnSpPr>
        <p:spPr>
          <a:xfrm flipH="1">
            <a:off x="728663" y="4586288"/>
            <a:ext cx="242887" cy="99571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Shape 245"/>
          <p:cNvCxnSpPr/>
          <p:nvPr/>
        </p:nvCxnSpPr>
        <p:spPr>
          <a:xfrm rot="10800000" flipH="1">
            <a:off x="1266825" y="5429250"/>
            <a:ext cx="3271838" cy="2571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Shape 246"/>
          <p:cNvCxnSpPr/>
          <p:nvPr/>
        </p:nvCxnSpPr>
        <p:spPr>
          <a:xfrm>
            <a:off x="5867400" y="5386016"/>
            <a:ext cx="2814638" cy="12645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7" name="Shape 247"/>
          <p:cNvSpPr txBox="1"/>
          <p:nvPr/>
        </p:nvSpPr>
        <p:spPr>
          <a:xfrm>
            <a:off x="9402327" y="2768816"/>
            <a:ext cx="1931978" cy="147437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to the Output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Macintosh PowerPoint</Application>
  <PresentationFormat>Widescreen</PresentationFormat>
  <Paragraphs>195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Helvetica Neue</vt:lpstr>
      <vt:lpstr>Office Theme</vt:lpstr>
      <vt:lpstr>Inheritance</vt:lpstr>
      <vt:lpstr>Inheritance is the process in which a class acquires the properties(methods, etc.) of another class</vt:lpstr>
      <vt:lpstr>We want to have the same seats in the Biology classroom as there are in the Mathematics class</vt:lpstr>
      <vt:lpstr>In order to inherit the properties of the Mathematics class we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Alex-Radu Malan</cp:lastModifiedBy>
  <cp:revision>1</cp:revision>
  <dcterms:modified xsi:type="dcterms:W3CDTF">2018-03-12T23:47:22Z</dcterms:modified>
</cp:coreProperties>
</file>