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67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5747" autoAdjust="0"/>
  </p:normalViewPr>
  <p:slideViewPr>
    <p:cSldViewPr snapToGrid="0">
      <p:cViewPr varScale="1">
        <p:scale>
          <a:sx n="71" d="100"/>
          <a:sy n="71" d="100"/>
        </p:scale>
        <p:origin x="52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7870-BF7A-4557-A6A0-4721A64EFAD5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3BB24-EA23-459A-A0EC-4542ED0B4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Buna </a:t>
            </a:r>
            <a:r>
              <a:rPr lang="en-US" baseline="0" dirty="0" err="1" smtClean="0"/>
              <a:t>ziua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numele</a:t>
            </a:r>
            <a:r>
              <a:rPr lang="en-US" baseline="0" dirty="0" smtClean="0"/>
              <a:t> meu </a:t>
            </a:r>
            <a:r>
              <a:rPr lang="en-US" baseline="0" dirty="0" err="1" smtClean="0"/>
              <a:t>este</a:t>
            </a:r>
            <a:r>
              <a:rPr lang="ro-RO" baseline="0" dirty="0" smtClean="0"/>
              <a:t> Martinas Alexandru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astazi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vorbesc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despre</a:t>
            </a:r>
            <a:r>
              <a:rPr lang="en-US" baseline="0" dirty="0" smtClean="0"/>
              <a:t> </a:t>
            </a:r>
            <a:r>
              <a:rPr lang="ro-RO" baseline="0" dirty="0" err="1" smtClean="0"/>
              <a:t>SmartCams</a:t>
            </a:r>
            <a:r>
              <a:rPr lang="ro-RO" baseline="0" dirty="0" smtClean="0"/>
              <a:t>, </a:t>
            </a:r>
            <a:r>
              <a:rPr lang="en-US" baseline="0" dirty="0" smtClean="0"/>
              <a:t>o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 </a:t>
            </a:r>
            <a:r>
              <a:rPr lang="ro-RO" baseline="0" dirty="0" smtClean="0"/>
              <a:t>destinata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managementului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dispozitivelor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inteligente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ajutorul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camerelor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supraveghere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prezentare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ro-RO" baseline="0" dirty="0" smtClean="0"/>
              <a:t>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pune</a:t>
            </a:r>
            <a:r>
              <a:rPr lang="en-US" baseline="0" dirty="0" smtClean="0"/>
              <a:t> accent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urmatoarele</a:t>
            </a:r>
            <a:r>
              <a:rPr lang="en-US" baseline="0" dirty="0" smtClean="0"/>
              <a:t> aspect</a:t>
            </a:r>
            <a:r>
              <a:rPr lang="ro-RO" baseline="0" dirty="0" smtClean="0"/>
              <a:t>e</a:t>
            </a:r>
            <a:r>
              <a:rPr lang="en-US" baseline="0" dirty="0" smtClean="0"/>
              <a:t>.</a:t>
            </a:r>
            <a:endParaRPr lang="ro-RO" baseline="0" dirty="0" smtClean="0"/>
          </a:p>
          <a:p>
            <a:r>
              <a:rPr lang="ro-RO" baseline="0" dirty="0" smtClean="0"/>
              <a:t>Vom </a:t>
            </a:r>
            <a:r>
              <a:rPr lang="ro-RO" baseline="0" dirty="0" err="1" smtClean="0"/>
              <a:t>incepe</a:t>
            </a:r>
            <a:r>
              <a:rPr lang="ro-RO" baseline="0" dirty="0" smtClean="0"/>
              <a:t> cu o scurta introducere a  domeniului.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o-RO" baseline="0" dirty="0" smtClean="0"/>
              <a:t>Vom </a:t>
            </a:r>
            <a:r>
              <a:rPr lang="ro-RO" baseline="0" dirty="0" err="1" smtClean="0"/>
              <a:t>mentiona</a:t>
            </a:r>
            <a:r>
              <a:rPr lang="ro-RO" baseline="0" dirty="0" smtClean="0"/>
              <a:t> ce problema am identificat </a:t>
            </a:r>
            <a:r>
              <a:rPr lang="ro-RO" baseline="0" dirty="0" err="1" smtClean="0"/>
              <a:t>analizand</a:t>
            </a:r>
            <a:r>
              <a:rPr lang="ro-RO" baseline="0" dirty="0" smtClean="0"/>
              <a:t> domeniul </a:t>
            </a:r>
            <a:r>
              <a:rPr lang="ro-RO" baseline="0" dirty="0" err="1" smtClean="0"/>
              <a:t>IoT</a:t>
            </a:r>
            <a:r>
              <a:rPr lang="ro-RO" baseline="0" dirty="0" smtClean="0"/>
              <a:t> la momentul actual</a:t>
            </a:r>
          </a:p>
          <a:p>
            <a:pPr marL="228600" indent="-228600">
              <a:buAutoNum type="arabicPeriod"/>
            </a:pPr>
            <a:r>
              <a:rPr lang="ro-RO" baseline="0" dirty="0" smtClean="0"/>
              <a:t>Cu ce </a:t>
            </a:r>
            <a:r>
              <a:rPr lang="ro-RO" baseline="0" dirty="0" err="1" smtClean="0"/>
              <a:t>solutie</a:t>
            </a:r>
            <a:r>
              <a:rPr lang="ro-RO" baseline="0" dirty="0" smtClean="0"/>
              <a:t> </a:t>
            </a:r>
            <a:r>
              <a:rPr lang="en-US" baseline="0" dirty="0" smtClean="0"/>
              <a:t>v</a:t>
            </a:r>
            <a:r>
              <a:rPr lang="ro-RO" baseline="0" dirty="0" err="1" smtClean="0"/>
              <a:t>ine</a:t>
            </a:r>
            <a:r>
              <a:rPr lang="ro-RO" baseline="0" dirty="0" smtClean="0"/>
              <a:t> platforma </a:t>
            </a:r>
            <a:r>
              <a:rPr lang="ro-RO" baseline="0" dirty="0" err="1" smtClean="0"/>
              <a:t>SmartCams</a:t>
            </a:r>
            <a:endParaRPr lang="ro-RO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ro-RO" baseline="0" dirty="0" smtClean="0"/>
              <a:t>de proiectare al </a:t>
            </a:r>
            <a:r>
              <a:rPr lang="ro-RO" baseline="0" dirty="0" err="1" smtClean="0"/>
              <a:t>aplicatiei</a:t>
            </a:r>
            <a:r>
              <a:rPr lang="ro-RO" baseline="0" dirty="0" smtClean="0"/>
              <a:t> si avantajele acesteia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o-RO" baseline="0" dirty="0" err="1" smtClean="0"/>
              <a:t>Odata</a:t>
            </a:r>
            <a:r>
              <a:rPr lang="ro-RO" baseline="0" dirty="0" smtClean="0"/>
              <a:t> ce am clarificat </a:t>
            </a:r>
            <a:r>
              <a:rPr lang="ro-RO" baseline="0" dirty="0" err="1" smtClean="0"/>
              <a:t>acceste</a:t>
            </a:r>
            <a:r>
              <a:rPr lang="ro-RO" baseline="0" dirty="0" smtClean="0"/>
              <a:t> lucruri, vom prezenta o mica </a:t>
            </a:r>
            <a:r>
              <a:rPr lang="ro-RO" baseline="0" dirty="0" err="1" smtClean="0"/>
              <a:t>demonstratie</a:t>
            </a:r>
            <a:r>
              <a:rPr lang="ro-RO" baseline="0" dirty="0" smtClean="0"/>
              <a:t> a modului de utilizare al </a:t>
            </a:r>
            <a:r>
              <a:rPr lang="ro-RO" baseline="0" dirty="0" err="1" smtClean="0"/>
              <a:t>aplicatiei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ro-RO" baseline="0" dirty="0" err="1" smtClean="0"/>
              <a:t>Urmand</a:t>
            </a:r>
            <a:r>
              <a:rPr lang="ro-RO" baseline="0" dirty="0" smtClean="0"/>
              <a:t> ca in cele din urma sa tragem </a:t>
            </a:r>
            <a:r>
              <a:rPr lang="ro-RO" baseline="0" dirty="0" err="1" smtClean="0"/>
              <a:t>niste</a:t>
            </a:r>
            <a:r>
              <a:rPr lang="ro-RO" baseline="0" dirty="0" smtClean="0"/>
              <a:t> concluzii si sa aducem in vedere posibile </a:t>
            </a:r>
            <a:r>
              <a:rPr lang="ro-RO" baseline="0" dirty="0" err="1" smtClean="0"/>
              <a:t>imbunatatiri</a:t>
            </a:r>
            <a:r>
              <a:rPr lang="ro-RO" baseline="0" dirty="0" smtClean="0"/>
              <a:t> si </a:t>
            </a:r>
            <a:r>
              <a:rPr lang="ro-RO" baseline="0" dirty="0" err="1" smtClean="0"/>
              <a:t>directii</a:t>
            </a:r>
            <a:r>
              <a:rPr lang="ro-RO" baseline="0" dirty="0" smtClean="0"/>
              <a:t> de viitor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o-R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dori ca aceste dispozitive sa se adapteze automat în funcție de nevoile sau preferințele noastre. Cu alte cuvinte, am dori ca aceste dispozitive să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poată 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recunoa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ște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prezența utilizatorilor în mod individual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să își modifice comportamentul in funcție de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preferințele acestora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fără a necesita intervenția </a:t>
            </a:r>
            <a:r>
              <a:rPr lang="ro-RO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 </a:t>
            </a:r>
            <a:r>
              <a:rPr lang="ro-R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fizică.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3BB24-EA23-459A-A0EC-4542ED0B4D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3641-DB7D-4F9B-B7DE-A8B9D2A9211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265-DB0D-4165-9A63-60BE482B84FF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6841-D396-4941-A991-DD2C8C930908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9749-8349-4653-82F0-FACD4E9C516E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2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9948-59A9-40BD-B613-2F882313EBCC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2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4DE3-22B1-43DC-AD0D-32EF7A114F1D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0C0-1D71-4A81-8F82-C880F417AB28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9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87A-9C9F-4A77-AAFE-31B5347FF2B1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8FA6-C2F2-4717-BF2B-5FEAE3872F41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6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AE6-A0BA-40A4-B7A2-C10A8FDBD65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535-0F0D-45FC-81BD-9809ECA172EE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DC9-D207-429A-AD72-87ED9FDA972A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7294-D324-41AF-B81A-5C477941A2D2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52E-94AD-49AE-B416-F014DF65B5B3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3BA9-0954-4A6E-963A-F43416FBF175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E4D0-F8D3-4180-98A8-BB9DBFAA3370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CCE1-AE2D-4F1A-9D87-EB3B19868642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EBA59-D79B-4DC8-864A-FE365C85241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9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798" y="5768237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Conf. Dr. </a:t>
            </a:r>
            <a:r>
              <a:rPr lang="ro-RO" b="1" dirty="0">
                <a:solidFill>
                  <a:schemeClr val="tx1"/>
                </a:solidFill>
              </a:rPr>
              <a:t>Sabin Corneliu Buraga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828798" y="3758949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</a:t>
            </a:r>
            <a:r>
              <a:rPr lang="ro-RO" sz="3600" dirty="0" err="1" smtClean="0">
                <a:solidFill>
                  <a:schemeClr val="tx1"/>
                </a:solidFill>
              </a:rPr>
              <a:t>ărtinaș</a:t>
            </a:r>
            <a:r>
              <a:rPr lang="ro-RO" sz="3600" dirty="0" smtClean="0">
                <a:solidFill>
                  <a:schemeClr val="tx1"/>
                </a:solidFill>
              </a:rPr>
              <a:t> Alexandru</a:t>
            </a:r>
            <a:endParaRPr lang="ro-RO" sz="3600" dirty="0">
              <a:solidFill>
                <a:schemeClr val="tx1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828798" y="5001410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Coordonator</a:t>
            </a:r>
            <a:r>
              <a:rPr lang="ro-RO" sz="3600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științific</a:t>
            </a:r>
            <a:r>
              <a:rPr lang="ro-RO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140154" y="1338222"/>
            <a:ext cx="10079240" cy="2170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400" dirty="0" err="1" smtClean="0">
                <a:solidFill>
                  <a:schemeClr val="tx1"/>
                </a:solidFill>
              </a:rPr>
              <a:t>SmartCams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ctr"/>
            <a:endParaRPr lang="en-US" sz="4400" dirty="0" smtClean="0">
              <a:solidFill>
                <a:schemeClr val="tx1"/>
              </a:solidFill>
            </a:endParaRPr>
          </a:p>
          <a:p>
            <a:pPr algn="ctr"/>
            <a:r>
              <a:rPr lang="ro-RO" dirty="0">
                <a:solidFill>
                  <a:schemeClr val="tx1"/>
                </a:solidFill>
              </a:rPr>
              <a:t>M</a:t>
            </a:r>
            <a:r>
              <a:rPr lang="ro-RO" sz="2800" dirty="0">
                <a:solidFill>
                  <a:schemeClr val="tx1"/>
                </a:solidFill>
              </a:rPr>
              <a:t>anagementul dispozitivelor interconectate prin intermediul camerelor de supraveghere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22" y="27234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 </a:t>
            </a:r>
            <a:r>
              <a:rPr lang="en-US" sz="8800" dirty="0" err="1"/>
              <a:t>Vă</a:t>
            </a:r>
            <a:r>
              <a:rPr lang="en-US" sz="8800" dirty="0"/>
              <a:t> </a:t>
            </a:r>
            <a:r>
              <a:rPr lang="en-US" sz="8800" dirty="0" err="1"/>
              <a:t>mulțumesc</a:t>
            </a:r>
            <a:r>
              <a:rPr lang="en-US" sz="8800" dirty="0"/>
              <a:t> </a:t>
            </a:r>
            <a:r>
              <a:rPr lang="en-US" sz="8800" dirty="0" smtClean="0"/>
              <a:t>!</a:t>
            </a:r>
            <a:endParaRPr lang="en-US" sz="8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68923"/>
            <a:ext cx="10233800" cy="5708040"/>
          </a:xfrm>
        </p:spPr>
        <p:txBody>
          <a:bodyPr/>
          <a:lstStyle/>
          <a:p>
            <a:r>
              <a:rPr lang="en-US" dirty="0" smtClean="0"/>
              <a:t>Link-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pozelor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i.imgur.com/Fz1Pff6.png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130e178e8f8ba617604b-8aedd782b7d22cfe0d1146da69a52436.ssl.cf1.rackcdn.com/gao-assesses-iot-cybersecurity-other-risks-showcase_image-6-a-9926.jp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timesofcloud.com/wp-content/uploads/2016/11/Screen-Shot-2016-11-26-at-4.11.03-pm.png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d3l69s690g8302.cloudfront.net/wp-content/uploads/2017/03/22174829/browser-push-notification.png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36934" y="930031"/>
            <a:ext cx="3932237" cy="530225"/>
          </a:xfrm>
        </p:spPr>
        <p:txBody>
          <a:bodyPr>
            <a:no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Cuprins: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36933" y="2140243"/>
            <a:ext cx="8781617" cy="4424680"/>
          </a:xfrm>
        </p:spPr>
        <p:txBody>
          <a:bodyPr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Introducere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 err="1" smtClean="0">
                <a:solidFill>
                  <a:schemeClr val="tx1"/>
                </a:solidFill>
              </a:rPr>
              <a:t>Problema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identifica</a:t>
            </a:r>
            <a:r>
              <a:rPr lang="ro-RO" sz="3400" dirty="0" err="1" smtClean="0">
                <a:solidFill>
                  <a:schemeClr val="tx1"/>
                </a:solidFill>
              </a:rPr>
              <a:t>tă</a:t>
            </a:r>
            <a:endParaRPr lang="ro-RO" sz="3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chemeClr val="tx1"/>
                </a:solidFill>
              </a:rPr>
              <a:t>S</a:t>
            </a:r>
            <a:r>
              <a:rPr lang="ro-RO" sz="3400" dirty="0" err="1" smtClean="0">
                <a:solidFill>
                  <a:schemeClr val="tx1"/>
                </a:solidFill>
              </a:rPr>
              <a:t>oluția</a:t>
            </a:r>
            <a:r>
              <a:rPr lang="ro-RO" sz="3400" dirty="0" smtClean="0">
                <a:solidFill>
                  <a:schemeClr val="tx1"/>
                </a:solidFill>
              </a:rPr>
              <a:t> </a:t>
            </a:r>
            <a:r>
              <a:rPr lang="ro-RO" sz="3400" dirty="0" smtClean="0">
                <a:solidFill>
                  <a:schemeClr val="tx1"/>
                </a:solidFill>
              </a:rPr>
              <a:t>propusă</a:t>
            </a:r>
            <a:endParaRPr lang="ro-RO" sz="3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Arhitectură</a:t>
            </a:r>
            <a:endParaRPr lang="ro-RO" sz="3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3400" dirty="0" smtClean="0">
                <a:solidFill>
                  <a:schemeClr val="tx1"/>
                </a:solidFill>
              </a:rPr>
              <a:t>Concluzii </a:t>
            </a:r>
            <a:r>
              <a:rPr lang="ro-RO" sz="3400" dirty="0">
                <a:solidFill>
                  <a:schemeClr val="tx1"/>
                </a:solidFill>
              </a:rPr>
              <a:t>și direcții de dezvoltare </a:t>
            </a:r>
          </a:p>
          <a:p>
            <a:endParaRPr lang="ro-RO" sz="36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6" y="14238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IoT (Internet of Things)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Io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57" y="1551873"/>
            <a:ext cx="8161714" cy="49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27971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193" y="2194560"/>
            <a:ext cx="6192578" cy="261701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sz="2400" dirty="0" err="1" smtClean="0">
                <a:solidFill>
                  <a:schemeClr val="tx1"/>
                </a:solidFill>
              </a:rPr>
              <a:t>Cloud</a:t>
            </a:r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&amp; </a:t>
            </a:r>
            <a:r>
              <a:rPr lang="ro-RO" sz="2400" dirty="0" smtClean="0">
                <a:solidFill>
                  <a:schemeClr val="tx1"/>
                </a:solidFill>
              </a:rPr>
              <a:t>Io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  <a:r>
              <a:rPr lang="en-US" sz="2400" dirty="0" err="1" smtClean="0">
                <a:solidFill>
                  <a:schemeClr val="tx1"/>
                </a:solidFill>
              </a:rPr>
              <a:t>ent</a:t>
            </a:r>
            <a:r>
              <a:rPr lang="ro-RO" sz="2400" dirty="0" err="1" smtClean="0">
                <a:solidFill>
                  <a:schemeClr val="tx1"/>
                </a:solidFill>
              </a:rPr>
              <a:t>ități</a:t>
            </a:r>
            <a:r>
              <a:rPr lang="ro-RO" sz="2400" dirty="0" smtClean="0">
                <a:solidFill>
                  <a:schemeClr val="tx1"/>
                </a:solidFill>
              </a:rPr>
              <a:t> inseparabile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o-RO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Stocare </a:t>
            </a:r>
            <a:r>
              <a:rPr lang="it-IT" sz="2400" dirty="0">
                <a:solidFill>
                  <a:schemeClr val="tx1"/>
                </a:solidFill>
              </a:rPr>
              <a:t>și procesare de date </a:t>
            </a:r>
          </a:p>
          <a:p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Comunicare</a:t>
            </a:r>
            <a:endParaRPr lang="ro-RO" sz="2400" dirty="0">
              <a:solidFill>
                <a:schemeClr val="tx1"/>
              </a:solidFill>
            </a:endParaRPr>
          </a:p>
          <a:p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Infrastructură hardware &amp; software</a:t>
            </a:r>
            <a:endParaRPr lang="ro-RO" sz="2400" dirty="0">
              <a:solidFill>
                <a:schemeClr val="tx1"/>
              </a:solidFill>
            </a:endParaRPr>
          </a:p>
        </p:txBody>
      </p:sp>
      <p:pic>
        <p:nvPicPr>
          <p:cNvPr id="3076" name="Picture 4" descr="Image result for cloud comput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1" y="1159726"/>
            <a:ext cx="5390203" cy="47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84" y="165833"/>
            <a:ext cx="10515600" cy="1325563"/>
          </a:xfrm>
        </p:spPr>
        <p:txBody>
          <a:bodyPr/>
          <a:lstStyle/>
          <a:p>
            <a:r>
              <a:rPr lang="ro-RO" dirty="0" smtClean="0">
                <a:solidFill>
                  <a:schemeClr val="tx1"/>
                </a:solidFill>
              </a:rPr>
              <a:t>Problema identificată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1484" y="2005012"/>
            <a:ext cx="8256756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Interoperabilitatea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Interacțiunea </a:t>
            </a:r>
            <a:r>
              <a:rPr lang="it-IT" sz="2400" dirty="0" smtClean="0">
                <a:solidFill>
                  <a:schemeClr val="tx1"/>
                </a:solidFill>
              </a:rPr>
              <a:t>utilizator </a:t>
            </a:r>
            <a:r>
              <a:rPr lang="ro-RO" sz="2400" dirty="0" smtClean="0">
                <a:solidFill>
                  <a:schemeClr val="tx1"/>
                </a:solidFill>
              </a:rPr>
              <a:t>-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dispozitive </a:t>
            </a:r>
            <a:endParaRPr lang="ro-RO" sz="2400" dirty="0" smtClean="0">
              <a:solidFill>
                <a:schemeClr val="tx1"/>
              </a:solidFill>
            </a:endParaRPr>
          </a:p>
          <a:p>
            <a:r>
              <a:rPr lang="ro-RO" sz="2400" dirty="0" smtClean="0"/>
              <a:t>Utilizatori multipli – preferințe diferite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945" y="308518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Soluția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propusă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144" y="2623506"/>
            <a:ext cx="11049203" cy="3162748"/>
          </a:xfrm>
        </p:spPr>
        <p:txBody>
          <a:bodyPr>
            <a:noAutofit/>
          </a:bodyPr>
          <a:lstStyle/>
          <a:p>
            <a:pPr lvl="1"/>
            <a:endParaRPr lang="ro-RO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Interacțiune</a:t>
            </a:r>
            <a:r>
              <a:rPr lang="ro-RO" sz="2000" dirty="0" smtClean="0">
                <a:solidFill>
                  <a:schemeClr val="tx1"/>
                </a:solidFill>
              </a:rPr>
              <a:t> utilizator-dispozitive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/>
              <a:t>Adaptare</a:t>
            </a:r>
            <a:r>
              <a:rPr lang="en-US" sz="2000" dirty="0" smtClean="0"/>
              <a:t> s</a:t>
            </a:r>
            <a:r>
              <a:rPr lang="ro-RO" sz="2000" dirty="0" smtClean="0"/>
              <a:t>i</a:t>
            </a:r>
            <a:r>
              <a:rPr lang="en-US" sz="2000" dirty="0" smtClean="0"/>
              <a:t>stem dup</a:t>
            </a:r>
            <a:r>
              <a:rPr lang="ro-RO" sz="2000" dirty="0" smtClean="0"/>
              <a:t>ă utilizatori</a:t>
            </a:r>
          </a:p>
          <a:p>
            <a:pPr lvl="2"/>
            <a:r>
              <a:rPr lang="ro-RO" sz="2000" dirty="0" smtClean="0">
                <a:solidFill>
                  <a:schemeClr val="tx1"/>
                </a:solidFill>
              </a:rPr>
              <a:t>Sistem supraveghere îmbunătățit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Notificare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utilizatori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75139" y="2052841"/>
            <a:ext cx="10515600" cy="821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ro-RO" sz="3200" dirty="0" smtClean="0">
                <a:solidFill>
                  <a:schemeClr val="tx1"/>
                </a:solidFill>
              </a:rPr>
              <a:t>Platformă online ce oferă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976" y="295729"/>
            <a:ext cx="5125626" cy="639231"/>
          </a:xfrm>
        </p:spPr>
        <p:txBody>
          <a:bodyPr/>
          <a:lstStyle/>
          <a:p>
            <a:r>
              <a:rPr lang="ro-RO" dirty="0" smtClean="0"/>
              <a:t> </a:t>
            </a:r>
            <a:r>
              <a:rPr lang="ro-RO" sz="3600" dirty="0" smtClean="0">
                <a:solidFill>
                  <a:schemeClr val="tx1"/>
                </a:solidFill>
              </a:rPr>
              <a:t>Arhitectura</a:t>
            </a:r>
            <a:r>
              <a:rPr lang="ro-RO" sz="3600" dirty="0" smtClean="0"/>
              <a:t> generală </a:t>
            </a:r>
            <a:endParaRPr lang="ro-RO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50" y="1323191"/>
            <a:ext cx="8947878" cy="5534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0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8" name="Picture 4" descr="Image result for demo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08" y="1283933"/>
            <a:ext cx="4496210" cy="42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4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Concluzii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direcții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dezvoltare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403"/>
            <a:ext cx="11088688" cy="419548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Facilitar</a:t>
            </a:r>
            <a:r>
              <a:rPr lang="ro-RO" sz="2400" dirty="0" smtClean="0">
                <a:solidFill>
                  <a:schemeClr val="tx1"/>
                </a:solidFill>
              </a:rPr>
              <a:t>e interacțiune dispozitive inteligente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o-RO" sz="2400" dirty="0" smtClean="0"/>
              <a:t>Acțiuni automate &amp; personalizate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o-RO" sz="2400" dirty="0" smtClean="0"/>
              <a:t>Notificări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Direcții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dezvoltare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ro-RO" sz="2400" dirty="0"/>
              <a:t>A</a:t>
            </a:r>
            <a:r>
              <a:rPr lang="ro-RO" sz="2400" dirty="0" smtClean="0"/>
              <a:t>utentificare suplimentară situații speciale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Reguli automate</a:t>
            </a:r>
          </a:p>
          <a:p>
            <a:pPr lvl="1"/>
            <a:r>
              <a:rPr lang="ro-RO" sz="2400" dirty="0" smtClean="0"/>
              <a:t>Dispozitive noi</a:t>
            </a:r>
            <a:endParaRPr lang="ro-RO" sz="2400" dirty="0" smtClean="0">
              <a:solidFill>
                <a:schemeClr val="tx1"/>
              </a:solidFill>
            </a:endParaRPr>
          </a:p>
          <a:p>
            <a:pPr lvl="1"/>
            <a:endParaRPr lang="en-US" sz="3200" dirty="0" smtClean="0">
              <a:solidFill>
                <a:schemeClr val="tx1"/>
              </a:solidFill>
            </a:endParaRPr>
          </a:p>
          <a:p>
            <a:pPr lvl="1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6326</TotalTime>
  <Words>339</Words>
  <Application>Microsoft Office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Cuprins:</vt:lpstr>
      <vt:lpstr>IoT (Internet of Things)</vt:lpstr>
      <vt:lpstr>Cloud</vt:lpstr>
      <vt:lpstr>Problema identificată</vt:lpstr>
      <vt:lpstr> Soluția propusă</vt:lpstr>
      <vt:lpstr> Arhitectura generală </vt:lpstr>
      <vt:lpstr>PowerPoint Presentation</vt:lpstr>
      <vt:lpstr> Concluzii și direcții de dezvoltare</vt:lpstr>
      <vt:lpstr> Vă mulțumesc 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</dc:creator>
  <cp:lastModifiedBy>Alexandru Martinas</cp:lastModifiedBy>
  <cp:revision>167</cp:revision>
  <dcterms:created xsi:type="dcterms:W3CDTF">2015-09-22T16:41:35Z</dcterms:created>
  <dcterms:modified xsi:type="dcterms:W3CDTF">2018-07-04T13:03:40Z</dcterms:modified>
</cp:coreProperties>
</file>