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21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13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38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18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73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22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70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34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3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53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5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579BF-9129-486A-AF39-E0FEE5F3FBE7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6705-A0B2-4E6B-97CC-D727AA9E4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09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%C3%81lgebra_linear#cite_note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Álgebra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49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Álgebra linear é um ramo da matemática que surgiu do estudo detalhado de sistemas de equações lineares, sejam elas algébricas ou diferenciais. A álgebra linear utiliza alguns conceitos e estruturas fundamentais da matemática como vetores, espaços vetoriais, transformações lineares, sistemas de equações lineares e matrizes.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1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sistema de equações lineares (abreviadamente, sistema linear) é um conjunto finito de equações lineares nas mesmas variáveis. Uma equação linear nas incógnitas x</a:t>
            </a:r>
            <a:r>
              <a:rPr lang="pt-BR" baseline="-25000" dirty="0"/>
              <a:t>1</a:t>
            </a:r>
            <a:r>
              <a:rPr lang="pt-BR" dirty="0"/>
              <a:t>,x</a:t>
            </a:r>
            <a:r>
              <a:rPr lang="pt-BR" baseline="-25000" dirty="0"/>
              <a:t>2</a:t>
            </a:r>
            <a:r>
              <a:rPr lang="pt-BR" dirty="0"/>
              <a:t>,...,</a:t>
            </a:r>
            <a:r>
              <a:rPr lang="pt-BR" dirty="0" err="1"/>
              <a:t>x</a:t>
            </a:r>
            <a:r>
              <a:rPr lang="pt-BR" baseline="-25000" dirty="0" err="1"/>
              <a:t>n</a:t>
            </a:r>
            <a:r>
              <a:rPr lang="pt-BR" dirty="0"/>
              <a:t> é uma equação que pode se colocada na forma de equação abaixo:</a:t>
            </a:r>
          </a:p>
          <a:p>
            <a:r>
              <a:rPr lang="pt-BR" dirty="0"/>
              <a:t>a na seguinte forma padrão.</a:t>
            </a:r>
          </a:p>
          <a:p>
            <a:r>
              <a:rPr lang="pt-BR" dirty="0"/>
              <a:t>a</a:t>
            </a:r>
            <a:r>
              <a:rPr lang="pt-BR" baseline="-25000" dirty="0"/>
              <a:t>1</a:t>
            </a:r>
            <a:r>
              <a:rPr lang="pt-BR" dirty="0"/>
              <a:t>x</a:t>
            </a:r>
            <a:r>
              <a:rPr lang="pt-BR" baseline="-25000" dirty="0"/>
              <a:t>1</a:t>
            </a:r>
            <a:r>
              <a:rPr lang="pt-BR" dirty="0"/>
              <a:t>+ a</a:t>
            </a:r>
            <a:r>
              <a:rPr lang="pt-BR" baseline="-25000" dirty="0"/>
              <a:t>2</a:t>
            </a:r>
            <a:r>
              <a:rPr lang="pt-BR" dirty="0"/>
              <a:t>x</a:t>
            </a:r>
            <a:r>
              <a:rPr lang="pt-BR" baseline="-25000" dirty="0"/>
              <a:t>2</a:t>
            </a:r>
            <a:r>
              <a:rPr lang="pt-BR" dirty="0"/>
              <a:t>+ ... + </a:t>
            </a:r>
            <a:r>
              <a:rPr lang="pt-BR" dirty="0" err="1"/>
              <a:t>a</a:t>
            </a:r>
            <a:r>
              <a:rPr lang="pt-BR" baseline="-25000" dirty="0" err="1"/>
              <a:t>n</a:t>
            </a:r>
            <a:r>
              <a:rPr lang="pt-BR" dirty="0" err="1"/>
              <a:t>x</a:t>
            </a:r>
            <a:r>
              <a:rPr lang="pt-BR" baseline="-25000" dirty="0" err="1"/>
              <a:t>n</a:t>
            </a:r>
            <a:r>
              <a:rPr lang="pt-BR" dirty="0"/>
              <a:t>= b</a:t>
            </a:r>
          </a:p>
          <a:p>
            <a:r>
              <a:rPr lang="pt-BR" dirty="0"/>
              <a:t>Dizemos que a constante </a:t>
            </a:r>
            <a:r>
              <a:rPr lang="pt-BR" dirty="0" err="1"/>
              <a:t>a</a:t>
            </a:r>
            <a:r>
              <a:rPr lang="pt-BR" baseline="-25000" dirty="0" err="1"/>
              <a:t>k</a:t>
            </a:r>
            <a:r>
              <a:rPr lang="pt-BR" dirty="0"/>
              <a:t> é o coeficiente de </a:t>
            </a:r>
            <a:r>
              <a:rPr lang="pt-BR" dirty="0" err="1"/>
              <a:t>x</a:t>
            </a:r>
            <a:r>
              <a:rPr lang="pt-BR" baseline="-25000" dirty="0" err="1"/>
              <a:t>k</a:t>
            </a:r>
            <a:r>
              <a:rPr lang="pt-BR" dirty="0"/>
              <a:t> e b é o termo constante da equação.</a:t>
            </a:r>
            <a:r>
              <a:rPr lang="pt-BR" baseline="30000" dirty="0">
                <a:hlinkClick r:id="rId2"/>
              </a:rPr>
              <a:t>[1]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004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Álgebra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Calculo I</dc:title>
  <dc:creator>Alex Matos</dc:creator>
  <cp:lastModifiedBy>Alex Matos</cp:lastModifiedBy>
  <cp:revision>3</cp:revision>
  <dcterms:created xsi:type="dcterms:W3CDTF">2021-03-06T16:33:50Z</dcterms:created>
  <dcterms:modified xsi:type="dcterms:W3CDTF">2021-03-06T16:35:54Z</dcterms:modified>
</cp:coreProperties>
</file>