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21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1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8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18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7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22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70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4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53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5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09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4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18011"/>
            <a:ext cx="10515600" cy="6178732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Uma estrutura de dados (ED), em ciência da computação, é uma coleção tanto de valores (e seus relacionamentos) quanto de operações (sobre os valores e estruturas decorrentes). É uma implementação concreta de um tipo abstrato de dado (TAD) ou um tipo de dado (TD) básico ou primitivo. Assim, o termo ED pode ser considerado sinônimo de TD, se considerado TAD um hipônimo de TD, isto é, se um TAD for um TD.</a:t>
            </a:r>
          </a:p>
          <a:p>
            <a:endParaRPr lang="pt-BR" dirty="0" smtClean="0"/>
          </a:p>
          <a:p>
            <a:r>
              <a:rPr lang="pt-BR" dirty="0" smtClean="0"/>
              <a:t>Critérios para escolha e estudo de uma estrutura de dados incluem eficiência para buscas e padrões específicos de acesso, necessidades especiais para manejo de grandes volumes (veja big data), ou a simplicidade de implementação e uso. Ou seja, </a:t>
            </a:r>
            <a:r>
              <a:rPr lang="pt-BR" dirty="0" err="1" smtClean="0"/>
              <a:t>EDs</a:t>
            </a:r>
            <a:r>
              <a:rPr lang="pt-BR" dirty="0" smtClean="0"/>
              <a:t> eficientes são cruciais para a elaboração de algoritmos, diversas linguagens possuem ênfase nas </a:t>
            </a:r>
            <a:r>
              <a:rPr lang="pt-BR" dirty="0" err="1" smtClean="0"/>
              <a:t>EDs</a:t>
            </a:r>
            <a:r>
              <a:rPr lang="pt-BR" dirty="0" smtClean="0"/>
              <a:t>, como evidenciado pela POO, e aplicações distintas usufruem de ou requerem </a:t>
            </a:r>
            <a:r>
              <a:rPr lang="pt-BR" dirty="0" err="1" smtClean="0"/>
              <a:t>EDs</a:t>
            </a:r>
            <a:r>
              <a:rPr lang="pt-BR" dirty="0" smtClean="0"/>
              <a:t> específicas (e.g. um compilador usa uma tabela de dispersão para identificadores e </a:t>
            </a:r>
            <a:r>
              <a:rPr lang="pt-BR" dirty="0" err="1" smtClean="0"/>
              <a:t>namespaces</a:t>
            </a:r>
            <a:r>
              <a:rPr lang="pt-BR" dirty="0" smtClean="0"/>
              <a:t>, enquanto uma Árvore B ou Árvore AA [</a:t>
            </a:r>
            <a:r>
              <a:rPr lang="pt-BR" dirty="0" err="1" smtClean="0"/>
              <a:t>en</a:t>
            </a:r>
            <a:r>
              <a:rPr lang="pt-BR" dirty="0" smtClean="0"/>
              <a:t>] é apropriada para acessos randômicos).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1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9634"/>
            <a:ext cx="10515600" cy="613954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 ponteiro é um objeto cujo valor aponta para outro valor através de um endereço de memória (e.g. da memória RAM). A forma como os ponteiros são usados em uma ED, seja explicitamente (como em uma lista ligada) ou implicitamente (como em um vetor homogêneo), evidencia suas propriedades, usos e operações.[3][4][5] Por exemplo, em uma estrutura ligada, em que cada elemento possui um (ou mais) ponteiro(s) para outro(s) elemento(s), os valores podem assumir diferentes tipos e estruturas arbitrariamente complexas; já com a omissão dos ponteiros, por exemplo em um vetor (sequência de valores de um mesmo tipo), a representação fica compacta e muitas vezes favorece o processamento massivamente paralelo, como no caso de tensores e outras variantes multidimensionais tão comuns na física, engenharia e matemática aplicada em geral.</a:t>
            </a:r>
          </a:p>
          <a:p>
            <a:endParaRPr lang="pt-BR" dirty="0" smtClean="0"/>
          </a:p>
          <a:p>
            <a:r>
              <a:rPr lang="pt-BR" dirty="0" smtClean="0"/>
              <a:t>Mesmo quando ponteiros não são usados diretamente, como em linguagens que não utilizam distinção entre ponteiros e outras variáveis (veja o exemplo abaixo), a noção de referenciar a uma outra estrutura de dado arbitrária é usada, noção que é canonicamente abordada pela utilização do ponteiro.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004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Estrutura de Dados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 I</dc:title>
  <dc:creator>Alex Matos</dc:creator>
  <cp:lastModifiedBy>Alex Matos</cp:lastModifiedBy>
  <cp:revision>5</cp:revision>
  <dcterms:created xsi:type="dcterms:W3CDTF">2021-03-06T16:33:50Z</dcterms:created>
  <dcterms:modified xsi:type="dcterms:W3CDTF">2021-03-06T16:40:49Z</dcterms:modified>
</cp:coreProperties>
</file>