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1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/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/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/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/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/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/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/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/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/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53,13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174,24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109,49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41072" y="475715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133441" y="5279609"/>
            <a:ext cx="2362360" cy="33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CAA707-EFB5-41F8-B589-5B91209250B3}"/>
                  </a:ext>
                </a:extLst>
              </p:cNvPr>
              <p:cNvSpPr txBox="1"/>
              <p:nvPr/>
            </p:nvSpPr>
            <p:spPr>
              <a:xfrm>
                <a:off x="3742867" y="3286289"/>
                <a:ext cx="415566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4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4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2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CAA707-EFB5-41F8-B589-5B9120925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867" y="3286289"/>
                <a:ext cx="415566" cy="1661993"/>
              </a:xfrm>
              <a:prstGeom prst="rect">
                <a:avLst/>
              </a:prstGeom>
              <a:blipFill>
                <a:blip r:embed="rId2"/>
                <a:stretch>
                  <a:fillRect l="-2352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A3D5C8-F9CF-447F-9021-F81014F68CA1}"/>
                  </a:ext>
                </a:extLst>
              </p:cNvPr>
              <p:cNvSpPr txBox="1"/>
              <p:nvPr/>
            </p:nvSpPr>
            <p:spPr>
              <a:xfrm>
                <a:off x="5324038" y="2874445"/>
                <a:ext cx="299193" cy="2769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b="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0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0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1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0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A3D5C8-F9CF-447F-9021-F81014F68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038" y="2874445"/>
                <a:ext cx="299193" cy="2769989"/>
              </a:xfrm>
              <a:prstGeom prst="rect">
                <a:avLst/>
              </a:prstGeom>
              <a:blipFill>
                <a:blip r:embed="rId3"/>
                <a:stretch>
                  <a:fillRect l="-30612" b="-2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250</Words>
  <Application>Microsoft Office PowerPoint</Application>
  <PresentationFormat>On-screen Show (4:3)</PresentationFormat>
  <Paragraphs>103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Cambria Math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Alex Matos</cp:lastModifiedBy>
  <cp:revision>60</cp:revision>
  <cp:lastPrinted>2015-10-07T21:36:22Z</cp:lastPrinted>
  <dcterms:created xsi:type="dcterms:W3CDTF">2003-12-08T11:02:30Z</dcterms:created>
  <dcterms:modified xsi:type="dcterms:W3CDTF">2021-10-18T03:22:27Z</dcterms:modified>
</cp:coreProperties>
</file>