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62" d="100"/>
          <a:sy n="62" d="100"/>
        </p:scale>
        <p:origin x="58" y="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26T03:24:11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4639 5292 0,'-18'0'15,"18"17"63,0 1-62,0 0-16,0-1 31,0 36 0,0-18 1,0 1-1,0-1 0,0-17-15,0 17-1,0-17 1,0 17 0,0-18 46,0 1-46,0 0-1,0-1 1,0 19 0,0-19-1</inkml:trace>
  <inkml:trace contextRef="#ctx0" brushRef="#br0" timeOffset="1306.12">4921 5327 0,'0'18'47,"0"-1"-47,0 1 15,-17 17 1,17-17-16,0-1 31,0 1 32,-18-18-63,18 18 109,18-18-93,-1 0-16,1 0 15,0 0 1,17 0 0,-18 0-16,1-18 15,17 18 1,-35-18-1,36 18 1,-19 0 0,36 0-1,18 0 1,-54 0 0,1 0-1,-18 18 157,-18-18-156</inkml:trace>
  <inkml:trace contextRef="#ctx0" brushRef="#br0" timeOffset="2233.04">5168 5239 0,'0'17'47,"0"1"-47,0 0 16,0 35-1,0-36-15,0 36 32,0 0-1,0-18 16,0-17-47,0 35 31,0-18 0,0-17-15,0 17-1,-17-17 1,-1 17 0,18-17-1,0-1 1</inkml:trace>
  <inkml:trace contextRef="#ctx0" brushRef="#br0" timeOffset="5540.81">4533 6209 0,'0'-18'16,"18"18"46,-1 0-46,1 0-16,0 0 15,17-17 1,53 17 15,-70 0 188,-1 0-188,-17 17-31,0 1 16,0 0-1,0-1 1,0 18 0,0 1-1,0-19 1,0 19 15,0-1-15,0 0-1,0-17-15,-17-1 16,17 19 0,0-1-1,0-17 17,0-1-1</inkml:trace>
  <inkml:trace contextRef="#ctx0" brushRef="#br0" timeOffset="6489.22">4621 6421 0,'18'0'125,"0"0"-110,-1 0 1,1 0 0,17 0 15,0 0-16,-35-18 1,18 18 31,0 0-31,-1 0-1,1 0 16,0 0 1,-1 0-1,1 0 31,0 0-46,-1 0-16,1 18 31</inkml:trace>
  <inkml:trace contextRef="#ctx0" brushRef="#br0" timeOffset="8917.89">5133 6209 0,'0'-18'188,"0"1"-173,18 17-15,-1 0 0,1 0 16,-1 0-16,-17-18 16,53 0-1,-35 18 1,0 0-1,-18 18 32,0 0-15,0 17-17,0-17 1,-18-1-1,0-17 1,-17 18 0,17-1-1,1-17 1,17 18 0,-18-18-1,18 18 48,-17-18-63,17 17 62,17-17 1,1 0-16,-1 0-32,1 0 1,0 0-1,-1 0 1,1 0 0,-18 18-1,18-18 1,-1 0 0,1 18-1,0-18 1,-18 17 15,0 1-31,0 0 16,0-1 15,0 1-15,0-1 15,0 1-16,0 0 17,-18-18-17,0 0 1,18 17 0,-17-17-1,-1 18 1,0-18 15,1 0 0,-1 0-31,0 0 16,1 0 0,-1 0 46,1 0-15</inkml:trace>
  <inkml:trace contextRef="#ctx0" brushRef="#br0" timeOffset="10929.49">4568 7179 0,'0'-18'0,"0"1"63,0-1-32,18 18-16,-18-18-15,18 18 0,-1-35 47,19 18-15,17 17-1,-36-18 0,1 18-15,-1 18-1,1-18 1,0 17 0,-1-17-1,-17 18 1,0-1-1,18 1 17,-18 17-17,0-17 17,0 0-17,0-1 1,-18 1-1,18 0-15,-35-1 16,17 1 0,18-1-1,0 1 1,-17 0 0,-1 17-1,1-17 1,17-1-1,-18-17 32,18 18-31,-18-18-16,1 18 16,17-1-1,17-17 110,1 0-109,0 0-1,-1 0-15,1-17 16,-1 17 15,19 0-15,-19 0 0,19 0-1,17 0 1,-36 0-1,1 0 1,0 0 78,-1 0-63,1 0-15,-1 0-1,1 0 1,-18-18 31</inkml:trace>
  <inkml:trace contextRef="#ctx0" brushRef="#br0" timeOffset="12178.92">5239 7056 0,'0'17'94,"0"1"-78,0-1-1,0 1 1,0 0-16,0 17 31,0-17 0,-18-1-15,18 1 0,0 0-1,-18-18 1,18 17-1,0 1 1,-17 17 15,17-17-15,0-1 0,0 1-1,0 0 16,0-1-31,0 1 94</inkml:trace>
  <inkml:trace contextRef="#ctx0" brushRef="#br0" timeOffset="15998.88">4762 7920 0,'18'0'78,"0"0"-78,-1 0 16,36 0-1,-35 0 1,17 0 0,18 0 15,0-18 0,0 18 0,-53 18 157,0-1-188,0 1 15,0 0 1,0-1-16,0 19 16,0-19-1,0 19 1,0-1 0,0 0-1,-18 36 1,18-36-1,0 0 1,0 1 0,0-1-1,0-18 1,0 1 31,0 0-32</inkml:trace>
  <inkml:trace contextRef="#ctx0" brushRef="#br0" timeOffset="16939.32">4957 8184 0,'17'0'140,"1"0"-124,-1 0-16,-17-17 16,18 17-16,17 0 46,-17 0-14,0 0-32,-1 0 15,19-18 1,-19 18 0,1 0 15,-1 0-16,1-17 1,0 17 15,-1 0 47</inkml:trace>
  <inkml:trace contextRef="#ctx0" brushRef="#br0" timeOffset="28833.53">4710 9578 0,'0'18'110,"0"-1"-110,0 1 47,0-1-32,0 1 1,-18 17 15,18-17-15,0 0-1,-18 17 1,18-17 0,0 17-1,0-18 1,0 19-1,0-19 1,0 1 0,0 0 15,0-1-31,0 1 16,0 0 15,18-18-31</inkml:trace>
  <inkml:trace contextRef="#ctx0" brushRef="#br0" timeOffset="31173.17">5256 9613 0,'0'-17'94,"0"-1"-63,0 0-15,-17 18 15,-1 0 0,0 0 1,1 0-17,-1 0 1,1 0 0,-1 0 46,-17 18-46,17 0-1,0-18-15,18 17 32,-17-17 30,17 35-46,0-17 15,0 0-15,0-1-16,0 19 15,0-19 1,0 1-1,17-18 17,1 0-17,0 0 1,17 0 0,-17 0-1,-1 0 1,1 0-1,-1 0 17,1 0-17,-18-18-15,0 1 63,0-1-48,18 18 1,-18-18 31,0 1-31,17-1-1,-17-17-15,18 17 16,-18 1-1,0 34 220,0 1-220,0-1 1,0 1 0,0 17-1,0-17 1,0 0-16,0-1 16,0 19-1,0-19 1,0 1-1,0 17 1,18-17 0,-18 17-1,0 18 1,0-18 0,17-35 265</inkml:trace>
  <inkml:trace contextRef="#ctx0" brushRef="#br0" timeOffset="37244.18">4904 10442 0,'-18'0'109,"0"0"-93,18 18-1,-35 17 1,17-17 15,1-1 0,17 1 16,0 0-16,-18-18-15,18 17 0,0 1-1,0 0 1,0-1 0,0 1-1,0 0 1,0-1-1,0 1 1,0-1 0,0 19-1,0-19 17,0 1-17,18-18 1,-1 0-1,-17 18 1,0-1 0,18-17-1,0 0 17,-1 0-17,-17 18-15,18-18 16,0 18-1,-18-1 1,17-17 0,1 0-1,0 0 1,-1 0 15,1 0-15,-1 0-1,-17-17 1,18 17 0,0-18-1,-18 0 17,17 18-17,-17-17 1,18 17-1,-18-18 48,0 0-47,0 1-1,0-1 1,0 0-1,0 1 48,0-1-32,0 1 0,-18 17-15,1 0 47,-1 0-17,0 0-30,1 0 47,-1 0-1,1 0 1,-1 0-48,0 0 1,18 17-1,-17-17 1,-1 18 0,18-1 46,-18-17-46,18 18-16,0 0 78,0-1 31,-17 1-93</inkml:trace>
  <inkml:trace contextRef="#ctx0" brushRef="#br0" timeOffset="44587.87">4957 12118 0,'-18'0'94,"0"0"-79,1 0 1,-1 0-1,0 0 1,-17 0 15,0 0 1,-1 0-1,19-18-16,-18 18 1,-1 0 0,19 0-1,17 18 267,0 0-267,0-1-15,0 18 16,0 1-1,0-19 1,0 1 0,0 0 31,17-18 62,1 0-109,-18-18 16,0 0-16,35 18 15,0-17 1,-17-1-1,0 18 32,-1 0-47,1 0 32,0 0-17,-1 0 1,-17 18-16,0-1 15,18-17 1,0 18 15,-18 0-15,0-1 15,0 1-15,0 0 15,17-18-15,-17 17-1,0 1 17,0-1 14,0 1-30,0 0 15,0-1-15,0 1 0,-17-18-1,-1 0 1,0 0 62,1 0-62,-1 0-1,0 0 32,1 0-31,-1 0 15,0 0-15,18-18-1,-17 1 1,-1 17-1,18-18 1,-17 0 0,-1 18 31,0 0 78</inkml:trace>
  <inkml:trace contextRef="#ctx0" brushRef="#br0" timeOffset="46096.99">5309 12083 0,'0'17'110,"-17"-17"-95,17 18-15,0 0 16,0-1-16,0 54 31,0-18 0,0 0 1,-18-18-1,18 18 0,0-18-15,0-17-1,0-1 1,0 1 0,0 0 15,0 17-15,0-17-1</inkml:trace>
  <inkml:trace contextRef="#ctx0" brushRef="#br0" timeOffset="53514.75">4710 15381 0,'0'18'94,"0"-1"-79,0 1-15,0 0 16,0-1-1,0 1-15,0 52 32,0-17-1,0-17 0,-18-1-15,18-17-1,0 17 1,-18-35 0,36 0 77,0 0-77,-1 0 0,-17-18-16,35 18 15,-17 0 32,0 0-31,-1 0-1,1 0 1,0 0 0,17-17-1,-35-1 1,35 18 0,-17 0 46,0 0 16,-1 0-62,-17-18-1</inkml:trace>
  <inkml:trace contextRef="#ctx0" brushRef="#br0" timeOffset="54492.74">4904 15452 0,'0'17'62,"0"1"-46,0 0 0,0 34 15,0 19 0,0-53-15,0 17-1,0 0 1,17 18 15,-17-18-15,0 1 0,0-19-16,0 19 15,0-19 1,0 19-1,0-1 17,0-18-17,0 1-15,0 0 16</inkml:trace>
  <inkml:trace contextRef="#ctx0" brushRef="#br0" timeOffset="57984.38">5468 15469 0,'-18'0'110,"1"0"-95,-1 0 17,1 0-32,-1 0 31,0 0 0,1 0 0,-1 0 16,-35 0-31,35 0-1,1 0 142,-1 0-126,18 18 235,0 0-251,0-1 1,0 1-1,0-1 1,-18-17-16,18 18 16,0 0-1,0-1 1,0 1 125,0 0 93,18-18-187,0 0 15,-1 0-15,1 0-47,0 0 31,17 0-15,-17 0 0,-1 0-1,19 0 1,-19 0 46,1 0-46,-1 0 0,1 0 31,-18 17-32,18-17-15,-18 18 47,0 0-31,0-1 15,0 1-15,0 0-1,0-1 1,0 1 15,0-1 16,0 1-31,0 0 15,0-1-16,0 19 1,0-19 0,0 1 15,0 0-31,-18-18 16,18 17-1,0 1 1,-18-18-1,1 17 17,-1-17-17,18 18 1,-17 0 15,-1-18-15,0 0 15,1 0 0,-1 0 1,0 0-32,1 0 15,-19 0 1,19 0 31,17-18-32,-36 18 1,36-18 15,0 1-15,0-1-1,0 1 1,-17-1 0,17 0-1,0 1 1,0-1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83978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16 34 35 38 39 41 44 45 55 63 64 72 65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45 38 34 16 35 41 39 44 65 63 55 64 72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16 35 34 39 44 41 38 55 64 63 72 65 45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height = 4 nodes on level = 34 41 63 72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((48 – 7 % 2) / 24) * 18 – 5 * 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38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49.25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A7C060-F2B4-4EE4-B080-F632A314E27D}"/>
                  </a:ext>
                </a:extLst>
              </p14:cNvPr>
              <p14:cNvContentPartPr/>
              <p14:nvPr/>
            </p14:nvContentPartPr>
            <p14:xfrm>
              <a:off x="1631880" y="1886040"/>
              <a:ext cx="343440" cy="388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A7C060-F2B4-4EE4-B080-F632A314E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2520" y="1876680"/>
                <a:ext cx="362160" cy="390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414</Words>
  <Application>Microsoft Office PowerPoint</Application>
  <PresentationFormat>On-screen Show (4:3)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Alex Matos</cp:lastModifiedBy>
  <cp:revision>27</cp:revision>
  <cp:lastPrinted>2016-04-12T17:35:20Z</cp:lastPrinted>
  <dcterms:created xsi:type="dcterms:W3CDTF">2006-11-01T05:42:40Z</dcterms:created>
  <dcterms:modified xsi:type="dcterms:W3CDTF">2021-11-04T15:27:38Z</dcterms:modified>
</cp:coreProperties>
</file>