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801600" cy="9601200" type="A3"/>
  <p:notesSz cx="14355763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9DDA3-4D47-4934-B8F1-36CFEDEEA8C4}" v="35" dt="2020-03-11T03:45:24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50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cHugh" userId="d160712f20b5a671" providerId="LiveId" clId="{802EAEAD-9436-4E80-BF43-156889661AEB}"/>
    <pc:docChg chg="undo custSel addSld delSld modSld">
      <pc:chgData name="Alex McHugh" userId="d160712f20b5a671" providerId="LiveId" clId="{802EAEAD-9436-4E80-BF43-156889661AEB}" dt="2020-03-04T03:29:37.128" v="1615" actId="14100"/>
      <pc:docMkLst>
        <pc:docMk/>
      </pc:docMkLst>
      <pc:sldChg chg="addSp delSp modSp">
        <pc:chgData name="Alex McHugh" userId="d160712f20b5a671" providerId="LiveId" clId="{802EAEAD-9436-4E80-BF43-156889661AEB}" dt="2020-03-04T03:27:21.563" v="1575" actId="1038"/>
        <pc:sldMkLst>
          <pc:docMk/>
          <pc:sldMk cId="2447592419" sldId="256"/>
        </pc:sldMkLst>
        <pc:spChg chg="mod">
          <ac:chgData name="Alex McHugh" userId="d160712f20b5a671" providerId="LiveId" clId="{802EAEAD-9436-4E80-BF43-156889661AEB}" dt="2020-03-04T03:27:16.630" v="1573" actId="1038"/>
          <ac:spMkLst>
            <pc:docMk/>
            <pc:sldMk cId="2447592419" sldId="256"/>
            <ac:spMk id="4" creationId="{8A7F4B39-DF95-4849-855B-F4274B013EDB}"/>
          </ac:spMkLst>
        </pc:spChg>
        <pc:spChg chg="mod">
          <ac:chgData name="Alex McHugh" userId="d160712f20b5a671" providerId="LiveId" clId="{802EAEAD-9436-4E80-BF43-156889661AEB}" dt="2020-03-04T03:27:19.496" v="1574" actId="1038"/>
          <ac:spMkLst>
            <pc:docMk/>
            <pc:sldMk cId="2447592419" sldId="256"/>
            <ac:spMk id="5" creationId="{75C71CDB-E60E-49D8-BCA5-57FEB681C59C}"/>
          </ac:spMkLst>
        </pc:spChg>
        <pc:spChg chg="mod">
          <ac:chgData name="Alex McHugh" userId="d160712f20b5a671" providerId="LiveId" clId="{802EAEAD-9436-4E80-BF43-156889661AEB}" dt="2020-03-04T02:07:43.397" v="1039" actId="207"/>
          <ac:spMkLst>
            <pc:docMk/>
            <pc:sldMk cId="2447592419" sldId="256"/>
            <ac:spMk id="34" creationId="{A952372F-A41B-4B6E-9DAA-110F6AB9A4EA}"/>
          </ac:spMkLst>
        </pc:spChg>
        <pc:spChg chg="mod">
          <ac:chgData name="Alex McHugh" userId="d160712f20b5a671" providerId="LiveId" clId="{802EAEAD-9436-4E80-BF43-156889661AEB}" dt="2020-03-04T02:21:33.239" v="1162" actId="122"/>
          <ac:spMkLst>
            <pc:docMk/>
            <pc:sldMk cId="2447592419" sldId="256"/>
            <ac:spMk id="41" creationId="{A40CA00F-AD88-42CF-8801-5E67337A4621}"/>
          </ac:spMkLst>
        </pc:spChg>
        <pc:spChg chg="mod">
          <ac:chgData name="Alex McHugh" userId="d160712f20b5a671" providerId="LiveId" clId="{802EAEAD-9436-4E80-BF43-156889661AEB}" dt="2020-03-04T02:26:47.981" v="1259" actId="1076"/>
          <ac:spMkLst>
            <pc:docMk/>
            <pc:sldMk cId="2447592419" sldId="256"/>
            <ac:spMk id="42" creationId="{A344E853-972A-4E61-810A-5310A89D59D0}"/>
          </ac:spMkLst>
        </pc:spChg>
        <pc:spChg chg="del mod">
          <ac:chgData name="Alex McHugh" userId="d160712f20b5a671" providerId="LiveId" clId="{802EAEAD-9436-4E80-BF43-156889661AEB}" dt="2020-03-04T02:26:36.759" v="1254" actId="478"/>
          <ac:spMkLst>
            <pc:docMk/>
            <pc:sldMk cId="2447592419" sldId="256"/>
            <ac:spMk id="44" creationId="{6CFFCAE7-1405-4954-9888-E78272CFD778}"/>
          </ac:spMkLst>
        </pc:spChg>
        <pc:spChg chg="del mod">
          <ac:chgData name="Alex McHugh" userId="d160712f20b5a671" providerId="LiveId" clId="{802EAEAD-9436-4E80-BF43-156889661AEB}" dt="2020-03-04T00:24:29.583" v="578" actId="478"/>
          <ac:spMkLst>
            <pc:docMk/>
            <pc:sldMk cId="2447592419" sldId="256"/>
            <ac:spMk id="45" creationId="{6DC0C594-43AE-4BEA-BF17-B10B8498B87E}"/>
          </ac:spMkLst>
        </pc:spChg>
        <pc:spChg chg="mod">
          <ac:chgData name="Alex McHugh" userId="d160712f20b5a671" providerId="LiveId" clId="{802EAEAD-9436-4E80-BF43-156889661AEB}" dt="2020-03-03T23:48:59.918" v="81" actId="1076"/>
          <ac:spMkLst>
            <pc:docMk/>
            <pc:sldMk cId="2447592419" sldId="256"/>
            <ac:spMk id="46" creationId="{528F39A8-ED56-4467-A1D9-DBEB084F02A1}"/>
          </ac:spMkLst>
        </pc:spChg>
        <pc:spChg chg="del mod">
          <ac:chgData name="Alex McHugh" userId="d160712f20b5a671" providerId="LiveId" clId="{802EAEAD-9436-4E80-BF43-156889661AEB}" dt="2020-03-04T00:21:06.835" v="488" actId="478"/>
          <ac:spMkLst>
            <pc:docMk/>
            <pc:sldMk cId="2447592419" sldId="256"/>
            <ac:spMk id="48" creationId="{F13C29F9-8D4F-415A-92C2-1F74BFEE8C0F}"/>
          </ac:spMkLst>
        </pc:spChg>
        <pc:spChg chg="del">
          <ac:chgData name="Alex McHugh" userId="d160712f20b5a671" providerId="LiveId" clId="{802EAEAD-9436-4E80-BF43-156889661AEB}" dt="2020-03-03T23:57:33.149" v="303" actId="478"/>
          <ac:spMkLst>
            <pc:docMk/>
            <pc:sldMk cId="2447592419" sldId="256"/>
            <ac:spMk id="52" creationId="{31D1E026-9DB1-44F1-B612-B74757E35AEA}"/>
          </ac:spMkLst>
        </pc:spChg>
        <pc:spChg chg="mod">
          <ac:chgData name="Alex McHugh" userId="d160712f20b5a671" providerId="LiveId" clId="{802EAEAD-9436-4E80-BF43-156889661AEB}" dt="2020-03-03T23:46:42.440" v="14" actId="1037"/>
          <ac:spMkLst>
            <pc:docMk/>
            <pc:sldMk cId="2447592419" sldId="256"/>
            <ac:spMk id="53" creationId="{65217CF9-6F3B-42F0-9D37-0ABF6B94D7BC}"/>
          </ac:spMkLst>
        </pc:spChg>
        <pc:spChg chg="del mod">
          <ac:chgData name="Alex McHugh" userId="d160712f20b5a671" providerId="LiveId" clId="{802EAEAD-9436-4E80-BF43-156889661AEB}" dt="2020-03-03T23:47:25.250" v="41" actId="478"/>
          <ac:spMkLst>
            <pc:docMk/>
            <pc:sldMk cId="2447592419" sldId="256"/>
            <ac:spMk id="58" creationId="{A51E2ECB-AA31-494F-9AA1-25F6C1FA61BE}"/>
          </ac:spMkLst>
        </pc:spChg>
        <pc:spChg chg="add mod">
          <ac:chgData name="Alex McHugh" userId="d160712f20b5a671" providerId="LiveId" clId="{802EAEAD-9436-4E80-BF43-156889661AEB}" dt="2020-03-03T23:47:45.047" v="68" actId="20577"/>
          <ac:spMkLst>
            <pc:docMk/>
            <pc:sldMk cId="2447592419" sldId="256"/>
            <ac:spMk id="60" creationId="{0B71B220-1FF9-4BEB-9EA4-D5880B785433}"/>
          </ac:spMkLst>
        </pc:spChg>
        <pc:spChg chg="add mod">
          <ac:chgData name="Alex McHugh" userId="d160712f20b5a671" providerId="LiveId" clId="{802EAEAD-9436-4E80-BF43-156889661AEB}" dt="2020-03-03T23:51:17.302" v="110" actId="1076"/>
          <ac:spMkLst>
            <pc:docMk/>
            <pc:sldMk cId="2447592419" sldId="256"/>
            <ac:spMk id="76" creationId="{D0C4B59D-8C41-41FA-8669-72E6C0C21CE5}"/>
          </ac:spMkLst>
        </pc:spChg>
        <pc:spChg chg="add mod">
          <ac:chgData name="Alex McHugh" userId="d160712f20b5a671" providerId="LiveId" clId="{802EAEAD-9436-4E80-BF43-156889661AEB}" dt="2020-03-03T23:51:25.530" v="113" actId="20577"/>
          <ac:spMkLst>
            <pc:docMk/>
            <pc:sldMk cId="2447592419" sldId="256"/>
            <ac:spMk id="77" creationId="{7D6BECFD-0235-4B6D-8A8B-26DB76254D53}"/>
          </ac:spMkLst>
        </pc:spChg>
        <pc:spChg chg="add mod">
          <ac:chgData name="Alex McHugh" userId="d160712f20b5a671" providerId="LiveId" clId="{802EAEAD-9436-4E80-BF43-156889661AEB}" dt="2020-03-04T00:28:42.102" v="623" actId="1035"/>
          <ac:spMkLst>
            <pc:docMk/>
            <pc:sldMk cId="2447592419" sldId="256"/>
            <ac:spMk id="84" creationId="{C9A3A6A6-DEFF-47AF-AA94-B96FD38670C6}"/>
          </ac:spMkLst>
        </pc:spChg>
        <pc:spChg chg="add del mod">
          <ac:chgData name="Alex McHugh" userId="d160712f20b5a671" providerId="LiveId" clId="{802EAEAD-9436-4E80-BF43-156889661AEB}" dt="2020-03-04T00:21:05.207" v="487" actId="478"/>
          <ac:spMkLst>
            <pc:docMk/>
            <pc:sldMk cId="2447592419" sldId="256"/>
            <ac:spMk id="85" creationId="{4DDF24C4-DEA6-4428-BF27-334756818571}"/>
          </ac:spMkLst>
        </pc:spChg>
        <pc:spChg chg="add mod ord">
          <ac:chgData name="Alex McHugh" userId="d160712f20b5a671" providerId="LiveId" clId="{802EAEAD-9436-4E80-BF43-156889661AEB}" dt="2020-03-04T00:38:58.338" v="720" actId="1076"/>
          <ac:spMkLst>
            <pc:docMk/>
            <pc:sldMk cId="2447592419" sldId="256"/>
            <ac:spMk id="86" creationId="{76838CD3-7114-4907-ACA0-FCD59474D595}"/>
          </ac:spMkLst>
        </pc:spChg>
        <pc:spChg chg="add del mod">
          <ac:chgData name="Alex McHugh" userId="d160712f20b5a671" providerId="LiveId" clId="{802EAEAD-9436-4E80-BF43-156889661AEB}" dt="2020-03-03T23:57:01.735" v="261" actId="478"/>
          <ac:spMkLst>
            <pc:docMk/>
            <pc:sldMk cId="2447592419" sldId="256"/>
            <ac:spMk id="89" creationId="{64E7D672-53C7-412F-864D-1C285891F1B1}"/>
          </ac:spMkLst>
        </pc:spChg>
        <pc:spChg chg="add mod">
          <ac:chgData name="Alex McHugh" userId="d160712f20b5a671" providerId="LiveId" clId="{802EAEAD-9436-4E80-BF43-156889661AEB}" dt="2020-03-03T23:57:53.587" v="317" actId="14100"/>
          <ac:spMkLst>
            <pc:docMk/>
            <pc:sldMk cId="2447592419" sldId="256"/>
            <ac:spMk id="90" creationId="{B76154E6-0273-4867-955B-DB0B11559FC7}"/>
          </ac:spMkLst>
        </pc:spChg>
        <pc:spChg chg="add mod">
          <ac:chgData name="Alex McHugh" userId="d160712f20b5a671" providerId="LiveId" clId="{802EAEAD-9436-4E80-BF43-156889661AEB}" dt="2020-03-03T23:58:36.729" v="356" actId="1037"/>
          <ac:spMkLst>
            <pc:docMk/>
            <pc:sldMk cId="2447592419" sldId="256"/>
            <ac:spMk id="91" creationId="{3CAA1A2C-43F7-461B-9CC1-56E1728E6CD2}"/>
          </ac:spMkLst>
        </pc:spChg>
        <pc:spChg chg="add mod">
          <ac:chgData name="Alex McHugh" userId="d160712f20b5a671" providerId="LiveId" clId="{802EAEAD-9436-4E80-BF43-156889661AEB}" dt="2020-03-04T01:13:40.784" v="969" actId="14100"/>
          <ac:spMkLst>
            <pc:docMk/>
            <pc:sldMk cId="2447592419" sldId="256"/>
            <ac:spMk id="96" creationId="{8CA44BA4-EFE6-43B7-A1FB-BC2083925304}"/>
          </ac:spMkLst>
        </pc:spChg>
        <pc:spChg chg="add mod">
          <ac:chgData name="Alex McHugh" userId="d160712f20b5a671" providerId="LiveId" clId="{802EAEAD-9436-4E80-BF43-156889661AEB}" dt="2020-03-04T01:12:10.982" v="950" actId="207"/>
          <ac:spMkLst>
            <pc:docMk/>
            <pc:sldMk cId="2447592419" sldId="256"/>
            <ac:spMk id="98" creationId="{251E8043-301C-4738-A857-25F508A91439}"/>
          </ac:spMkLst>
        </pc:spChg>
        <pc:spChg chg="add mod">
          <ac:chgData name="Alex McHugh" userId="d160712f20b5a671" providerId="LiveId" clId="{802EAEAD-9436-4E80-BF43-156889661AEB}" dt="2020-03-04T01:12:10.982" v="950" actId="207"/>
          <ac:spMkLst>
            <pc:docMk/>
            <pc:sldMk cId="2447592419" sldId="256"/>
            <ac:spMk id="99" creationId="{1E214DE9-F2B9-4E6E-ABC9-F49327AFA043}"/>
          </ac:spMkLst>
        </pc:spChg>
        <pc:spChg chg="add mod">
          <ac:chgData name="Alex McHugh" userId="d160712f20b5a671" providerId="LiveId" clId="{802EAEAD-9436-4E80-BF43-156889661AEB}" dt="2020-03-04T02:25:38.113" v="1238" actId="1076"/>
          <ac:spMkLst>
            <pc:docMk/>
            <pc:sldMk cId="2447592419" sldId="256"/>
            <ac:spMk id="102" creationId="{118FF560-0033-454E-B237-E30C2C392A27}"/>
          </ac:spMkLst>
        </pc:spChg>
        <pc:spChg chg="add del mod">
          <ac:chgData name="Alex McHugh" userId="d160712f20b5a671" providerId="LiveId" clId="{802EAEAD-9436-4E80-BF43-156889661AEB}" dt="2020-03-04T00:23:42.766" v="541" actId="478"/>
          <ac:spMkLst>
            <pc:docMk/>
            <pc:sldMk cId="2447592419" sldId="256"/>
            <ac:spMk id="103" creationId="{4DA022ED-448C-45CF-A9BD-B28988E19F6B}"/>
          </ac:spMkLst>
        </pc:spChg>
        <pc:spChg chg="add del">
          <ac:chgData name="Alex McHugh" userId="d160712f20b5a671" providerId="LiveId" clId="{802EAEAD-9436-4E80-BF43-156889661AEB}" dt="2020-03-04T00:23:44.337" v="543"/>
          <ac:spMkLst>
            <pc:docMk/>
            <pc:sldMk cId="2447592419" sldId="256"/>
            <ac:spMk id="104" creationId="{64BB9785-7093-450C-A579-05D6CC02F560}"/>
          </ac:spMkLst>
        </pc:spChg>
        <pc:spChg chg="add mod">
          <ac:chgData name="Alex McHugh" userId="d160712f20b5a671" providerId="LiveId" clId="{802EAEAD-9436-4E80-BF43-156889661AEB}" dt="2020-03-04T00:24:42.952" v="582" actId="1076"/>
          <ac:spMkLst>
            <pc:docMk/>
            <pc:sldMk cId="2447592419" sldId="256"/>
            <ac:spMk id="105" creationId="{6571E9C0-35B7-4CE9-9DAF-35CBF283A4D6}"/>
          </ac:spMkLst>
        </pc:spChg>
        <pc:spChg chg="add mod ord">
          <ac:chgData name="Alex McHugh" userId="d160712f20b5a671" providerId="LiveId" clId="{802EAEAD-9436-4E80-BF43-156889661AEB}" dt="2020-03-04T02:21:40.820" v="1163" actId="1076"/>
          <ac:spMkLst>
            <pc:docMk/>
            <pc:sldMk cId="2447592419" sldId="256"/>
            <ac:spMk id="106" creationId="{465FE777-50A4-4C50-9F0A-604F0314F067}"/>
          </ac:spMkLst>
        </pc:spChg>
        <pc:spChg chg="add mod">
          <ac:chgData name="Alex McHugh" userId="d160712f20b5a671" providerId="LiveId" clId="{802EAEAD-9436-4E80-BF43-156889661AEB}" dt="2020-03-04T03:26:55.702" v="1571" actId="1038"/>
          <ac:spMkLst>
            <pc:docMk/>
            <pc:sldMk cId="2447592419" sldId="256"/>
            <ac:spMk id="108" creationId="{D6E38A08-AD40-48DF-841E-B7F84E952967}"/>
          </ac:spMkLst>
        </pc:spChg>
        <pc:spChg chg="add mod">
          <ac:chgData name="Alex McHugh" userId="d160712f20b5a671" providerId="LiveId" clId="{802EAEAD-9436-4E80-BF43-156889661AEB}" dt="2020-03-04T03:27:11.468" v="1572" actId="1038"/>
          <ac:spMkLst>
            <pc:docMk/>
            <pc:sldMk cId="2447592419" sldId="256"/>
            <ac:spMk id="110" creationId="{A3CF61CC-D757-47DE-BA68-5A0A2786CA2F}"/>
          </ac:spMkLst>
        </pc:spChg>
        <pc:spChg chg="add mod">
          <ac:chgData name="Alex McHugh" userId="d160712f20b5a671" providerId="LiveId" clId="{802EAEAD-9436-4E80-BF43-156889661AEB}" dt="2020-03-04T02:36:52.281" v="1281" actId="1076"/>
          <ac:spMkLst>
            <pc:docMk/>
            <pc:sldMk cId="2447592419" sldId="256"/>
            <ac:spMk id="114" creationId="{8FDD1146-906C-4357-B986-0B2787699257}"/>
          </ac:spMkLst>
        </pc:spChg>
        <pc:spChg chg="add del mod">
          <ac:chgData name="Alex McHugh" userId="d160712f20b5a671" providerId="LiveId" clId="{802EAEAD-9436-4E80-BF43-156889661AEB}" dt="2020-03-04T01:03:48.158" v="737" actId="478"/>
          <ac:spMkLst>
            <pc:docMk/>
            <pc:sldMk cId="2447592419" sldId="256"/>
            <ac:spMk id="115" creationId="{F85C54B0-3599-4CE2-AAC9-1CC00395D330}"/>
          </ac:spMkLst>
        </pc:spChg>
        <pc:spChg chg="add del mod">
          <ac:chgData name="Alex McHugh" userId="d160712f20b5a671" providerId="LiveId" clId="{802EAEAD-9436-4E80-BF43-156889661AEB}" dt="2020-03-04T01:03:48.158" v="739"/>
          <ac:spMkLst>
            <pc:docMk/>
            <pc:sldMk cId="2447592419" sldId="256"/>
            <ac:spMk id="116" creationId="{FBBAA899-5367-4A52-B4EC-ADAF6CD8D79D}"/>
          </ac:spMkLst>
        </pc:spChg>
        <pc:spChg chg="add mod">
          <ac:chgData name="Alex McHugh" userId="d160712f20b5a671" providerId="LiveId" clId="{802EAEAD-9436-4E80-BF43-156889661AEB}" dt="2020-03-04T01:10:00.085" v="939" actId="1076"/>
          <ac:spMkLst>
            <pc:docMk/>
            <pc:sldMk cId="2447592419" sldId="256"/>
            <ac:spMk id="117" creationId="{F5EA0388-9F12-49DF-B391-5E70E559013E}"/>
          </ac:spMkLst>
        </pc:spChg>
        <pc:spChg chg="add mod">
          <ac:chgData name="Alex McHugh" userId="d160712f20b5a671" providerId="LiveId" clId="{802EAEAD-9436-4E80-BF43-156889661AEB}" dt="2020-03-04T01:14:17.077" v="978" actId="207"/>
          <ac:spMkLst>
            <pc:docMk/>
            <pc:sldMk cId="2447592419" sldId="256"/>
            <ac:spMk id="118" creationId="{EB7BF1BE-0B4A-43F9-9693-34EB762F6532}"/>
          </ac:spMkLst>
        </pc:spChg>
        <pc:spChg chg="add mod">
          <ac:chgData name="Alex McHugh" userId="d160712f20b5a671" providerId="LiveId" clId="{802EAEAD-9436-4E80-BF43-156889661AEB}" dt="2020-03-04T01:18:32.843" v="991" actId="3064"/>
          <ac:spMkLst>
            <pc:docMk/>
            <pc:sldMk cId="2447592419" sldId="256"/>
            <ac:spMk id="119" creationId="{6518A9C0-BDE0-451A-8275-109576C3B7E0}"/>
          </ac:spMkLst>
        </pc:spChg>
        <pc:spChg chg="add mod">
          <ac:chgData name="Alex McHugh" userId="d160712f20b5a671" providerId="LiveId" clId="{802EAEAD-9436-4E80-BF43-156889661AEB}" dt="2020-03-04T01:47:53.643" v="1011" actId="14100"/>
          <ac:spMkLst>
            <pc:docMk/>
            <pc:sldMk cId="2447592419" sldId="256"/>
            <ac:spMk id="120" creationId="{148085D3-A5ED-4F06-925D-B4E6EC76E0F7}"/>
          </ac:spMkLst>
        </pc:spChg>
        <pc:spChg chg="add del mod">
          <ac:chgData name="Alex McHugh" userId="d160712f20b5a671" providerId="LiveId" clId="{802EAEAD-9436-4E80-BF43-156889661AEB}" dt="2020-03-04T01:07:49.402" v="883" actId="478"/>
          <ac:spMkLst>
            <pc:docMk/>
            <pc:sldMk cId="2447592419" sldId="256"/>
            <ac:spMk id="121" creationId="{BB9886EE-7524-4D9C-AE0B-A7912D84BA31}"/>
          </ac:spMkLst>
        </pc:spChg>
        <pc:spChg chg="add mod">
          <ac:chgData name="Alex McHugh" userId="d160712f20b5a671" providerId="LiveId" clId="{802EAEAD-9436-4E80-BF43-156889661AEB}" dt="2020-03-04T01:48:06.153" v="1012" actId="1076"/>
          <ac:spMkLst>
            <pc:docMk/>
            <pc:sldMk cId="2447592419" sldId="256"/>
            <ac:spMk id="122" creationId="{333F25F3-7BDB-49DA-B252-515515CCF6C1}"/>
          </ac:spMkLst>
        </pc:spChg>
        <pc:spChg chg="add mod">
          <ac:chgData name="Alex McHugh" userId="d160712f20b5a671" providerId="LiveId" clId="{802EAEAD-9436-4E80-BF43-156889661AEB}" dt="2020-03-04T03:27:21.563" v="1575" actId="1038"/>
          <ac:spMkLst>
            <pc:docMk/>
            <pc:sldMk cId="2447592419" sldId="256"/>
            <ac:spMk id="124" creationId="{565CEE5E-EE60-4F17-9896-07FF6EA5F22C}"/>
          </ac:spMkLst>
        </pc:spChg>
        <pc:spChg chg="add mod">
          <ac:chgData name="Alex McHugh" userId="d160712f20b5a671" providerId="LiveId" clId="{802EAEAD-9436-4E80-BF43-156889661AEB}" dt="2020-03-04T02:23:36.862" v="1188" actId="1076"/>
          <ac:spMkLst>
            <pc:docMk/>
            <pc:sldMk cId="2447592419" sldId="256"/>
            <ac:spMk id="136" creationId="{AF4DB586-4AEB-4930-91FD-E9E76382B522}"/>
          </ac:spMkLst>
        </pc:spChg>
        <pc:spChg chg="add mod">
          <ac:chgData name="Alex McHugh" userId="d160712f20b5a671" providerId="LiveId" clId="{802EAEAD-9436-4E80-BF43-156889661AEB}" dt="2020-03-04T02:23:49.851" v="1191" actId="14100"/>
          <ac:spMkLst>
            <pc:docMk/>
            <pc:sldMk cId="2447592419" sldId="256"/>
            <ac:spMk id="137" creationId="{E2228534-7CE2-4272-B622-B843C9F226FC}"/>
          </ac:spMkLst>
        </pc:spChg>
        <pc:spChg chg="add mod">
          <ac:chgData name="Alex McHugh" userId="d160712f20b5a671" providerId="LiveId" clId="{802EAEAD-9436-4E80-BF43-156889661AEB}" dt="2020-03-04T02:24:15.232" v="1213" actId="208"/>
          <ac:spMkLst>
            <pc:docMk/>
            <pc:sldMk cId="2447592419" sldId="256"/>
            <ac:spMk id="138" creationId="{7E497DC6-2D04-4ACA-BE6A-0CA1E5B9D446}"/>
          </ac:spMkLst>
        </pc:spChg>
        <pc:spChg chg="add mod">
          <ac:chgData name="Alex McHugh" userId="d160712f20b5a671" providerId="LiveId" clId="{802EAEAD-9436-4E80-BF43-156889661AEB}" dt="2020-03-04T02:24:58.422" v="1234" actId="208"/>
          <ac:spMkLst>
            <pc:docMk/>
            <pc:sldMk cId="2447592419" sldId="256"/>
            <ac:spMk id="139" creationId="{95845C5C-5295-4DA7-9619-F38595A1F7B3}"/>
          </ac:spMkLst>
        </pc:spChg>
        <pc:spChg chg="add mod">
          <ac:chgData name="Alex McHugh" userId="d160712f20b5a671" providerId="LiveId" clId="{802EAEAD-9436-4E80-BF43-156889661AEB}" dt="2020-03-04T02:27:10.057" v="1274" actId="20577"/>
          <ac:spMkLst>
            <pc:docMk/>
            <pc:sldMk cId="2447592419" sldId="256"/>
            <ac:spMk id="140" creationId="{F84C2724-A3EA-448E-B185-CB526220898A}"/>
          </ac:spMkLst>
        </pc:spChg>
        <pc:spChg chg="add mod">
          <ac:chgData name="Alex McHugh" userId="d160712f20b5a671" providerId="LiveId" clId="{802EAEAD-9436-4E80-BF43-156889661AEB}" dt="2020-03-04T02:27:06.883" v="1270" actId="20577"/>
          <ac:spMkLst>
            <pc:docMk/>
            <pc:sldMk cId="2447592419" sldId="256"/>
            <ac:spMk id="141" creationId="{AC039D8D-A8BE-4D5D-8557-97F3E44C3D3A}"/>
          </ac:spMkLst>
        </pc:spChg>
        <pc:grpChg chg="del">
          <ac:chgData name="Alex McHugh" userId="d160712f20b5a671" providerId="LiveId" clId="{802EAEAD-9436-4E80-BF43-156889661AEB}" dt="2020-03-03T23:46:08.802" v="1" actId="478"/>
          <ac:grpSpMkLst>
            <pc:docMk/>
            <pc:sldMk cId="2447592419" sldId="256"/>
            <ac:grpSpMk id="28" creationId="{15FD128C-EF84-48BE-804C-415232C89F3C}"/>
          </ac:grpSpMkLst>
        </pc:grpChg>
        <pc:grpChg chg="mod">
          <ac:chgData name="Alex McHugh" userId="d160712f20b5a671" providerId="LiveId" clId="{802EAEAD-9436-4E80-BF43-156889661AEB}" dt="2020-03-04T00:41:07.687" v="732" actId="1076"/>
          <ac:grpSpMkLst>
            <pc:docMk/>
            <pc:sldMk cId="2447592419" sldId="256"/>
            <ac:grpSpMk id="33" creationId="{A7BF9E65-7529-460E-8F57-D662F30BF1D4}"/>
          </ac:grpSpMkLst>
        </pc:grpChg>
        <pc:grpChg chg="add mod">
          <ac:chgData name="Alex McHugh" userId="d160712f20b5a671" providerId="LiveId" clId="{802EAEAD-9436-4E80-BF43-156889661AEB}" dt="2020-03-04T02:25:57.928" v="1242" actId="1076"/>
          <ac:grpSpMkLst>
            <pc:docMk/>
            <pc:sldMk cId="2447592419" sldId="256"/>
            <ac:grpSpMk id="107" creationId="{45922954-844D-4EA5-AE67-DEA7964FEE8C}"/>
          </ac:grpSpMkLst>
        </pc:grpChg>
        <pc:grpChg chg="add mod">
          <ac:chgData name="Alex McHugh" userId="d160712f20b5a671" providerId="LiveId" clId="{802EAEAD-9436-4E80-BF43-156889661AEB}" dt="2020-03-04T00:31:22.330" v="645" actId="164"/>
          <ac:grpSpMkLst>
            <pc:docMk/>
            <pc:sldMk cId="2447592419" sldId="256"/>
            <ac:grpSpMk id="109" creationId="{0EAC4924-3C05-43A8-BDC1-D2E41C48EE12}"/>
          </ac:grpSpMkLst>
        </pc:grpChg>
        <pc:grpChg chg="add mod">
          <ac:chgData name="Alex McHugh" userId="d160712f20b5a671" providerId="LiveId" clId="{802EAEAD-9436-4E80-BF43-156889661AEB}" dt="2020-03-04T02:19:00.555" v="1143" actId="1076"/>
          <ac:grpSpMkLst>
            <pc:docMk/>
            <pc:sldMk cId="2447592419" sldId="256"/>
            <ac:grpSpMk id="111" creationId="{DA9B4754-D97B-4BCA-AD6D-26D9E0E7E4C3}"/>
          </ac:grpSpMkLst>
        </pc:grpChg>
        <pc:grpChg chg="add mod ord">
          <ac:chgData name="Alex McHugh" userId="d160712f20b5a671" providerId="LiveId" clId="{802EAEAD-9436-4E80-BF43-156889661AEB}" dt="2020-03-04T02:27:25.437" v="1278" actId="166"/>
          <ac:grpSpMkLst>
            <pc:docMk/>
            <pc:sldMk cId="2447592419" sldId="256"/>
            <ac:grpSpMk id="123" creationId="{D4AE2F6F-E601-4075-A503-2B74C6955448}"/>
          </ac:grpSpMkLst>
        </pc:grpChg>
        <pc:grpChg chg="add mod">
          <ac:chgData name="Alex McHugh" userId="d160712f20b5a671" providerId="LiveId" clId="{802EAEAD-9436-4E80-BF43-156889661AEB}" dt="2020-03-04T02:24:52.870" v="1233" actId="1038"/>
          <ac:grpSpMkLst>
            <pc:docMk/>
            <pc:sldMk cId="2447592419" sldId="256"/>
            <ac:grpSpMk id="131" creationId="{91616E71-A61E-40E0-AC28-310E4EF18B14}"/>
          </ac:grpSpMkLst>
        </pc:grpChg>
        <pc:picChg chg="mod ord">
          <ac:chgData name="Alex McHugh" userId="d160712f20b5a671" providerId="LiveId" clId="{802EAEAD-9436-4E80-BF43-156889661AEB}" dt="2020-03-04T00:35:15.717" v="656" actId="1076"/>
          <ac:picMkLst>
            <pc:docMk/>
            <pc:sldMk cId="2447592419" sldId="256"/>
            <ac:picMk id="6" creationId="{B8F6AA32-0A27-4C84-8F62-E35F8E237ED6}"/>
          </ac:picMkLst>
        </pc:picChg>
        <pc:picChg chg="add del mod ord">
          <ac:chgData name="Alex McHugh" userId="d160712f20b5a671" providerId="LiveId" clId="{802EAEAD-9436-4E80-BF43-156889661AEB}" dt="2020-03-04T00:02:17.510" v="404" actId="478"/>
          <ac:picMkLst>
            <pc:docMk/>
            <pc:sldMk cId="2447592419" sldId="256"/>
            <ac:picMk id="59" creationId="{9FD4A10E-5C05-48EF-B610-04697956ABE1}"/>
          </ac:picMkLst>
        </pc:picChg>
        <pc:picChg chg="add mod ord modCrop">
          <ac:chgData name="Alex McHugh" userId="d160712f20b5a671" providerId="LiveId" clId="{802EAEAD-9436-4E80-BF43-156889661AEB}" dt="2020-03-04T00:37:56.542" v="709" actId="732"/>
          <ac:picMkLst>
            <pc:docMk/>
            <pc:sldMk cId="2447592419" sldId="256"/>
            <ac:picMk id="100" creationId="{E4EED4B0-90A1-4893-A4F5-B3193E711301}"/>
          </ac:picMkLst>
        </pc:picChg>
        <pc:picChg chg="add del mod">
          <ac:chgData name="Alex McHugh" userId="d160712f20b5a671" providerId="LiveId" clId="{802EAEAD-9436-4E80-BF43-156889661AEB}" dt="2020-03-04T02:05:07.021" v="1023" actId="478"/>
          <ac:picMkLst>
            <pc:docMk/>
            <pc:sldMk cId="2447592419" sldId="256"/>
            <ac:picMk id="125" creationId="{1A721EC3-E92F-4AFC-8565-A325898591BF}"/>
          </ac:picMkLst>
        </pc:picChg>
        <pc:picChg chg="add mod modCrop">
          <ac:chgData name="Alex McHugh" userId="d160712f20b5a671" providerId="LiveId" clId="{802EAEAD-9436-4E80-BF43-156889661AEB}" dt="2020-03-04T02:24:05.717" v="1211" actId="1036"/>
          <ac:picMkLst>
            <pc:docMk/>
            <pc:sldMk cId="2447592419" sldId="256"/>
            <ac:picMk id="126" creationId="{F9B80BBF-3170-43CD-951E-0312EA7CBA5A}"/>
          </ac:picMkLst>
        </pc:picChg>
        <pc:picChg chg="add mod">
          <ac:chgData name="Alex McHugh" userId="d160712f20b5a671" providerId="LiveId" clId="{802EAEAD-9436-4E80-BF43-156889661AEB}" dt="2020-03-04T02:14:40.699" v="1068" actId="164"/>
          <ac:picMkLst>
            <pc:docMk/>
            <pc:sldMk cId="2447592419" sldId="256"/>
            <ac:picMk id="127" creationId="{4ADC67C6-9054-45C8-B6DE-75701785F4EC}"/>
          </ac:picMkLst>
        </pc:picChg>
        <pc:picChg chg="add del">
          <ac:chgData name="Alex McHugh" userId="d160712f20b5a671" providerId="LiveId" clId="{802EAEAD-9436-4E80-BF43-156889661AEB}" dt="2020-03-04T02:13:24.451" v="1044" actId="478"/>
          <ac:picMkLst>
            <pc:docMk/>
            <pc:sldMk cId="2447592419" sldId="256"/>
            <ac:picMk id="128" creationId="{0B0BD331-6D37-4F33-9E36-B8F27BD28D75}"/>
          </ac:picMkLst>
        </pc:picChg>
        <pc:picChg chg="add mod">
          <ac:chgData name="Alex McHugh" userId="d160712f20b5a671" providerId="LiveId" clId="{802EAEAD-9436-4E80-BF43-156889661AEB}" dt="2020-03-04T02:14:40.699" v="1068" actId="164"/>
          <ac:picMkLst>
            <pc:docMk/>
            <pc:sldMk cId="2447592419" sldId="256"/>
            <ac:picMk id="129" creationId="{82CDB4B0-0452-47DF-A35A-DE6AB8B42FA3}"/>
          </ac:picMkLst>
        </pc:picChg>
        <pc:picChg chg="add mod">
          <ac:chgData name="Alex McHugh" userId="d160712f20b5a671" providerId="LiveId" clId="{802EAEAD-9436-4E80-BF43-156889661AEB}" dt="2020-03-04T02:14:40.699" v="1068" actId="164"/>
          <ac:picMkLst>
            <pc:docMk/>
            <pc:sldMk cId="2447592419" sldId="256"/>
            <ac:picMk id="130" creationId="{41626D05-7B43-4ECD-B468-221F7E6AFEE5}"/>
          </ac:picMkLst>
        </pc:picChg>
        <pc:picChg chg="add mod">
          <ac:chgData name="Alex McHugh" userId="d160712f20b5a671" providerId="LiveId" clId="{802EAEAD-9436-4E80-BF43-156889661AEB}" dt="2020-03-04T02:24:03.400" v="1209" actId="1036"/>
          <ac:picMkLst>
            <pc:docMk/>
            <pc:sldMk cId="2447592419" sldId="256"/>
            <ac:picMk id="132" creationId="{39A3CD86-BFE5-4AAA-8206-1599B76927B8}"/>
          </ac:picMkLst>
        </pc:picChg>
        <pc:picChg chg="add mod">
          <ac:chgData name="Alex McHugh" userId="d160712f20b5a671" providerId="LiveId" clId="{802EAEAD-9436-4E80-BF43-156889661AEB}" dt="2020-03-04T02:23:44.948" v="1190" actId="1036"/>
          <ac:picMkLst>
            <pc:docMk/>
            <pc:sldMk cId="2447592419" sldId="256"/>
            <ac:picMk id="133" creationId="{AD44FA79-6294-489D-AB1F-E5C5A3807935}"/>
          </ac:picMkLst>
        </pc:picChg>
        <pc:cxnChg chg="mod">
          <ac:chgData name="Alex McHugh" userId="d160712f20b5a671" providerId="LiveId" clId="{802EAEAD-9436-4E80-BF43-156889661AEB}" dt="2020-03-04T02:18:30.792" v="1096" actId="14100"/>
          <ac:cxnSpMkLst>
            <pc:docMk/>
            <pc:sldMk cId="2447592419" sldId="256"/>
            <ac:cxnSpMk id="35" creationId="{A9633539-7042-41DA-AC91-FA6AE8541ED1}"/>
          </ac:cxnSpMkLst>
        </pc:cxnChg>
        <pc:cxnChg chg="add mod">
          <ac:chgData name="Alex McHugh" userId="d160712f20b5a671" providerId="LiveId" clId="{802EAEAD-9436-4E80-BF43-156889661AEB}" dt="2020-03-03T23:59:16.150" v="375" actId="1035"/>
          <ac:cxnSpMkLst>
            <pc:docMk/>
            <pc:sldMk cId="2447592419" sldId="256"/>
            <ac:cxnSpMk id="62" creationId="{54C2CAF0-6628-4E79-B0E5-E965A276FAE6}"/>
          </ac:cxnSpMkLst>
        </pc:cxnChg>
        <pc:cxnChg chg="add del mod">
          <ac:chgData name="Alex McHugh" userId="d160712f20b5a671" providerId="LiveId" clId="{802EAEAD-9436-4E80-BF43-156889661AEB}" dt="2020-03-03T23:49:22.809" v="85" actId="478"/>
          <ac:cxnSpMkLst>
            <pc:docMk/>
            <pc:sldMk cId="2447592419" sldId="256"/>
            <ac:cxnSpMk id="69" creationId="{C3C5E84A-A681-4F2C-A3E3-8AFDCDA280A6}"/>
          </ac:cxnSpMkLst>
        </pc:cxnChg>
        <pc:cxnChg chg="add mod">
          <ac:chgData name="Alex McHugh" userId="d160712f20b5a671" providerId="LiveId" clId="{802EAEAD-9436-4E80-BF43-156889661AEB}" dt="2020-03-03T23:50:25.906" v="93" actId="14100"/>
          <ac:cxnSpMkLst>
            <pc:docMk/>
            <pc:sldMk cId="2447592419" sldId="256"/>
            <ac:cxnSpMk id="73" creationId="{B4ADA454-85BE-41D1-9C37-AB0BEBE06E46}"/>
          </ac:cxnSpMkLst>
        </pc:cxnChg>
        <pc:cxnChg chg="add mod">
          <ac:chgData name="Alex McHugh" userId="d160712f20b5a671" providerId="LiveId" clId="{802EAEAD-9436-4E80-BF43-156889661AEB}" dt="2020-03-03T23:50:44.770" v="101" actId="1038"/>
          <ac:cxnSpMkLst>
            <pc:docMk/>
            <pc:sldMk cId="2447592419" sldId="256"/>
            <ac:cxnSpMk id="75" creationId="{B8BA20AD-5802-46A5-8A12-0637F8A399DA}"/>
          </ac:cxnSpMkLst>
        </pc:cxnChg>
        <pc:cxnChg chg="add mod">
          <ac:chgData name="Alex McHugh" userId="d160712f20b5a671" providerId="LiveId" clId="{802EAEAD-9436-4E80-BF43-156889661AEB}" dt="2020-03-04T00:19:21.161" v="448" actId="14100"/>
          <ac:cxnSpMkLst>
            <pc:docMk/>
            <pc:sldMk cId="2447592419" sldId="256"/>
            <ac:cxnSpMk id="78" creationId="{4806EA43-E620-41CF-8919-0B11ADE55B0B}"/>
          </ac:cxnSpMkLst>
        </pc:cxnChg>
      </pc:sldChg>
      <pc:sldChg chg="del">
        <pc:chgData name="Alex McHugh" userId="d160712f20b5a671" providerId="LiveId" clId="{802EAEAD-9436-4E80-BF43-156889661AEB}" dt="2020-03-04T00:37:18.424" v="705" actId="2696"/>
        <pc:sldMkLst>
          <pc:docMk/>
          <pc:sldMk cId="1046570774" sldId="257"/>
        </pc:sldMkLst>
      </pc:sldChg>
      <pc:sldChg chg="addSp delSp modSp add">
        <pc:chgData name="Alex McHugh" userId="d160712f20b5a671" providerId="LiveId" clId="{802EAEAD-9436-4E80-BF43-156889661AEB}" dt="2020-03-04T03:29:37.128" v="1615" actId="14100"/>
        <pc:sldMkLst>
          <pc:docMk/>
          <pc:sldMk cId="4230848691" sldId="257"/>
        </pc:sldMkLst>
        <pc:spChg chg="add del">
          <ac:chgData name="Alex McHugh" userId="d160712f20b5a671" providerId="LiveId" clId="{802EAEAD-9436-4E80-BF43-156889661AEB}" dt="2020-03-04T03:11:40.187" v="1415"/>
          <ac:spMkLst>
            <pc:docMk/>
            <pc:sldMk cId="4230848691" sldId="257"/>
            <ac:spMk id="3" creationId="{3A1D2053-F4C0-45E0-AE70-6472B4C45577}"/>
          </ac:spMkLst>
        </pc:spChg>
        <pc:spChg chg="mod">
          <ac:chgData name="Alex McHugh" userId="d160712f20b5a671" providerId="LiveId" clId="{802EAEAD-9436-4E80-BF43-156889661AEB}" dt="2020-03-04T03:28:06.465" v="1596" actId="14100"/>
          <ac:spMkLst>
            <pc:docMk/>
            <pc:sldMk cId="4230848691" sldId="257"/>
            <ac:spMk id="4" creationId="{8A7F4B39-DF95-4849-855B-F4274B013EDB}"/>
          </ac:spMkLst>
        </pc:spChg>
        <pc:spChg chg="mod">
          <ac:chgData name="Alex McHugh" userId="d160712f20b5a671" providerId="LiveId" clId="{802EAEAD-9436-4E80-BF43-156889661AEB}" dt="2020-03-04T03:28:27.819" v="1604" actId="1038"/>
          <ac:spMkLst>
            <pc:docMk/>
            <pc:sldMk cId="4230848691" sldId="257"/>
            <ac:spMk id="5" creationId="{75C71CDB-E60E-49D8-BCA5-57FEB681C59C}"/>
          </ac:spMkLst>
        </pc:spChg>
        <pc:spChg chg="del">
          <ac:chgData name="Alex McHugh" userId="d160712f20b5a671" providerId="LiveId" clId="{802EAEAD-9436-4E80-BF43-156889661AEB}" dt="2020-03-04T02:45:59.430" v="1393" actId="478"/>
          <ac:spMkLst>
            <pc:docMk/>
            <pc:sldMk cId="4230848691" sldId="257"/>
            <ac:spMk id="42" creationId="{A344E853-972A-4E61-810A-5310A89D59D0}"/>
          </ac:spMkLst>
        </pc:spChg>
        <pc:spChg chg="del">
          <ac:chgData name="Alex McHugh" userId="d160712f20b5a671" providerId="LiveId" clId="{802EAEAD-9436-4E80-BF43-156889661AEB}" dt="2020-03-04T02:48:38.047" v="1408" actId="478"/>
          <ac:spMkLst>
            <pc:docMk/>
            <pc:sldMk cId="4230848691" sldId="257"/>
            <ac:spMk id="43" creationId="{349CC09C-7F6E-4335-8CA7-E872381C6B1E}"/>
          </ac:spMkLst>
        </pc:spChg>
        <pc:spChg chg="add mod">
          <ac:chgData name="Alex McHugh" userId="d160712f20b5a671" providerId="LiveId" clId="{802EAEAD-9436-4E80-BF43-156889661AEB}" dt="2020-03-04T02:46:12.266" v="1400" actId="20577"/>
          <ac:spMkLst>
            <pc:docMk/>
            <pc:sldMk cId="4230848691" sldId="257"/>
            <ac:spMk id="65" creationId="{22C7CE6A-C725-45F5-9453-2FDCF53167E7}"/>
          </ac:spMkLst>
        </pc:spChg>
        <pc:spChg chg="mod">
          <ac:chgData name="Alex McHugh" userId="d160712f20b5a671" providerId="LiveId" clId="{802EAEAD-9436-4E80-BF43-156889661AEB}" dt="2020-03-04T03:22:22.851" v="1531" actId="14100"/>
          <ac:spMkLst>
            <pc:docMk/>
            <pc:sldMk cId="4230848691" sldId="257"/>
            <ac:spMk id="96" creationId="{8CA44BA4-EFE6-43B7-A1FB-BC2083925304}"/>
          </ac:spMkLst>
        </pc:spChg>
        <pc:spChg chg="mod">
          <ac:chgData name="Alex McHugh" userId="d160712f20b5a671" providerId="LiveId" clId="{802EAEAD-9436-4E80-BF43-156889661AEB}" dt="2020-03-04T03:29:37.128" v="1615" actId="14100"/>
          <ac:spMkLst>
            <pc:docMk/>
            <pc:sldMk cId="4230848691" sldId="257"/>
            <ac:spMk id="99" creationId="{1E214DE9-F2B9-4E6E-ABC9-F49327AFA043}"/>
          </ac:spMkLst>
        </pc:spChg>
        <pc:spChg chg="mod">
          <ac:chgData name="Alex McHugh" userId="d160712f20b5a671" providerId="LiveId" clId="{802EAEAD-9436-4E80-BF43-156889661AEB}" dt="2020-03-04T02:43:15.234" v="1340" actId="1036"/>
          <ac:spMkLst>
            <pc:docMk/>
            <pc:sldMk cId="4230848691" sldId="257"/>
            <ac:spMk id="102" creationId="{118FF560-0033-454E-B237-E30C2C392A27}"/>
          </ac:spMkLst>
        </pc:spChg>
        <pc:spChg chg="mod">
          <ac:chgData name="Alex McHugh" userId="d160712f20b5a671" providerId="LiveId" clId="{802EAEAD-9436-4E80-BF43-156889661AEB}" dt="2020-03-04T02:48:51.517" v="1410" actId="1076"/>
          <ac:spMkLst>
            <pc:docMk/>
            <pc:sldMk cId="4230848691" sldId="257"/>
            <ac:spMk id="105" creationId="{6571E9C0-35B7-4CE9-9DAF-35CBF283A4D6}"/>
          </ac:spMkLst>
        </pc:spChg>
        <pc:spChg chg="mod">
          <ac:chgData name="Alex McHugh" userId="d160712f20b5a671" providerId="LiveId" clId="{802EAEAD-9436-4E80-BF43-156889661AEB}" dt="2020-03-04T03:29:12.033" v="1611" actId="14100"/>
          <ac:spMkLst>
            <pc:docMk/>
            <pc:sldMk cId="4230848691" sldId="257"/>
            <ac:spMk id="106" creationId="{465FE777-50A4-4C50-9F0A-604F0314F067}"/>
          </ac:spMkLst>
        </pc:spChg>
        <pc:spChg chg="mod">
          <ac:chgData name="Alex McHugh" userId="d160712f20b5a671" providerId="LiveId" clId="{802EAEAD-9436-4E80-BF43-156889661AEB}" dt="2020-03-04T03:29:28.067" v="1612" actId="1038"/>
          <ac:spMkLst>
            <pc:docMk/>
            <pc:sldMk cId="4230848691" sldId="257"/>
            <ac:spMk id="108" creationId="{D6E38A08-AD40-48DF-841E-B7F84E952967}"/>
          </ac:spMkLst>
        </pc:spChg>
        <pc:spChg chg="mod">
          <ac:chgData name="Alex McHugh" userId="d160712f20b5a671" providerId="LiveId" clId="{802EAEAD-9436-4E80-BF43-156889661AEB}" dt="2020-03-04T03:29:00.849" v="1609" actId="14100"/>
          <ac:spMkLst>
            <pc:docMk/>
            <pc:sldMk cId="4230848691" sldId="257"/>
            <ac:spMk id="110" creationId="{A3CF61CC-D757-47DE-BA68-5A0A2786CA2F}"/>
          </ac:spMkLst>
        </pc:spChg>
        <pc:spChg chg="mod">
          <ac:chgData name="Alex McHugh" userId="d160712f20b5a671" providerId="LiveId" clId="{802EAEAD-9436-4E80-BF43-156889661AEB}" dt="2020-03-04T02:36:47.838" v="1280" actId="1076"/>
          <ac:spMkLst>
            <pc:docMk/>
            <pc:sldMk cId="4230848691" sldId="257"/>
            <ac:spMk id="114" creationId="{8FDD1146-906C-4357-B986-0B2787699257}"/>
          </ac:spMkLst>
        </pc:spChg>
        <pc:spChg chg="mod">
          <ac:chgData name="Alex McHugh" userId="d160712f20b5a671" providerId="LiveId" clId="{802EAEAD-9436-4E80-BF43-156889661AEB}" dt="2020-03-04T02:42:31.391" v="1299" actId="1076"/>
          <ac:spMkLst>
            <pc:docMk/>
            <pc:sldMk cId="4230848691" sldId="257"/>
            <ac:spMk id="117" creationId="{F5EA0388-9F12-49DF-B391-5E70E559013E}"/>
          </ac:spMkLst>
        </pc:spChg>
        <pc:spChg chg="mod">
          <ac:chgData name="Alex McHugh" userId="d160712f20b5a671" providerId="LiveId" clId="{802EAEAD-9436-4E80-BF43-156889661AEB}" dt="2020-03-04T02:41:48.818" v="1289" actId="1076"/>
          <ac:spMkLst>
            <pc:docMk/>
            <pc:sldMk cId="4230848691" sldId="257"/>
            <ac:spMk id="118" creationId="{EB7BF1BE-0B4A-43F9-9693-34EB762F6532}"/>
          </ac:spMkLst>
        </pc:spChg>
        <pc:spChg chg="mod">
          <ac:chgData name="Alex McHugh" userId="d160712f20b5a671" providerId="LiveId" clId="{802EAEAD-9436-4E80-BF43-156889661AEB}" dt="2020-03-04T02:44:09.882" v="1357" actId="1076"/>
          <ac:spMkLst>
            <pc:docMk/>
            <pc:sldMk cId="4230848691" sldId="257"/>
            <ac:spMk id="119" creationId="{6518A9C0-BDE0-451A-8275-109576C3B7E0}"/>
          </ac:spMkLst>
        </pc:spChg>
        <pc:spChg chg="mod">
          <ac:chgData name="Alex McHugh" userId="d160712f20b5a671" providerId="LiveId" clId="{802EAEAD-9436-4E80-BF43-156889661AEB}" dt="2020-03-04T03:23:38.083" v="1544" actId="14100"/>
          <ac:spMkLst>
            <pc:docMk/>
            <pc:sldMk cId="4230848691" sldId="257"/>
            <ac:spMk id="120" creationId="{148085D3-A5ED-4F06-925D-B4E6EC76E0F7}"/>
          </ac:spMkLst>
        </pc:spChg>
        <pc:spChg chg="mod">
          <ac:chgData name="Alex McHugh" userId="d160712f20b5a671" providerId="LiveId" clId="{802EAEAD-9436-4E80-BF43-156889661AEB}" dt="2020-03-04T03:28:32.955" v="1606" actId="1038"/>
          <ac:spMkLst>
            <pc:docMk/>
            <pc:sldMk cId="4230848691" sldId="257"/>
            <ac:spMk id="124" creationId="{565CEE5E-EE60-4F17-9896-07FF6EA5F22C}"/>
          </ac:spMkLst>
        </pc:spChg>
        <pc:spChg chg="mod">
          <ac:chgData name="Alex McHugh" userId="d160712f20b5a671" providerId="LiveId" clId="{802EAEAD-9436-4E80-BF43-156889661AEB}" dt="2020-03-04T03:17:31.349" v="1511" actId="1076"/>
          <ac:spMkLst>
            <pc:docMk/>
            <pc:sldMk cId="4230848691" sldId="257"/>
            <ac:spMk id="136" creationId="{AF4DB586-4AEB-4930-91FD-E9E76382B522}"/>
          </ac:spMkLst>
        </pc:spChg>
        <pc:spChg chg="mod">
          <ac:chgData name="Alex McHugh" userId="d160712f20b5a671" providerId="LiveId" clId="{802EAEAD-9436-4E80-BF43-156889661AEB}" dt="2020-03-04T03:13:52.934" v="1494" actId="1076"/>
          <ac:spMkLst>
            <pc:docMk/>
            <pc:sldMk cId="4230848691" sldId="257"/>
            <ac:spMk id="137" creationId="{E2228534-7CE2-4272-B622-B843C9F226FC}"/>
          </ac:spMkLst>
        </pc:spChg>
        <pc:spChg chg="mod">
          <ac:chgData name="Alex McHugh" userId="d160712f20b5a671" providerId="LiveId" clId="{802EAEAD-9436-4E80-BF43-156889661AEB}" dt="2020-03-04T03:17:13.277" v="1507" actId="14100"/>
          <ac:spMkLst>
            <pc:docMk/>
            <pc:sldMk cId="4230848691" sldId="257"/>
            <ac:spMk id="138" creationId="{7E497DC6-2D04-4ACA-BE6A-0CA1E5B9D446}"/>
          </ac:spMkLst>
        </pc:spChg>
        <pc:spChg chg="mod">
          <ac:chgData name="Alex McHugh" userId="d160712f20b5a671" providerId="LiveId" clId="{802EAEAD-9436-4E80-BF43-156889661AEB}" dt="2020-03-04T02:45:56.118" v="1392" actId="1076"/>
          <ac:spMkLst>
            <pc:docMk/>
            <pc:sldMk cId="4230848691" sldId="257"/>
            <ac:spMk id="140" creationId="{F84C2724-A3EA-448E-B185-CB526220898A}"/>
          </ac:spMkLst>
        </pc:spChg>
        <pc:spChg chg="del">
          <ac:chgData name="Alex McHugh" userId="d160712f20b5a671" providerId="LiveId" clId="{802EAEAD-9436-4E80-BF43-156889661AEB}" dt="2020-03-04T02:43:36.495" v="1343" actId="478"/>
          <ac:spMkLst>
            <pc:docMk/>
            <pc:sldMk cId="4230848691" sldId="257"/>
            <ac:spMk id="141" creationId="{AC039D8D-A8BE-4D5D-8557-97F3E44C3D3A}"/>
          </ac:spMkLst>
        </pc:spChg>
        <pc:grpChg chg="add mod">
          <ac:chgData name="Alex McHugh" userId="d160712f20b5a671" providerId="LiveId" clId="{802EAEAD-9436-4E80-BF43-156889661AEB}" dt="2020-03-04T03:28:54.626" v="1608" actId="1037"/>
          <ac:grpSpMkLst>
            <pc:docMk/>
            <pc:sldMk cId="4230848691" sldId="257"/>
            <ac:grpSpMk id="9" creationId="{670A81F4-D00B-4B4F-B615-4D7F97EDF45B}"/>
          </ac:grpSpMkLst>
        </pc:grpChg>
        <pc:grpChg chg="mod">
          <ac:chgData name="Alex McHugh" userId="d160712f20b5a671" providerId="LiveId" clId="{802EAEAD-9436-4E80-BF43-156889661AEB}" dt="2020-03-04T03:27:54.107" v="1580" actId="164"/>
          <ac:grpSpMkLst>
            <pc:docMk/>
            <pc:sldMk cId="4230848691" sldId="257"/>
            <ac:grpSpMk id="33" creationId="{A7BF9E65-7529-460E-8F57-D662F30BF1D4}"/>
          </ac:grpSpMkLst>
        </pc:grpChg>
        <pc:grpChg chg="mod">
          <ac:chgData name="Alex McHugh" userId="d160712f20b5a671" providerId="LiveId" clId="{802EAEAD-9436-4E80-BF43-156889661AEB}" dt="2020-03-04T03:23:49.530" v="1546" actId="14100"/>
          <ac:grpSpMkLst>
            <pc:docMk/>
            <pc:sldMk cId="4230848691" sldId="257"/>
            <ac:grpSpMk id="107" creationId="{45922954-844D-4EA5-AE67-DEA7964FEE8C}"/>
          </ac:grpSpMkLst>
        </pc:grpChg>
        <pc:grpChg chg="mod">
          <ac:chgData name="Alex McHugh" userId="d160712f20b5a671" providerId="LiveId" clId="{802EAEAD-9436-4E80-BF43-156889661AEB}" dt="2020-03-04T03:29:05.569" v="1610" actId="14100"/>
          <ac:grpSpMkLst>
            <pc:docMk/>
            <pc:sldMk cId="4230848691" sldId="257"/>
            <ac:grpSpMk id="111" creationId="{DA9B4754-D97B-4BCA-AD6D-26D9E0E7E4C3}"/>
          </ac:grpSpMkLst>
        </pc:grpChg>
        <pc:grpChg chg="mod">
          <ac:chgData name="Alex McHugh" userId="d160712f20b5a671" providerId="LiveId" clId="{802EAEAD-9436-4E80-BF43-156889661AEB}" dt="2020-03-04T03:20:04.953" v="1514" actId="1036"/>
          <ac:grpSpMkLst>
            <pc:docMk/>
            <pc:sldMk cId="4230848691" sldId="257"/>
            <ac:grpSpMk id="123" creationId="{D4AE2F6F-E601-4075-A503-2B74C6955448}"/>
          </ac:grpSpMkLst>
        </pc:grpChg>
        <pc:picChg chg="add mod ord">
          <ac:chgData name="Alex McHugh" userId="d160712f20b5a671" providerId="LiveId" clId="{802EAEAD-9436-4E80-BF43-156889661AEB}" dt="2020-03-04T02:41:37.552" v="1287" actId="1076"/>
          <ac:picMkLst>
            <pc:docMk/>
            <pc:sldMk cId="4230848691" sldId="257"/>
            <ac:picMk id="2" creationId="{CDEFD554-F581-4036-929D-C75E637219ED}"/>
          </ac:picMkLst>
        </pc:picChg>
        <pc:picChg chg="mod modCrop">
          <ac:chgData name="Alex McHugh" userId="d160712f20b5a671" providerId="LiveId" clId="{802EAEAD-9436-4E80-BF43-156889661AEB}" dt="2020-03-04T02:43:29.567" v="1342" actId="732"/>
          <ac:picMkLst>
            <pc:docMk/>
            <pc:sldMk cId="4230848691" sldId="257"/>
            <ac:picMk id="6" creationId="{B8F6AA32-0A27-4C84-8F62-E35F8E237ED6}"/>
          </ac:picMkLst>
        </pc:picChg>
        <pc:picChg chg="add del mod modCrop">
          <ac:chgData name="Alex McHugh" userId="d160712f20b5a671" providerId="LiveId" clId="{802EAEAD-9436-4E80-BF43-156889661AEB}" dt="2020-03-04T03:16:45.360" v="1497" actId="478"/>
          <ac:picMkLst>
            <pc:docMk/>
            <pc:sldMk cId="4230848691" sldId="257"/>
            <ac:picMk id="7" creationId="{E94174EB-D2B2-47E2-B9C2-90431D05EC1C}"/>
          </ac:picMkLst>
        </pc:picChg>
        <pc:picChg chg="add mod">
          <ac:chgData name="Alex McHugh" userId="d160712f20b5a671" providerId="LiveId" clId="{802EAEAD-9436-4E80-BF43-156889661AEB}" dt="2020-03-04T03:17:05.756" v="1505" actId="14100"/>
          <ac:picMkLst>
            <pc:docMk/>
            <pc:sldMk cId="4230848691" sldId="257"/>
            <ac:picMk id="8" creationId="{33B38BEB-BD44-4013-B069-B4417493E090}"/>
          </ac:picMkLst>
        </pc:picChg>
        <pc:picChg chg="add mod modCrop">
          <ac:chgData name="Alex McHugh" userId="d160712f20b5a671" providerId="LiveId" clId="{802EAEAD-9436-4E80-BF43-156889661AEB}" dt="2020-03-04T03:17:36.676" v="1512" actId="1076"/>
          <ac:picMkLst>
            <pc:docMk/>
            <pc:sldMk cId="4230848691" sldId="257"/>
            <ac:picMk id="68" creationId="{AB867583-8792-43E6-851E-25CB60468E4B}"/>
          </ac:picMkLst>
        </pc:picChg>
        <pc:picChg chg="add del">
          <ac:chgData name="Alex McHugh" userId="d160712f20b5a671" providerId="LiveId" clId="{802EAEAD-9436-4E80-BF43-156889661AEB}" dt="2020-03-04T03:16:48.031" v="1499" actId="478"/>
          <ac:picMkLst>
            <pc:docMk/>
            <pc:sldMk cId="4230848691" sldId="257"/>
            <ac:picMk id="69" creationId="{A292DA6B-EF81-4B8E-BB51-1797E800E697}"/>
          </ac:picMkLst>
        </pc:picChg>
        <pc:picChg chg="del">
          <ac:chgData name="Alex McHugh" userId="d160712f20b5a671" providerId="LiveId" clId="{802EAEAD-9436-4E80-BF43-156889661AEB}" dt="2020-03-04T02:41:18.664" v="1283" actId="478"/>
          <ac:picMkLst>
            <pc:docMk/>
            <pc:sldMk cId="4230848691" sldId="257"/>
            <ac:picMk id="100" creationId="{E4EED4B0-90A1-4893-A4F5-B3193E711301}"/>
          </ac:picMkLst>
        </pc:picChg>
        <pc:picChg chg="del mod">
          <ac:chgData name="Alex McHugh" userId="d160712f20b5a671" providerId="LiveId" clId="{802EAEAD-9436-4E80-BF43-156889661AEB}" dt="2020-03-04T03:11:29.986" v="1413" actId="478"/>
          <ac:picMkLst>
            <pc:docMk/>
            <pc:sldMk cId="4230848691" sldId="257"/>
            <ac:picMk id="126" creationId="{F9B80BBF-3170-43CD-951E-0312EA7CBA5A}"/>
          </ac:picMkLst>
        </pc:picChg>
        <pc:picChg chg="mod">
          <ac:chgData name="Alex McHugh" userId="d160712f20b5a671" providerId="LiveId" clId="{802EAEAD-9436-4E80-BF43-156889661AEB}" dt="2020-03-04T03:17:42.716" v="1513" actId="1076"/>
          <ac:picMkLst>
            <pc:docMk/>
            <pc:sldMk cId="4230848691" sldId="257"/>
            <ac:picMk id="132" creationId="{39A3CD86-BFE5-4AAA-8206-1599B76927B8}"/>
          </ac:picMkLst>
        </pc:picChg>
        <pc:picChg chg="del mod">
          <ac:chgData name="Alex McHugh" userId="d160712f20b5a671" providerId="LiveId" clId="{802EAEAD-9436-4E80-BF43-156889661AEB}" dt="2020-03-04T03:13:28.753" v="1485" actId="478"/>
          <ac:picMkLst>
            <pc:docMk/>
            <pc:sldMk cId="4230848691" sldId="257"/>
            <ac:picMk id="133" creationId="{AD44FA79-6294-489D-AB1F-E5C5A3807935}"/>
          </ac:picMkLst>
        </pc:picChg>
      </pc:sldChg>
    </pc:docChg>
  </pc:docChgLst>
  <pc:docChgLst>
    <pc:chgData name="Alex McHugh" userId="d160712f20b5a671" providerId="LiveId" clId="{7529DDA3-4D47-4934-B8F1-36CFEDEEA8C4}"/>
    <pc:docChg chg="modSld">
      <pc:chgData name="Alex McHugh" userId="d160712f20b5a671" providerId="LiveId" clId="{7529DDA3-4D47-4934-B8F1-36CFEDEEA8C4}" dt="2020-03-11T03:45:28.208" v="46" actId="1076"/>
      <pc:docMkLst>
        <pc:docMk/>
      </pc:docMkLst>
      <pc:sldChg chg="addSp modSp">
        <pc:chgData name="Alex McHugh" userId="d160712f20b5a671" providerId="LiveId" clId="{7529DDA3-4D47-4934-B8F1-36CFEDEEA8C4}" dt="2020-03-11T03:45:28.208" v="46" actId="1076"/>
        <pc:sldMkLst>
          <pc:docMk/>
          <pc:sldMk cId="4230848691" sldId="257"/>
        </pc:sldMkLst>
        <pc:spChg chg="add mod">
          <ac:chgData name="Alex McHugh" userId="d160712f20b5a671" providerId="LiveId" clId="{7529DDA3-4D47-4934-B8F1-36CFEDEEA8C4}" dt="2020-03-11T03:45:15.001" v="42" actId="1036"/>
          <ac:spMkLst>
            <pc:docMk/>
            <pc:sldMk cId="4230848691" sldId="257"/>
            <ac:spMk id="3" creationId="{41F3564D-C705-465E-A623-3903D9656CE2}"/>
          </ac:spMkLst>
        </pc:spChg>
        <pc:spChg chg="add mod">
          <ac:chgData name="Alex McHugh" userId="d160712f20b5a671" providerId="LiveId" clId="{7529DDA3-4D47-4934-B8F1-36CFEDEEA8C4}" dt="2020-03-11T03:45:28.208" v="46" actId="1076"/>
          <ac:spMkLst>
            <pc:docMk/>
            <pc:sldMk cId="4230848691" sldId="257"/>
            <ac:spMk id="64" creationId="{8E17F605-18C2-4FE0-8FDF-E98A062077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175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4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3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599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41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9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800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740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12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51A1-647E-4147-AE6F-8EE9473116B3}" type="datetimeFigureOut">
              <a:rPr lang="en-NZ" smtClean="0"/>
              <a:t>11/03/2020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16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30.emf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1.png"/><Relationship Id="rId2" Type="http://schemas.openxmlformats.org/officeDocument/2006/relationships/image" Target="../media/image29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0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28" Type="http://schemas.openxmlformats.org/officeDocument/2006/relationships/image" Target="../media/image33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4.png"/><Relationship Id="rId27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F6AA32-0A27-4C84-8F62-E35F8E237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6871"/>
          <a:stretch/>
        </p:blipFill>
        <p:spPr bwMode="auto">
          <a:xfrm>
            <a:off x="-3309" y="45332"/>
            <a:ext cx="7644130" cy="371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4EED4B0-90A1-4893-A4F5-B3193E711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" t="3247" r="7830"/>
          <a:stretch/>
        </p:blipFill>
        <p:spPr>
          <a:xfrm>
            <a:off x="5495807" y="3691369"/>
            <a:ext cx="6744059" cy="559393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7BF9E65-7529-460E-8F57-D662F30BF1D4}"/>
              </a:ext>
            </a:extLst>
          </p:cNvPr>
          <p:cNvGrpSpPr/>
          <p:nvPr/>
        </p:nvGrpSpPr>
        <p:grpSpPr>
          <a:xfrm>
            <a:off x="3176" y="-11268"/>
            <a:ext cx="6071440" cy="4530971"/>
            <a:chOff x="253222" y="335417"/>
            <a:chExt cx="6097727" cy="45623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7F4B39-DF95-4849-855B-F4274B013EDB}"/>
                </a:ext>
              </a:extLst>
            </p:cNvPr>
            <p:cNvSpPr/>
            <p:nvPr/>
          </p:nvSpPr>
          <p:spPr>
            <a:xfrm>
              <a:off x="253222" y="348943"/>
              <a:ext cx="5208712" cy="4548823"/>
            </a:xfrm>
            <a:prstGeom prst="rect">
              <a:avLst/>
            </a:prstGeom>
            <a:solidFill>
              <a:srgbClr val="4472C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C71CDB-E60E-49D8-BCA5-57FEB681C59C}"/>
                </a:ext>
              </a:extLst>
            </p:cNvPr>
            <p:cNvSpPr/>
            <p:nvPr/>
          </p:nvSpPr>
          <p:spPr>
            <a:xfrm>
              <a:off x="5461933" y="335417"/>
              <a:ext cx="889016" cy="3386298"/>
            </a:xfrm>
            <a:prstGeom prst="rect">
              <a:avLst/>
            </a:prstGeom>
            <a:solidFill>
              <a:srgbClr val="4472C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</p:grpSp>
      <p:sp>
        <p:nvSpPr>
          <p:cNvPr id="34" name="Text Box 2">
            <a:extLst>
              <a:ext uri="{FF2B5EF4-FFF2-40B4-BE49-F238E27FC236}">
                <a16:creationId xmlns:a16="http://schemas.microsoft.com/office/drawing/2014/main" id="{A952372F-A41B-4B6E-9DAA-110F6AB9A4EA}"/>
              </a:ext>
            </a:extLst>
          </p:cNvPr>
          <p:cNvSpPr txBox="1"/>
          <p:nvPr/>
        </p:nvSpPr>
        <p:spPr>
          <a:xfrm>
            <a:off x="1" y="0"/>
            <a:ext cx="1714500" cy="2571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(van </a:t>
            </a:r>
            <a:r>
              <a:rPr lang="en-NZ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Noorden</a:t>
            </a:r>
            <a:r>
              <a:rPr lang="en-NZ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9633539-7042-41DA-AC91-FA6AE8541E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7975" y="4062654"/>
            <a:ext cx="5657850" cy="2186183"/>
          </a:xfrm>
          <a:prstGeom prst="bentConnector3">
            <a:avLst>
              <a:gd name="adj1" fmla="val 9992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5">
                <a:extLst>
                  <a:ext uri="{FF2B5EF4-FFF2-40B4-BE49-F238E27FC236}">
                    <a16:creationId xmlns:a16="http://schemas.microsoft.com/office/drawing/2014/main" id="{A40CA00F-AD88-42CF-8801-5E67337A4621}"/>
                  </a:ext>
                </a:extLst>
              </p:cNvPr>
              <p:cNvSpPr txBox="1"/>
              <p:nvPr/>
            </p:nvSpPr>
            <p:spPr>
              <a:xfrm rot="5400000">
                <a:off x="4357802" y="5813726"/>
                <a:ext cx="1843855" cy="2762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(affects G uptake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NZ" sz="1100" dirty="0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 Box 25">
                <a:extLst>
                  <a:ext uri="{FF2B5EF4-FFF2-40B4-BE49-F238E27FC236}">
                    <a16:creationId xmlns:a16="http://schemas.microsoft.com/office/drawing/2014/main" id="{A40CA00F-AD88-42CF-8801-5E67337A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57802" y="5813726"/>
                <a:ext cx="1843855" cy="276225"/>
              </a:xfrm>
              <a:prstGeom prst="rect">
                <a:avLst/>
              </a:prstGeom>
              <a:blipFill>
                <a:blip r:embed="rId4"/>
                <a:stretch>
                  <a:fillRect l="-869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7">
                <a:extLst>
                  <a:ext uri="{FF2B5EF4-FFF2-40B4-BE49-F238E27FC236}">
                    <a16:creationId xmlns:a16="http://schemas.microsoft.com/office/drawing/2014/main" id="{A344E853-972A-4E61-810A-5310A89D59D0}"/>
                  </a:ext>
                </a:extLst>
              </p:cNvPr>
              <p:cNvSpPr txBox="1"/>
              <p:nvPr/>
            </p:nvSpPr>
            <p:spPr>
              <a:xfrm>
                <a:off x="6345253" y="3944556"/>
                <a:ext cx="582037" cy="37008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600" b="1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NZ" sz="1600" b="1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𝐆𝐮𝐭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 Box 7">
                <a:extLst>
                  <a:ext uri="{FF2B5EF4-FFF2-40B4-BE49-F238E27FC236}">
                    <a16:creationId xmlns:a16="http://schemas.microsoft.com/office/drawing/2014/main" id="{A344E853-972A-4E61-810A-5310A89D5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253" y="3944556"/>
                <a:ext cx="582037" cy="370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8">
                <a:extLst>
                  <a:ext uri="{FF2B5EF4-FFF2-40B4-BE49-F238E27FC236}">
                    <a16:creationId xmlns:a16="http://schemas.microsoft.com/office/drawing/2014/main" id="{349CC09C-7F6E-4335-8CA7-E872381C6B1E}"/>
                  </a:ext>
                </a:extLst>
              </p:cNvPr>
              <p:cNvSpPr txBox="1"/>
              <p:nvPr/>
            </p:nvSpPr>
            <p:spPr>
              <a:xfrm>
                <a:off x="8599439" y="3967085"/>
                <a:ext cx="447675" cy="304800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𝑆𝑡𝑜</m:t>
                          </m:r>
                          <m:r>
                            <a:rPr lang="en-NZ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 Box 8">
                <a:extLst>
                  <a:ext uri="{FF2B5EF4-FFF2-40B4-BE49-F238E27FC236}">
                    <a16:creationId xmlns:a16="http://schemas.microsoft.com/office/drawing/2014/main" id="{349CC09C-7F6E-4335-8CA7-E872381C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439" y="3967085"/>
                <a:ext cx="447675" cy="304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7">
                <a:extLst>
                  <a:ext uri="{FF2B5EF4-FFF2-40B4-BE49-F238E27FC236}">
                    <a16:creationId xmlns:a16="http://schemas.microsoft.com/office/drawing/2014/main" id="{528F39A8-ED56-4467-A1D9-DBEB084F02A1}"/>
                  </a:ext>
                </a:extLst>
              </p:cNvPr>
              <p:cNvSpPr txBox="1"/>
              <p:nvPr/>
            </p:nvSpPr>
            <p:spPr>
              <a:xfrm>
                <a:off x="10822023" y="5630486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 Box 7">
                <a:extLst>
                  <a:ext uri="{FF2B5EF4-FFF2-40B4-BE49-F238E27FC236}">
                    <a16:creationId xmlns:a16="http://schemas.microsoft.com/office/drawing/2014/main" id="{528F39A8-ED56-4467-A1D9-DBEB084F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023" y="5630486"/>
                <a:ext cx="263134" cy="177513"/>
              </a:xfrm>
              <a:prstGeom prst="rect">
                <a:avLst/>
              </a:prstGeom>
              <a:blipFill>
                <a:blip r:embed="rId7"/>
                <a:stretch>
                  <a:fillRect l="-9302" r="-2326" b="-689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32D76348-BAD9-4866-862C-E75FDE1DE900}"/>
                  </a:ext>
                </a:extLst>
              </p:cNvPr>
              <p:cNvSpPr txBox="1"/>
              <p:nvPr/>
            </p:nvSpPr>
            <p:spPr>
              <a:xfrm>
                <a:off x="11085157" y="6480774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32D76348-BAD9-4866-862C-E75FDE1DE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157" y="6480774"/>
                <a:ext cx="263134" cy="177513"/>
              </a:xfrm>
              <a:prstGeom prst="rect">
                <a:avLst/>
              </a:prstGeom>
              <a:blipFill>
                <a:blip r:embed="rId8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7">
                <a:extLst>
                  <a:ext uri="{FF2B5EF4-FFF2-40B4-BE49-F238E27FC236}">
                    <a16:creationId xmlns:a16="http://schemas.microsoft.com/office/drawing/2014/main" id="{A5413704-45DB-4585-9451-828F999F628F}"/>
                  </a:ext>
                </a:extLst>
              </p:cNvPr>
              <p:cNvSpPr txBox="1"/>
              <p:nvPr/>
            </p:nvSpPr>
            <p:spPr>
              <a:xfrm>
                <a:off x="11143246" y="8284147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 Box 7">
                <a:extLst>
                  <a:ext uri="{FF2B5EF4-FFF2-40B4-BE49-F238E27FC236}">
                    <a16:creationId xmlns:a16="http://schemas.microsoft.com/office/drawing/2014/main" id="{A5413704-45DB-4585-9451-828F999F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246" y="8284147"/>
                <a:ext cx="263134" cy="177513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7A2AB3B5-0CC6-432A-ADC0-2E0C5C68453E}"/>
                  </a:ext>
                </a:extLst>
              </p:cNvPr>
              <p:cNvSpPr txBox="1"/>
              <p:nvPr/>
            </p:nvSpPr>
            <p:spPr>
              <a:xfrm>
                <a:off x="7713372" y="7214626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7A2AB3B5-0CC6-432A-ADC0-2E0C5C68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72" y="7214626"/>
                <a:ext cx="263134" cy="177513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E0565287-2D0F-4D45-B2C9-AB15D4DD6711}"/>
                  </a:ext>
                </a:extLst>
              </p:cNvPr>
              <p:cNvSpPr txBox="1"/>
              <p:nvPr/>
            </p:nvSpPr>
            <p:spPr>
              <a:xfrm>
                <a:off x="9578888" y="6888054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E0565287-2D0F-4D45-B2C9-AB15D4DD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88" y="6888054"/>
                <a:ext cx="263134" cy="177513"/>
              </a:xfrm>
              <a:prstGeom prst="rect">
                <a:avLst/>
              </a:prstGeom>
              <a:blipFill>
                <a:blip r:embed="rId11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65217CF9-6F3B-42F0-9D37-0ABF6B94D7BC}"/>
              </a:ext>
            </a:extLst>
          </p:cNvPr>
          <p:cNvSpPr>
            <a:spLocks noChangeAspect="1"/>
          </p:cNvSpPr>
          <p:nvPr/>
        </p:nvSpPr>
        <p:spPr>
          <a:xfrm>
            <a:off x="10268142" y="3784757"/>
            <a:ext cx="828000" cy="82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Plasma C-peptide</a:t>
            </a:r>
            <a:br>
              <a:rPr lang="en-NZ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1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NZ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9FD3B12-C46E-4D9D-BE37-2AFD5DE8615F}"/>
                  </a:ext>
                </a:extLst>
              </p:cNvPr>
              <p:cNvSpPr txBox="1"/>
              <p:nvPr/>
            </p:nvSpPr>
            <p:spPr>
              <a:xfrm>
                <a:off x="6298645" y="5879895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9FD3B12-C46E-4D9D-BE37-2AFD5DE86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45" y="5879895"/>
                <a:ext cx="76744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283D18-2684-4F2A-8033-00B9ED9D8E7B}"/>
                  </a:ext>
                </a:extLst>
              </p:cNvPr>
              <p:cNvSpPr txBox="1"/>
              <p:nvPr/>
            </p:nvSpPr>
            <p:spPr>
              <a:xfrm>
                <a:off x="9326733" y="8111293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283D18-2684-4F2A-8033-00B9ED9D8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733" y="8111293"/>
                <a:ext cx="76744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A0A3C8-77B3-4D40-A12F-BC3058EAC793}"/>
                  </a:ext>
                </a:extLst>
              </p:cNvPr>
              <p:cNvSpPr txBox="1"/>
              <p:nvPr/>
            </p:nvSpPr>
            <p:spPr>
              <a:xfrm>
                <a:off x="9355207" y="5885339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A0A3C8-77B3-4D40-A12F-BC3058EA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207" y="5885339"/>
                <a:ext cx="76744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B71B220-1FF9-4BEB-9EA4-D5880B785433}"/>
              </a:ext>
            </a:extLst>
          </p:cNvPr>
          <p:cNvSpPr>
            <a:spLocks noChangeAspect="1"/>
          </p:cNvSpPr>
          <p:nvPr/>
        </p:nvSpPr>
        <p:spPr>
          <a:xfrm>
            <a:off x="11537991" y="3801086"/>
            <a:ext cx="828000" cy="82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NZ" sz="11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Periph</a:t>
            </a:r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 C-peptide</a:t>
            </a:r>
            <a:br>
              <a:rPr lang="en-NZ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1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NZ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4C2CAF0-6628-4E79-B0E5-E965A276FA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52120" y="4954344"/>
            <a:ext cx="1222234" cy="562194"/>
          </a:xfrm>
          <a:prstGeom prst="bentConnector3">
            <a:avLst>
              <a:gd name="adj1" fmla="val -71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ADA454-85BE-41D1-9C37-AB0BEBE06E46}"/>
              </a:ext>
            </a:extLst>
          </p:cNvPr>
          <p:cNvCxnSpPr>
            <a:cxnSpLocks/>
          </p:cNvCxnSpPr>
          <p:nvPr/>
        </p:nvCxnSpPr>
        <p:spPr>
          <a:xfrm>
            <a:off x="11066609" y="4379732"/>
            <a:ext cx="471382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BA20AD-5802-46A5-8A12-0637F8A399DA}"/>
              </a:ext>
            </a:extLst>
          </p:cNvPr>
          <p:cNvCxnSpPr>
            <a:cxnSpLocks/>
          </p:cNvCxnSpPr>
          <p:nvPr/>
        </p:nvCxnSpPr>
        <p:spPr>
          <a:xfrm>
            <a:off x="11076134" y="4024132"/>
            <a:ext cx="4713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D0C4B59D-8C41-41FA-8669-72E6C0C21CE5}"/>
                  </a:ext>
                </a:extLst>
              </p:cNvPr>
              <p:cNvSpPr txBox="1"/>
              <p:nvPr/>
            </p:nvSpPr>
            <p:spPr>
              <a:xfrm>
                <a:off x="11085157" y="3832986"/>
                <a:ext cx="159177" cy="17597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D0C4B59D-8C41-41FA-8669-72E6C0C2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157" y="3832986"/>
                <a:ext cx="159177" cy="175976"/>
              </a:xfrm>
              <a:prstGeom prst="rect">
                <a:avLst/>
              </a:prstGeom>
              <a:blipFill>
                <a:blip r:embed="rId15"/>
                <a:stretch>
                  <a:fillRect l="-22222" r="-11111"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7">
                <a:extLst>
                  <a:ext uri="{FF2B5EF4-FFF2-40B4-BE49-F238E27FC236}">
                    <a16:creationId xmlns:a16="http://schemas.microsoft.com/office/drawing/2014/main" id="{7D6BECFD-0235-4B6D-8A8B-26DB76254D53}"/>
                  </a:ext>
                </a:extLst>
              </p:cNvPr>
              <p:cNvSpPr txBox="1"/>
              <p:nvPr/>
            </p:nvSpPr>
            <p:spPr>
              <a:xfrm>
                <a:off x="11371299" y="4402065"/>
                <a:ext cx="159177" cy="17597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 Box 7">
                <a:extLst>
                  <a:ext uri="{FF2B5EF4-FFF2-40B4-BE49-F238E27FC236}">
                    <a16:creationId xmlns:a16="http://schemas.microsoft.com/office/drawing/2014/main" id="{7D6BECFD-0235-4B6D-8A8B-26DB7625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299" y="4402065"/>
                <a:ext cx="159177" cy="175976"/>
              </a:xfrm>
              <a:prstGeom prst="rect">
                <a:avLst/>
              </a:prstGeom>
              <a:blipFill>
                <a:blip r:embed="rId16"/>
                <a:stretch>
                  <a:fillRect l="-26923" r="-15385"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806EA43-E620-41CF-8919-0B11ADE55B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64127" y="4388482"/>
            <a:ext cx="3103297" cy="1867268"/>
          </a:xfrm>
          <a:prstGeom prst="bentConnector3">
            <a:avLst>
              <a:gd name="adj1" fmla="val -9529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 Box 7">
                <a:extLst>
                  <a:ext uri="{FF2B5EF4-FFF2-40B4-BE49-F238E27FC236}">
                    <a16:creationId xmlns:a16="http://schemas.microsoft.com/office/drawing/2014/main" id="{C9A3A6A6-DEFF-47AF-AA94-B96FD38670C6}"/>
                  </a:ext>
                </a:extLst>
              </p:cNvPr>
              <p:cNvSpPr txBox="1"/>
              <p:nvPr/>
            </p:nvSpPr>
            <p:spPr>
              <a:xfrm>
                <a:off x="12003035" y="6462935"/>
                <a:ext cx="511762" cy="24020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 Box 7">
                <a:extLst>
                  <a:ext uri="{FF2B5EF4-FFF2-40B4-BE49-F238E27FC236}">
                    <a16:creationId xmlns:a16="http://schemas.microsoft.com/office/drawing/2014/main" id="{C9A3A6A6-DEFF-47AF-AA94-B96FD386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035" y="6462935"/>
                <a:ext cx="511762" cy="240208"/>
              </a:xfrm>
              <a:prstGeom prst="rect">
                <a:avLst/>
              </a:prstGeom>
              <a:blipFill>
                <a:blip r:embed="rId17"/>
                <a:stretch>
                  <a:fillRect l="-3571" r="-357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7">
                <a:extLst>
                  <a:ext uri="{FF2B5EF4-FFF2-40B4-BE49-F238E27FC236}">
                    <a16:creationId xmlns:a16="http://schemas.microsoft.com/office/drawing/2014/main" id="{76838CD3-7114-4907-ACA0-FCD59474D595}"/>
                  </a:ext>
                </a:extLst>
              </p:cNvPr>
              <p:cNvSpPr txBox="1"/>
              <p:nvPr/>
            </p:nvSpPr>
            <p:spPr>
              <a:xfrm>
                <a:off x="5418043" y="3351401"/>
                <a:ext cx="658840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Endogenous glucose production</a:t>
                </a:r>
                <a14:m>
                  <m:oMath xmlns:m="http://schemas.openxmlformats.org/officeDocument/2006/math">
                    <m:r>
                      <a:rPr lang="en-NZ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𝐸𝐺𝑃</m:t>
                    </m:r>
                  </m:oMath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7">
                <a:extLst>
                  <a:ext uri="{FF2B5EF4-FFF2-40B4-BE49-F238E27FC236}">
                    <a16:creationId xmlns:a16="http://schemas.microsoft.com/office/drawing/2014/main" id="{76838CD3-7114-4907-ACA0-FCD59474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43" y="3351401"/>
                <a:ext cx="658840" cy="578956"/>
              </a:xfrm>
              <a:prstGeom prst="rect">
                <a:avLst/>
              </a:prstGeom>
              <a:blipFill>
                <a:blip r:embed="rId18"/>
                <a:stretch>
                  <a:fillRect l="-8333" t="-7368" r="-10185" b="-21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7">
                <a:extLst>
                  <a:ext uri="{FF2B5EF4-FFF2-40B4-BE49-F238E27FC236}">
                    <a16:creationId xmlns:a16="http://schemas.microsoft.com/office/drawing/2014/main" id="{B76154E6-0273-4867-955B-DB0B11559FC7}"/>
                  </a:ext>
                </a:extLst>
              </p:cNvPr>
              <p:cNvSpPr txBox="1"/>
              <p:nvPr/>
            </p:nvSpPr>
            <p:spPr>
              <a:xfrm>
                <a:off x="6752216" y="8171114"/>
                <a:ext cx="785234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Central nervous system uptake</a:t>
                </a:r>
                <a:br>
                  <a:rPr lang="en-NZ" sz="11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𝐶𝑁𝑆</m:t>
                      </m:r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 Box 7">
                <a:extLst>
                  <a:ext uri="{FF2B5EF4-FFF2-40B4-BE49-F238E27FC236}">
                    <a16:creationId xmlns:a16="http://schemas.microsoft.com/office/drawing/2014/main" id="{B76154E6-0273-4867-955B-DB0B1155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8171114"/>
                <a:ext cx="785234" cy="578956"/>
              </a:xfrm>
              <a:prstGeom prst="rect">
                <a:avLst/>
              </a:prstGeom>
              <a:blipFill>
                <a:blip r:embed="rId19"/>
                <a:stretch>
                  <a:fillRect l="-9375" t="-7368" r="-1250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 Box 7">
                <a:extLst>
                  <a:ext uri="{FF2B5EF4-FFF2-40B4-BE49-F238E27FC236}">
                    <a16:creationId xmlns:a16="http://schemas.microsoft.com/office/drawing/2014/main" id="{3CAA1A2C-43F7-461B-9CC1-56E1728E6CD2}"/>
                  </a:ext>
                </a:extLst>
              </p:cNvPr>
              <p:cNvSpPr txBox="1"/>
              <p:nvPr/>
            </p:nvSpPr>
            <p:spPr>
              <a:xfrm>
                <a:off x="6739516" y="8882376"/>
                <a:ext cx="961156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Non-insulin-mediated uptake</a:t>
                </a:r>
                <a:br>
                  <a:rPr lang="en-NZ" sz="11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NZ" sz="11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 Box 7">
                <a:extLst>
                  <a:ext uri="{FF2B5EF4-FFF2-40B4-BE49-F238E27FC236}">
                    <a16:creationId xmlns:a16="http://schemas.microsoft.com/office/drawing/2014/main" id="{3CAA1A2C-43F7-461B-9CC1-56E1728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516" y="8882376"/>
                <a:ext cx="961156" cy="578956"/>
              </a:xfrm>
              <a:prstGeom prst="rect">
                <a:avLst/>
              </a:prstGeom>
              <a:blipFill>
                <a:blip r:embed="rId20"/>
                <a:stretch>
                  <a:fillRect l="-637" t="-7368" r="-63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922954-844D-4EA5-AE67-DEA7964FEE8C}"/>
              </a:ext>
            </a:extLst>
          </p:cNvPr>
          <p:cNvGrpSpPr/>
          <p:nvPr/>
        </p:nvGrpSpPr>
        <p:grpSpPr>
          <a:xfrm>
            <a:off x="9958598" y="2432719"/>
            <a:ext cx="2843002" cy="7168480"/>
            <a:chOff x="9958598" y="2432719"/>
            <a:chExt cx="2843002" cy="71684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A44BA4-EFE6-43B7-A1FB-BC2083925304}"/>
                </a:ext>
              </a:extLst>
            </p:cNvPr>
            <p:cNvSpPr/>
            <p:nvPr/>
          </p:nvSpPr>
          <p:spPr>
            <a:xfrm>
              <a:off x="9958598" y="2432719"/>
              <a:ext cx="2843002" cy="2273428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1E8043-301C-4738-A857-25F508A91439}"/>
                </a:ext>
              </a:extLst>
            </p:cNvPr>
            <p:cNvSpPr/>
            <p:nvPr/>
          </p:nvSpPr>
          <p:spPr>
            <a:xfrm>
              <a:off x="10628798" y="4706145"/>
              <a:ext cx="2172801" cy="1248125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E214DE9-F2B9-4E6E-ABC9-F49327AFA043}"/>
                </a:ext>
              </a:extLst>
            </p:cNvPr>
            <p:cNvSpPr/>
            <p:nvPr/>
          </p:nvSpPr>
          <p:spPr>
            <a:xfrm>
              <a:off x="12253044" y="5954268"/>
              <a:ext cx="548556" cy="364693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7">
                <a:extLst>
                  <a:ext uri="{FF2B5EF4-FFF2-40B4-BE49-F238E27FC236}">
                    <a16:creationId xmlns:a16="http://schemas.microsoft.com/office/drawing/2014/main" id="{6571E9C0-35B7-4CE9-9DAF-35CBF283A4D6}"/>
                  </a:ext>
                </a:extLst>
              </p:cNvPr>
              <p:cNvSpPr txBox="1"/>
              <p:nvPr/>
            </p:nvSpPr>
            <p:spPr>
              <a:xfrm>
                <a:off x="9145509" y="3492948"/>
                <a:ext cx="738422" cy="57895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Ingested glucose </a:t>
                </a:r>
                <a:b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 Box 7">
                <a:extLst>
                  <a:ext uri="{FF2B5EF4-FFF2-40B4-BE49-F238E27FC236}">
                    <a16:creationId xmlns:a16="http://schemas.microsoft.com/office/drawing/2014/main" id="{6571E9C0-35B7-4CE9-9DAF-35CBF283A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09" y="3492948"/>
                <a:ext cx="738422" cy="578956"/>
              </a:xfrm>
              <a:prstGeom prst="rect">
                <a:avLst/>
              </a:prstGeom>
              <a:blipFill>
                <a:blip r:embed="rId21"/>
                <a:stretch>
                  <a:fillRect t="-7368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A9B4754-D97B-4BCA-AD6D-26D9E0E7E4C3}"/>
              </a:ext>
            </a:extLst>
          </p:cNvPr>
          <p:cNvGrpSpPr/>
          <p:nvPr/>
        </p:nvGrpSpPr>
        <p:grpSpPr>
          <a:xfrm>
            <a:off x="5188160" y="3351401"/>
            <a:ext cx="7067206" cy="6249798"/>
            <a:chOff x="5188160" y="3351401"/>
            <a:chExt cx="7067206" cy="624979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EAC4924-3C05-43A8-BDC1-D2E41C48EE12}"/>
                </a:ext>
              </a:extLst>
            </p:cNvPr>
            <p:cNvGrpSpPr/>
            <p:nvPr/>
          </p:nvGrpSpPr>
          <p:grpSpPr>
            <a:xfrm>
              <a:off x="5188160" y="4704176"/>
              <a:ext cx="7067206" cy="4897023"/>
              <a:chOff x="5188160" y="4704176"/>
              <a:chExt cx="7067206" cy="489702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65FE777-50A4-4C50-9F0A-604F0314F067}"/>
                  </a:ext>
                </a:extLst>
              </p:cNvPr>
              <p:cNvSpPr/>
              <p:nvPr/>
            </p:nvSpPr>
            <p:spPr>
              <a:xfrm>
                <a:off x="5188160" y="4704176"/>
                <a:ext cx="5444850" cy="4895054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6E38A08-AD40-48DF-841E-B7F84E952967}"/>
                  </a:ext>
                </a:extLst>
              </p:cNvPr>
              <p:cNvSpPr/>
              <p:nvPr/>
            </p:nvSpPr>
            <p:spPr>
              <a:xfrm>
                <a:off x="10631179" y="5954268"/>
                <a:ext cx="1624187" cy="3646931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 dirty="0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CF61CC-D757-47DE-BA68-5A0A2786CA2F}"/>
                </a:ext>
              </a:extLst>
            </p:cNvPr>
            <p:cNvSpPr/>
            <p:nvPr/>
          </p:nvSpPr>
          <p:spPr>
            <a:xfrm>
              <a:off x="5189436" y="3351401"/>
              <a:ext cx="885179" cy="1355132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p:sp>
        <p:nvSpPr>
          <p:cNvPr id="114" name="Text Box 2">
            <a:extLst>
              <a:ext uri="{FF2B5EF4-FFF2-40B4-BE49-F238E27FC236}">
                <a16:creationId xmlns:a16="http://schemas.microsoft.com/office/drawing/2014/main" id="{8FDD1146-906C-4357-B986-0B2787699257}"/>
              </a:ext>
            </a:extLst>
          </p:cNvPr>
          <p:cNvSpPr txBox="1"/>
          <p:nvPr/>
        </p:nvSpPr>
        <p:spPr>
          <a:xfrm>
            <a:off x="5186259" y="9332744"/>
            <a:ext cx="2690668" cy="2571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100" dirty="0"/>
              <a:t>(Holder-Pearson et al., 2018) [edited]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EA0388-9F12-49DF-B391-5E70E559013E}"/>
              </a:ext>
            </a:extLst>
          </p:cNvPr>
          <p:cNvSpPr txBox="1"/>
          <p:nvPr/>
        </p:nvSpPr>
        <p:spPr>
          <a:xfrm>
            <a:off x="0" y="3688706"/>
            <a:ext cx="30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</a:p>
          <a:p>
            <a:r>
              <a:rPr lang="en-NZ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Insulin Detemir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7BF1BE-0B4A-43F9-9693-34EB762F6532}"/>
              </a:ext>
            </a:extLst>
          </p:cNvPr>
          <p:cNvSpPr txBox="1"/>
          <p:nvPr/>
        </p:nvSpPr>
        <p:spPr>
          <a:xfrm>
            <a:off x="8914190" y="8779699"/>
            <a:ext cx="333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8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GC</a:t>
            </a:r>
          </a:p>
          <a:p>
            <a:pPr algn="r"/>
            <a:r>
              <a:rPr lang="en-NZ" sz="20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Glycaemic 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518A9C0-BDE0-451A-8275-109576C3B7E0}"/>
              </a:ext>
            </a:extLst>
          </p:cNvPr>
          <p:cNvSpPr txBox="1"/>
          <p:nvPr/>
        </p:nvSpPr>
        <p:spPr>
          <a:xfrm>
            <a:off x="10401300" y="2435592"/>
            <a:ext cx="2400299" cy="738664"/>
          </a:xfrm>
          <a:prstGeom prst="rect">
            <a:avLst/>
          </a:prstGeom>
          <a:noFill/>
        </p:spPr>
        <p:txBody>
          <a:bodyPr wrap="square" lIns="36000" tIns="0" rIns="72000" bIns="0" rtlCol="0">
            <a:spAutoFit/>
          </a:bodyPr>
          <a:lstStyle/>
          <a:p>
            <a:pPr algn="r"/>
            <a:r>
              <a:rPr lang="en-NZ" sz="28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</a:t>
            </a:r>
            <a:br>
              <a:rPr lang="en-NZ" sz="24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20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Insulin Secretion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3F25F3-7BDB-49DA-B252-515515CCF6C1}"/>
              </a:ext>
            </a:extLst>
          </p:cNvPr>
          <p:cNvSpPr txBox="1"/>
          <p:nvPr/>
        </p:nvSpPr>
        <p:spPr>
          <a:xfrm>
            <a:off x="6086268" y="2435592"/>
            <a:ext cx="2843002" cy="73866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NZ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</a:t>
            </a:r>
            <a:br>
              <a:rPr lang="en-NZ" sz="20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20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Gastrointestinal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5CEE5E-EE60-4F17-9896-07FF6EA5F22C}"/>
              </a:ext>
            </a:extLst>
          </p:cNvPr>
          <p:cNvSpPr/>
          <p:nvPr/>
        </p:nvSpPr>
        <p:spPr>
          <a:xfrm>
            <a:off x="6074615" y="-9300"/>
            <a:ext cx="1560011" cy="2448369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 sz="1350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9B80BBF-3170-43CD-951E-0312EA7CBA5A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2930"/>
          <a:stretch/>
        </p:blipFill>
        <p:spPr>
          <a:xfrm>
            <a:off x="111225" y="7607476"/>
            <a:ext cx="4950810" cy="154305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616E71-A61E-40E0-AC28-310E4EF18B14}"/>
              </a:ext>
            </a:extLst>
          </p:cNvPr>
          <p:cNvGrpSpPr>
            <a:grpSpLocks noChangeAspect="1"/>
          </p:cNvGrpSpPr>
          <p:nvPr/>
        </p:nvGrpSpPr>
        <p:grpSpPr>
          <a:xfrm>
            <a:off x="7659262" y="140523"/>
            <a:ext cx="4999707" cy="2122212"/>
            <a:chOff x="7815953" y="220822"/>
            <a:chExt cx="4584170" cy="194583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4ADC67C6-9054-45C8-B6DE-75701785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815953" y="1149167"/>
              <a:ext cx="4501338" cy="77591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2CDB4B0-0452-47DF-A35A-DE6AB8B4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136161" y="220822"/>
              <a:ext cx="4263962" cy="993396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1626D05-7B43-4ECD-B468-221F7E6AF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126585" y="1875948"/>
              <a:ext cx="1788950" cy="290704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39A3CD86-BFE5-4AAA-8206-1599B76927B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17716" y="6536967"/>
            <a:ext cx="2871104" cy="60657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D44FA79-6294-489D-AB1F-E5C5A380793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5735" y="4876437"/>
            <a:ext cx="3654790" cy="1193898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AF4DB586-4AEB-4930-91FD-E9E76382B522}"/>
              </a:ext>
            </a:extLst>
          </p:cNvPr>
          <p:cNvSpPr/>
          <p:nvPr/>
        </p:nvSpPr>
        <p:spPr>
          <a:xfrm>
            <a:off x="383534" y="4704176"/>
            <a:ext cx="4364195" cy="1543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228534-7CE2-4272-B622-B843C9F226FC}"/>
              </a:ext>
            </a:extLst>
          </p:cNvPr>
          <p:cNvSpPr/>
          <p:nvPr/>
        </p:nvSpPr>
        <p:spPr>
          <a:xfrm>
            <a:off x="374869" y="6396743"/>
            <a:ext cx="4364195" cy="9184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497DC6-2D04-4ACA-BE6A-0CA1E5B9D446}"/>
              </a:ext>
            </a:extLst>
          </p:cNvPr>
          <p:cNvSpPr/>
          <p:nvPr/>
        </p:nvSpPr>
        <p:spPr>
          <a:xfrm>
            <a:off x="106211" y="7463588"/>
            <a:ext cx="4981591" cy="182171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5845C5C-5295-4DA7-9619-F38595A1F7B3}"/>
              </a:ext>
            </a:extLst>
          </p:cNvPr>
          <p:cNvSpPr/>
          <p:nvPr/>
        </p:nvSpPr>
        <p:spPr>
          <a:xfrm>
            <a:off x="7733902" y="113735"/>
            <a:ext cx="4949559" cy="21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F84C2724-A3EA-448E-B185-CB526220898A}"/>
                  </a:ext>
                </a:extLst>
              </p:cNvPr>
              <p:cNvSpPr txBox="1"/>
              <p:nvPr/>
            </p:nvSpPr>
            <p:spPr>
              <a:xfrm>
                <a:off x="7396936" y="3949610"/>
                <a:ext cx="582037" cy="37008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6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600" b="1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NZ" sz="1600" b="1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𝐬𝐭𝐨𝟐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F84C2724-A3EA-448E-B185-CB526220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36" y="3949610"/>
                <a:ext cx="582037" cy="3700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 Box 7">
                <a:extLst>
                  <a:ext uri="{FF2B5EF4-FFF2-40B4-BE49-F238E27FC236}">
                    <a16:creationId xmlns:a16="http://schemas.microsoft.com/office/drawing/2014/main" id="{AC039D8D-A8BE-4D5D-8557-97F3E44C3D3A}"/>
                  </a:ext>
                </a:extLst>
              </p:cNvPr>
              <p:cNvSpPr txBox="1"/>
              <p:nvPr/>
            </p:nvSpPr>
            <p:spPr>
              <a:xfrm>
                <a:off x="8538906" y="3943950"/>
                <a:ext cx="582037" cy="37008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6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600" b="1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NZ" sz="1600" b="1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𝐬𝐭𝐨𝟏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" name="Text Box 7">
                <a:extLst>
                  <a:ext uri="{FF2B5EF4-FFF2-40B4-BE49-F238E27FC236}">
                    <a16:creationId xmlns:a16="http://schemas.microsoft.com/office/drawing/2014/main" id="{AC039D8D-A8BE-4D5D-8557-97F3E44C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906" y="3943950"/>
                <a:ext cx="582037" cy="3700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4AE2F6F-E601-4075-A503-2B74C6955448}"/>
              </a:ext>
            </a:extLst>
          </p:cNvPr>
          <p:cNvGrpSpPr/>
          <p:nvPr/>
        </p:nvGrpSpPr>
        <p:grpSpPr>
          <a:xfrm>
            <a:off x="6072662" y="2436703"/>
            <a:ext cx="3887159" cy="2269786"/>
            <a:chOff x="6071439" y="2436359"/>
            <a:chExt cx="3887159" cy="226978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18FF560-0033-454E-B237-E30C2C392A27}"/>
                </a:ext>
              </a:extLst>
            </p:cNvPr>
            <p:cNvSpPr/>
            <p:nvPr/>
          </p:nvSpPr>
          <p:spPr>
            <a:xfrm>
              <a:off x="6071441" y="3358002"/>
              <a:ext cx="3887157" cy="1348143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>
                <a:solidFill>
                  <a:schemeClr val="accent2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8085D3-A5ED-4F06-925D-B4E6EC76E0F7}"/>
                </a:ext>
              </a:extLst>
            </p:cNvPr>
            <p:cNvSpPr/>
            <p:nvPr/>
          </p:nvSpPr>
          <p:spPr>
            <a:xfrm>
              <a:off x="6071439" y="2436359"/>
              <a:ext cx="3887159" cy="921643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59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FD554-F581-4036-929D-C75E6372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801" y="3688538"/>
            <a:ext cx="6743700" cy="55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AA32-0A27-4C84-8F62-E35F8E237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6871" b="2107"/>
          <a:stretch/>
        </p:blipFill>
        <p:spPr bwMode="auto">
          <a:xfrm>
            <a:off x="-3309" y="45332"/>
            <a:ext cx="7644130" cy="3636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 Box 2">
            <a:extLst>
              <a:ext uri="{FF2B5EF4-FFF2-40B4-BE49-F238E27FC236}">
                <a16:creationId xmlns:a16="http://schemas.microsoft.com/office/drawing/2014/main" id="{A952372F-A41B-4B6E-9DAA-110F6AB9A4EA}"/>
              </a:ext>
            </a:extLst>
          </p:cNvPr>
          <p:cNvSpPr txBox="1"/>
          <p:nvPr/>
        </p:nvSpPr>
        <p:spPr>
          <a:xfrm>
            <a:off x="1" y="0"/>
            <a:ext cx="1714500" cy="2571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(van </a:t>
            </a:r>
            <a:r>
              <a:rPr lang="en-NZ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Noorden</a:t>
            </a:r>
            <a:r>
              <a:rPr lang="en-NZ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9633539-7042-41DA-AC91-FA6AE8541E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7975" y="4062654"/>
            <a:ext cx="5657850" cy="2186183"/>
          </a:xfrm>
          <a:prstGeom prst="bentConnector3">
            <a:avLst>
              <a:gd name="adj1" fmla="val 9992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5">
                <a:extLst>
                  <a:ext uri="{FF2B5EF4-FFF2-40B4-BE49-F238E27FC236}">
                    <a16:creationId xmlns:a16="http://schemas.microsoft.com/office/drawing/2014/main" id="{A40CA00F-AD88-42CF-8801-5E67337A4621}"/>
                  </a:ext>
                </a:extLst>
              </p:cNvPr>
              <p:cNvSpPr txBox="1"/>
              <p:nvPr/>
            </p:nvSpPr>
            <p:spPr>
              <a:xfrm rot="5400000">
                <a:off x="4357802" y="5813726"/>
                <a:ext cx="1843855" cy="2762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(affects G uptake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NZ" sz="1100" dirty="0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 Box 25">
                <a:extLst>
                  <a:ext uri="{FF2B5EF4-FFF2-40B4-BE49-F238E27FC236}">
                    <a16:creationId xmlns:a16="http://schemas.microsoft.com/office/drawing/2014/main" id="{A40CA00F-AD88-42CF-8801-5E67337A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57802" y="5813726"/>
                <a:ext cx="1843855" cy="276225"/>
              </a:xfrm>
              <a:prstGeom prst="rect">
                <a:avLst/>
              </a:prstGeom>
              <a:blipFill>
                <a:blip r:embed="rId4"/>
                <a:stretch>
                  <a:fillRect l="-869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7">
                <a:extLst>
                  <a:ext uri="{FF2B5EF4-FFF2-40B4-BE49-F238E27FC236}">
                    <a16:creationId xmlns:a16="http://schemas.microsoft.com/office/drawing/2014/main" id="{528F39A8-ED56-4467-A1D9-DBEB084F02A1}"/>
                  </a:ext>
                </a:extLst>
              </p:cNvPr>
              <p:cNvSpPr txBox="1"/>
              <p:nvPr/>
            </p:nvSpPr>
            <p:spPr>
              <a:xfrm>
                <a:off x="10822023" y="5630486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 Box 7">
                <a:extLst>
                  <a:ext uri="{FF2B5EF4-FFF2-40B4-BE49-F238E27FC236}">
                    <a16:creationId xmlns:a16="http://schemas.microsoft.com/office/drawing/2014/main" id="{528F39A8-ED56-4467-A1D9-DBEB084F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023" y="5630486"/>
                <a:ext cx="263134" cy="177513"/>
              </a:xfrm>
              <a:prstGeom prst="rect">
                <a:avLst/>
              </a:prstGeom>
              <a:blipFill>
                <a:blip r:embed="rId5"/>
                <a:stretch>
                  <a:fillRect l="-9302" r="-2326" b="-689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32D76348-BAD9-4866-862C-E75FDE1DE900}"/>
                  </a:ext>
                </a:extLst>
              </p:cNvPr>
              <p:cNvSpPr txBox="1"/>
              <p:nvPr/>
            </p:nvSpPr>
            <p:spPr>
              <a:xfrm>
                <a:off x="11085157" y="6480774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32D76348-BAD9-4866-862C-E75FDE1DE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157" y="6480774"/>
                <a:ext cx="263134" cy="177513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7">
                <a:extLst>
                  <a:ext uri="{FF2B5EF4-FFF2-40B4-BE49-F238E27FC236}">
                    <a16:creationId xmlns:a16="http://schemas.microsoft.com/office/drawing/2014/main" id="{A5413704-45DB-4585-9451-828F999F628F}"/>
                  </a:ext>
                </a:extLst>
              </p:cNvPr>
              <p:cNvSpPr txBox="1"/>
              <p:nvPr/>
            </p:nvSpPr>
            <p:spPr>
              <a:xfrm>
                <a:off x="11143246" y="8284147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 Box 7">
                <a:extLst>
                  <a:ext uri="{FF2B5EF4-FFF2-40B4-BE49-F238E27FC236}">
                    <a16:creationId xmlns:a16="http://schemas.microsoft.com/office/drawing/2014/main" id="{A5413704-45DB-4585-9451-828F999F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246" y="8284147"/>
                <a:ext cx="263134" cy="177513"/>
              </a:xfrm>
              <a:prstGeom prst="rect">
                <a:avLst/>
              </a:prstGeom>
              <a:blipFill>
                <a:blip r:embed="rId7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7A2AB3B5-0CC6-432A-ADC0-2E0C5C68453E}"/>
                  </a:ext>
                </a:extLst>
              </p:cNvPr>
              <p:cNvSpPr txBox="1"/>
              <p:nvPr/>
            </p:nvSpPr>
            <p:spPr>
              <a:xfrm>
                <a:off x="7713372" y="7214626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7A2AB3B5-0CC6-432A-ADC0-2E0C5C68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72" y="7214626"/>
                <a:ext cx="263134" cy="177513"/>
              </a:xfrm>
              <a:prstGeom prst="rect">
                <a:avLst/>
              </a:prstGeom>
              <a:blipFill>
                <a:blip r:embed="rId8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E0565287-2D0F-4D45-B2C9-AB15D4DD6711}"/>
                  </a:ext>
                </a:extLst>
              </p:cNvPr>
              <p:cNvSpPr txBox="1"/>
              <p:nvPr/>
            </p:nvSpPr>
            <p:spPr>
              <a:xfrm>
                <a:off x="9578888" y="6888054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E0565287-2D0F-4D45-B2C9-AB15D4DD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88" y="6888054"/>
                <a:ext cx="263134" cy="177513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65217CF9-6F3B-42F0-9D37-0ABF6B94D7BC}"/>
              </a:ext>
            </a:extLst>
          </p:cNvPr>
          <p:cNvSpPr>
            <a:spLocks noChangeAspect="1"/>
          </p:cNvSpPr>
          <p:nvPr/>
        </p:nvSpPr>
        <p:spPr>
          <a:xfrm>
            <a:off x="10268142" y="3784757"/>
            <a:ext cx="828000" cy="82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Plasma C-peptide</a:t>
            </a:r>
            <a:br>
              <a:rPr lang="en-NZ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1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NZ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9FD3B12-C46E-4D9D-BE37-2AFD5DE8615F}"/>
                  </a:ext>
                </a:extLst>
              </p:cNvPr>
              <p:cNvSpPr txBox="1"/>
              <p:nvPr/>
            </p:nvSpPr>
            <p:spPr>
              <a:xfrm>
                <a:off x="6298645" y="5879895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9FD3B12-C46E-4D9D-BE37-2AFD5DE86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45" y="5879895"/>
                <a:ext cx="76744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283D18-2684-4F2A-8033-00B9ED9D8E7B}"/>
                  </a:ext>
                </a:extLst>
              </p:cNvPr>
              <p:cNvSpPr txBox="1"/>
              <p:nvPr/>
            </p:nvSpPr>
            <p:spPr>
              <a:xfrm>
                <a:off x="9326733" y="8111293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283D18-2684-4F2A-8033-00B9ED9D8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733" y="8111293"/>
                <a:ext cx="76744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A0A3C8-77B3-4D40-A12F-BC3058EAC793}"/>
                  </a:ext>
                </a:extLst>
              </p:cNvPr>
              <p:cNvSpPr txBox="1"/>
              <p:nvPr/>
            </p:nvSpPr>
            <p:spPr>
              <a:xfrm>
                <a:off x="9355207" y="5885339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A0A3C8-77B3-4D40-A12F-BC3058EA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207" y="5885339"/>
                <a:ext cx="76744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B71B220-1FF9-4BEB-9EA4-D5880B785433}"/>
              </a:ext>
            </a:extLst>
          </p:cNvPr>
          <p:cNvSpPr>
            <a:spLocks noChangeAspect="1"/>
          </p:cNvSpPr>
          <p:nvPr/>
        </p:nvSpPr>
        <p:spPr>
          <a:xfrm>
            <a:off x="11537991" y="3801086"/>
            <a:ext cx="828000" cy="82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NZ" sz="11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Periph</a:t>
            </a:r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 C-peptide</a:t>
            </a:r>
            <a:br>
              <a:rPr lang="en-NZ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1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NZ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4C2CAF0-6628-4E79-B0E5-E965A276FA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52120" y="4954344"/>
            <a:ext cx="1222234" cy="562194"/>
          </a:xfrm>
          <a:prstGeom prst="bentConnector3">
            <a:avLst>
              <a:gd name="adj1" fmla="val -71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ADA454-85BE-41D1-9C37-AB0BEBE06E46}"/>
              </a:ext>
            </a:extLst>
          </p:cNvPr>
          <p:cNvCxnSpPr>
            <a:cxnSpLocks/>
          </p:cNvCxnSpPr>
          <p:nvPr/>
        </p:nvCxnSpPr>
        <p:spPr>
          <a:xfrm>
            <a:off x="11066609" y="4379732"/>
            <a:ext cx="471382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BA20AD-5802-46A5-8A12-0637F8A399DA}"/>
              </a:ext>
            </a:extLst>
          </p:cNvPr>
          <p:cNvCxnSpPr>
            <a:cxnSpLocks/>
          </p:cNvCxnSpPr>
          <p:nvPr/>
        </p:nvCxnSpPr>
        <p:spPr>
          <a:xfrm>
            <a:off x="11076134" y="4024132"/>
            <a:ext cx="4713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D0C4B59D-8C41-41FA-8669-72E6C0C21CE5}"/>
                  </a:ext>
                </a:extLst>
              </p:cNvPr>
              <p:cNvSpPr txBox="1"/>
              <p:nvPr/>
            </p:nvSpPr>
            <p:spPr>
              <a:xfrm>
                <a:off x="11085157" y="3832986"/>
                <a:ext cx="159177" cy="17597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D0C4B59D-8C41-41FA-8669-72E6C0C2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157" y="3832986"/>
                <a:ext cx="159177" cy="175976"/>
              </a:xfrm>
              <a:prstGeom prst="rect">
                <a:avLst/>
              </a:prstGeom>
              <a:blipFill>
                <a:blip r:embed="rId13"/>
                <a:stretch>
                  <a:fillRect l="-22222" r="-11111"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7">
                <a:extLst>
                  <a:ext uri="{FF2B5EF4-FFF2-40B4-BE49-F238E27FC236}">
                    <a16:creationId xmlns:a16="http://schemas.microsoft.com/office/drawing/2014/main" id="{7D6BECFD-0235-4B6D-8A8B-26DB76254D53}"/>
                  </a:ext>
                </a:extLst>
              </p:cNvPr>
              <p:cNvSpPr txBox="1"/>
              <p:nvPr/>
            </p:nvSpPr>
            <p:spPr>
              <a:xfrm>
                <a:off x="11371299" y="4402065"/>
                <a:ext cx="159177" cy="17597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 Box 7">
                <a:extLst>
                  <a:ext uri="{FF2B5EF4-FFF2-40B4-BE49-F238E27FC236}">
                    <a16:creationId xmlns:a16="http://schemas.microsoft.com/office/drawing/2014/main" id="{7D6BECFD-0235-4B6D-8A8B-26DB7625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299" y="4402065"/>
                <a:ext cx="159177" cy="175976"/>
              </a:xfrm>
              <a:prstGeom prst="rect">
                <a:avLst/>
              </a:prstGeom>
              <a:blipFill>
                <a:blip r:embed="rId14"/>
                <a:stretch>
                  <a:fillRect l="-26923" r="-15385"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806EA43-E620-41CF-8919-0B11ADE55B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64127" y="4388482"/>
            <a:ext cx="3103297" cy="1867268"/>
          </a:xfrm>
          <a:prstGeom prst="bentConnector3">
            <a:avLst>
              <a:gd name="adj1" fmla="val -9529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 Box 7">
                <a:extLst>
                  <a:ext uri="{FF2B5EF4-FFF2-40B4-BE49-F238E27FC236}">
                    <a16:creationId xmlns:a16="http://schemas.microsoft.com/office/drawing/2014/main" id="{C9A3A6A6-DEFF-47AF-AA94-B96FD38670C6}"/>
                  </a:ext>
                </a:extLst>
              </p:cNvPr>
              <p:cNvSpPr txBox="1"/>
              <p:nvPr/>
            </p:nvSpPr>
            <p:spPr>
              <a:xfrm>
                <a:off x="12003035" y="6462935"/>
                <a:ext cx="511762" cy="24020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 Box 7">
                <a:extLst>
                  <a:ext uri="{FF2B5EF4-FFF2-40B4-BE49-F238E27FC236}">
                    <a16:creationId xmlns:a16="http://schemas.microsoft.com/office/drawing/2014/main" id="{C9A3A6A6-DEFF-47AF-AA94-B96FD386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035" y="6462935"/>
                <a:ext cx="511762" cy="240208"/>
              </a:xfrm>
              <a:prstGeom prst="rect">
                <a:avLst/>
              </a:prstGeom>
              <a:blipFill>
                <a:blip r:embed="rId15"/>
                <a:stretch>
                  <a:fillRect l="-3571" r="-357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7">
                <a:extLst>
                  <a:ext uri="{FF2B5EF4-FFF2-40B4-BE49-F238E27FC236}">
                    <a16:creationId xmlns:a16="http://schemas.microsoft.com/office/drawing/2014/main" id="{76838CD3-7114-4907-ACA0-FCD59474D595}"/>
                  </a:ext>
                </a:extLst>
              </p:cNvPr>
              <p:cNvSpPr txBox="1"/>
              <p:nvPr/>
            </p:nvSpPr>
            <p:spPr>
              <a:xfrm>
                <a:off x="5418043" y="3351401"/>
                <a:ext cx="658840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Endogenous glucose production</a:t>
                </a:r>
                <a14:m>
                  <m:oMath xmlns:m="http://schemas.openxmlformats.org/officeDocument/2006/math">
                    <m:r>
                      <a:rPr lang="en-NZ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𝐸𝐺𝑃</m:t>
                    </m:r>
                  </m:oMath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7">
                <a:extLst>
                  <a:ext uri="{FF2B5EF4-FFF2-40B4-BE49-F238E27FC236}">
                    <a16:creationId xmlns:a16="http://schemas.microsoft.com/office/drawing/2014/main" id="{76838CD3-7114-4907-ACA0-FCD59474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43" y="3351401"/>
                <a:ext cx="658840" cy="578956"/>
              </a:xfrm>
              <a:prstGeom prst="rect">
                <a:avLst/>
              </a:prstGeom>
              <a:blipFill>
                <a:blip r:embed="rId16"/>
                <a:stretch>
                  <a:fillRect l="-8333" t="-7368" r="-10185" b="-21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7">
                <a:extLst>
                  <a:ext uri="{FF2B5EF4-FFF2-40B4-BE49-F238E27FC236}">
                    <a16:creationId xmlns:a16="http://schemas.microsoft.com/office/drawing/2014/main" id="{B76154E6-0273-4867-955B-DB0B11559FC7}"/>
                  </a:ext>
                </a:extLst>
              </p:cNvPr>
              <p:cNvSpPr txBox="1"/>
              <p:nvPr/>
            </p:nvSpPr>
            <p:spPr>
              <a:xfrm>
                <a:off x="6752216" y="8171114"/>
                <a:ext cx="785234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Central nervous system uptake</a:t>
                </a:r>
                <a:br>
                  <a:rPr lang="en-NZ" sz="11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𝐶𝑁𝑆</m:t>
                      </m:r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 Box 7">
                <a:extLst>
                  <a:ext uri="{FF2B5EF4-FFF2-40B4-BE49-F238E27FC236}">
                    <a16:creationId xmlns:a16="http://schemas.microsoft.com/office/drawing/2014/main" id="{B76154E6-0273-4867-955B-DB0B1155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8171114"/>
                <a:ext cx="785234" cy="578956"/>
              </a:xfrm>
              <a:prstGeom prst="rect">
                <a:avLst/>
              </a:prstGeom>
              <a:blipFill>
                <a:blip r:embed="rId17"/>
                <a:stretch>
                  <a:fillRect l="-9375" t="-7368" r="-1250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 Box 7">
                <a:extLst>
                  <a:ext uri="{FF2B5EF4-FFF2-40B4-BE49-F238E27FC236}">
                    <a16:creationId xmlns:a16="http://schemas.microsoft.com/office/drawing/2014/main" id="{3CAA1A2C-43F7-461B-9CC1-56E1728E6CD2}"/>
                  </a:ext>
                </a:extLst>
              </p:cNvPr>
              <p:cNvSpPr txBox="1"/>
              <p:nvPr/>
            </p:nvSpPr>
            <p:spPr>
              <a:xfrm>
                <a:off x="6739516" y="8882376"/>
                <a:ext cx="961156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Non-insulin-mediated uptake</a:t>
                </a:r>
                <a:br>
                  <a:rPr lang="en-NZ" sz="11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NZ" sz="11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 Box 7">
                <a:extLst>
                  <a:ext uri="{FF2B5EF4-FFF2-40B4-BE49-F238E27FC236}">
                    <a16:creationId xmlns:a16="http://schemas.microsoft.com/office/drawing/2014/main" id="{3CAA1A2C-43F7-461B-9CC1-56E1728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516" y="8882376"/>
                <a:ext cx="961156" cy="578956"/>
              </a:xfrm>
              <a:prstGeom prst="rect">
                <a:avLst/>
              </a:prstGeom>
              <a:blipFill>
                <a:blip r:embed="rId18"/>
                <a:stretch>
                  <a:fillRect l="-637" t="-7368" r="-63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922954-844D-4EA5-AE67-DEA7964FEE8C}"/>
              </a:ext>
            </a:extLst>
          </p:cNvPr>
          <p:cNvGrpSpPr/>
          <p:nvPr/>
        </p:nvGrpSpPr>
        <p:grpSpPr>
          <a:xfrm>
            <a:off x="9541064" y="2432719"/>
            <a:ext cx="4025331" cy="7168480"/>
            <a:chOff x="9541064" y="2432719"/>
            <a:chExt cx="4025331" cy="71684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A44BA4-EFE6-43B7-A1FB-BC2083925304}"/>
                </a:ext>
              </a:extLst>
            </p:cNvPr>
            <p:cNvSpPr/>
            <p:nvPr/>
          </p:nvSpPr>
          <p:spPr>
            <a:xfrm>
              <a:off x="9541064" y="2432719"/>
              <a:ext cx="3260536" cy="2273428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1E8043-301C-4738-A857-25F508A91439}"/>
                </a:ext>
              </a:extLst>
            </p:cNvPr>
            <p:cNvSpPr/>
            <p:nvPr/>
          </p:nvSpPr>
          <p:spPr>
            <a:xfrm>
              <a:off x="10628798" y="4706145"/>
              <a:ext cx="2172801" cy="1248125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E214DE9-F2B9-4E6E-ABC9-F49327AFA043}"/>
                </a:ext>
              </a:extLst>
            </p:cNvPr>
            <p:cNvSpPr/>
            <p:nvPr/>
          </p:nvSpPr>
          <p:spPr>
            <a:xfrm>
              <a:off x="12256349" y="5954268"/>
              <a:ext cx="1310046" cy="364693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7">
                <a:extLst>
                  <a:ext uri="{FF2B5EF4-FFF2-40B4-BE49-F238E27FC236}">
                    <a16:creationId xmlns:a16="http://schemas.microsoft.com/office/drawing/2014/main" id="{6571E9C0-35B7-4CE9-9DAF-35CBF283A4D6}"/>
                  </a:ext>
                </a:extLst>
              </p:cNvPr>
              <p:cNvSpPr txBox="1"/>
              <p:nvPr/>
            </p:nvSpPr>
            <p:spPr>
              <a:xfrm>
                <a:off x="8254005" y="3212509"/>
                <a:ext cx="738422" cy="57895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Ingested glucose </a:t>
                </a:r>
                <a:b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 Box 7">
                <a:extLst>
                  <a:ext uri="{FF2B5EF4-FFF2-40B4-BE49-F238E27FC236}">
                    <a16:creationId xmlns:a16="http://schemas.microsoft.com/office/drawing/2014/main" id="{6571E9C0-35B7-4CE9-9DAF-35CBF283A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005" y="3212509"/>
                <a:ext cx="738422" cy="578956"/>
              </a:xfrm>
              <a:prstGeom prst="rect">
                <a:avLst/>
              </a:prstGeom>
              <a:blipFill>
                <a:blip r:embed="rId19"/>
                <a:stretch>
                  <a:fillRect t="-7368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A9B4754-D97B-4BCA-AD6D-26D9E0E7E4C3}"/>
              </a:ext>
            </a:extLst>
          </p:cNvPr>
          <p:cNvGrpSpPr/>
          <p:nvPr/>
        </p:nvGrpSpPr>
        <p:grpSpPr>
          <a:xfrm>
            <a:off x="5184608" y="3345390"/>
            <a:ext cx="7073140" cy="6255809"/>
            <a:chOff x="5176640" y="3345390"/>
            <a:chExt cx="7077803" cy="625580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EAC4924-3C05-43A8-BDC1-D2E41C48EE12}"/>
                </a:ext>
              </a:extLst>
            </p:cNvPr>
            <p:cNvGrpSpPr/>
            <p:nvPr/>
          </p:nvGrpSpPr>
          <p:grpSpPr>
            <a:xfrm>
              <a:off x="5176640" y="4704176"/>
              <a:ext cx="7077803" cy="4897023"/>
              <a:chOff x="5176640" y="4704176"/>
              <a:chExt cx="7077803" cy="489702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65FE777-50A4-4C50-9F0A-604F0314F067}"/>
                  </a:ext>
                </a:extLst>
              </p:cNvPr>
              <p:cNvSpPr/>
              <p:nvPr/>
            </p:nvSpPr>
            <p:spPr>
              <a:xfrm>
                <a:off x="5176640" y="4704176"/>
                <a:ext cx="5456371" cy="4895054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6E38A08-AD40-48DF-841E-B7F84E952967}"/>
                  </a:ext>
                </a:extLst>
              </p:cNvPr>
              <p:cNvSpPr/>
              <p:nvPr/>
            </p:nvSpPr>
            <p:spPr>
              <a:xfrm>
                <a:off x="10636378" y="5954268"/>
                <a:ext cx="1618065" cy="3646931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 dirty="0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CF61CC-D757-47DE-BA68-5A0A2786CA2F}"/>
                </a:ext>
              </a:extLst>
            </p:cNvPr>
            <p:cNvSpPr/>
            <p:nvPr/>
          </p:nvSpPr>
          <p:spPr>
            <a:xfrm>
              <a:off x="5178292" y="3345390"/>
              <a:ext cx="889838" cy="1361143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p:sp>
        <p:nvSpPr>
          <p:cNvPr id="114" name="Text Box 2">
            <a:extLst>
              <a:ext uri="{FF2B5EF4-FFF2-40B4-BE49-F238E27FC236}">
                <a16:creationId xmlns:a16="http://schemas.microsoft.com/office/drawing/2014/main" id="{8FDD1146-906C-4357-B986-0B2787699257}"/>
              </a:ext>
            </a:extLst>
          </p:cNvPr>
          <p:cNvSpPr txBox="1"/>
          <p:nvPr/>
        </p:nvSpPr>
        <p:spPr>
          <a:xfrm>
            <a:off x="5186259" y="9332744"/>
            <a:ext cx="2690668" cy="2571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100" dirty="0"/>
              <a:t>(Holder-Pearson et al., 2018) [edited]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EA0388-9F12-49DF-B391-5E70E559013E}"/>
              </a:ext>
            </a:extLst>
          </p:cNvPr>
          <p:cNvSpPr txBox="1"/>
          <p:nvPr/>
        </p:nvSpPr>
        <p:spPr>
          <a:xfrm>
            <a:off x="0" y="3868549"/>
            <a:ext cx="30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</a:p>
          <a:p>
            <a:r>
              <a:rPr lang="en-NZ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Insulin Detemir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7BF1BE-0B4A-43F9-9693-34EB762F6532}"/>
              </a:ext>
            </a:extLst>
          </p:cNvPr>
          <p:cNvSpPr txBox="1"/>
          <p:nvPr/>
        </p:nvSpPr>
        <p:spPr>
          <a:xfrm>
            <a:off x="8914190" y="8779699"/>
            <a:ext cx="333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8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GC</a:t>
            </a:r>
          </a:p>
          <a:p>
            <a:pPr algn="r"/>
            <a:r>
              <a:rPr lang="en-NZ" sz="20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Glycaemic 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518A9C0-BDE0-451A-8275-109576C3B7E0}"/>
              </a:ext>
            </a:extLst>
          </p:cNvPr>
          <p:cNvSpPr txBox="1"/>
          <p:nvPr/>
        </p:nvSpPr>
        <p:spPr>
          <a:xfrm>
            <a:off x="10401300" y="2435592"/>
            <a:ext cx="2400299" cy="738664"/>
          </a:xfrm>
          <a:prstGeom prst="rect">
            <a:avLst/>
          </a:prstGeom>
          <a:noFill/>
        </p:spPr>
        <p:txBody>
          <a:bodyPr wrap="square" lIns="36000" tIns="0" rIns="72000" bIns="0" rtlCol="0">
            <a:spAutoFit/>
          </a:bodyPr>
          <a:lstStyle/>
          <a:p>
            <a:pPr algn="r"/>
            <a:r>
              <a:rPr lang="en-NZ" sz="28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</a:t>
            </a:r>
            <a:br>
              <a:rPr lang="en-NZ" sz="24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20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Insulin Secretion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3F25F3-7BDB-49DA-B252-515515CCF6C1}"/>
              </a:ext>
            </a:extLst>
          </p:cNvPr>
          <p:cNvSpPr txBox="1"/>
          <p:nvPr/>
        </p:nvSpPr>
        <p:spPr>
          <a:xfrm>
            <a:off x="6086268" y="2435592"/>
            <a:ext cx="2843002" cy="73866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NZ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</a:t>
            </a:r>
            <a:br>
              <a:rPr lang="en-NZ" sz="20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20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Gastrointestinal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0A81F4-D00B-4B4F-B615-4D7F97EDF45B}"/>
              </a:ext>
            </a:extLst>
          </p:cNvPr>
          <p:cNvGrpSpPr/>
          <p:nvPr/>
        </p:nvGrpSpPr>
        <p:grpSpPr>
          <a:xfrm>
            <a:off x="-197841" y="-627063"/>
            <a:ext cx="7827705" cy="5342279"/>
            <a:chOff x="-186728" y="-622300"/>
            <a:chExt cx="7827705" cy="53422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BF9E65-7529-460E-8F57-D662F30BF1D4}"/>
                </a:ext>
              </a:extLst>
            </p:cNvPr>
            <p:cNvGrpSpPr/>
            <p:nvPr/>
          </p:nvGrpSpPr>
          <p:grpSpPr>
            <a:xfrm>
              <a:off x="-186728" y="-622300"/>
              <a:ext cx="6268842" cy="5342279"/>
              <a:chOff x="55183" y="-287332"/>
              <a:chExt cx="6295983" cy="537927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7F4B39-DF95-4849-855B-F4274B013EDB}"/>
                  </a:ext>
                </a:extLst>
              </p:cNvPr>
              <p:cNvSpPr/>
              <p:nvPr/>
            </p:nvSpPr>
            <p:spPr>
              <a:xfrm>
                <a:off x="55183" y="-287332"/>
                <a:ext cx="5407932" cy="5379275"/>
              </a:xfrm>
              <a:prstGeom prst="rect">
                <a:avLst/>
              </a:prstGeom>
              <a:solidFill>
                <a:srgbClr val="4472C4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C71CDB-E60E-49D8-BCA5-57FEB681C59C}"/>
                  </a:ext>
                </a:extLst>
              </p:cNvPr>
              <p:cNvSpPr/>
              <p:nvPr/>
            </p:nvSpPr>
            <p:spPr>
              <a:xfrm>
                <a:off x="5462594" y="-69936"/>
                <a:ext cx="888572" cy="3780194"/>
              </a:xfrm>
              <a:prstGeom prst="rect">
                <a:avLst/>
              </a:prstGeom>
              <a:solidFill>
                <a:srgbClr val="4472C4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/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65CEE5E-EE60-4F17-9896-07FF6EA5F22C}"/>
                </a:ext>
              </a:extLst>
            </p:cNvPr>
            <p:cNvSpPr/>
            <p:nvPr/>
          </p:nvSpPr>
          <p:spPr>
            <a:xfrm>
              <a:off x="6080966" y="-276153"/>
              <a:ext cx="1560011" cy="2717604"/>
            </a:xfrm>
            <a:prstGeom prst="rect">
              <a:avLst/>
            </a:prstGeom>
            <a:solidFill>
              <a:srgbClr val="4472C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616E71-A61E-40E0-AC28-310E4EF18B14}"/>
              </a:ext>
            </a:extLst>
          </p:cNvPr>
          <p:cNvGrpSpPr>
            <a:grpSpLocks noChangeAspect="1"/>
          </p:cNvGrpSpPr>
          <p:nvPr/>
        </p:nvGrpSpPr>
        <p:grpSpPr>
          <a:xfrm>
            <a:off x="7659262" y="140523"/>
            <a:ext cx="4999707" cy="2122212"/>
            <a:chOff x="7815953" y="220822"/>
            <a:chExt cx="4584170" cy="194583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4ADC67C6-9054-45C8-B6DE-75701785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815953" y="1149167"/>
              <a:ext cx="4501338" cy="77591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2CDB4B0-0452-47DF-A35A-DE6AB8B4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136161" y="220822"/>
              <a:ext cx="4263962" cy="993396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1626D05-7B43-4ECD-B468-221F7E6AF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126585" y="1875948"/>
              <a:ext cx="1788950" cy="290704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39A3CD86-BFE5-4AAA-8206-1599B76927B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79894" y="5957914"/>
            <a:ext cx="2754096" cy="581852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AF4DB586-4AEB-4930-91FD-E9E76382B522}"/>
              </a:ext>
            </a:extLst>
          </p:cNvPr>
          <p:cNvSpPr/>
          <p:nvPr/>
        </p:nvSpPr>
        <p:spPr>
          <a:xfrm>
            <a:off x="408395" y="4847608"/>
            <a:ext cx="4364195" cy="8283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228534-7CE2-4272-B622-B843C9F226FC}"/>
              </a:ext>
            </a:extLst>
          </p:cNvPr>
          <p:cNvSpPr/>
          <p:nvPr/>
        </p:nvSpPr>
        <p:spPr>
          <a:xfrm>
            <a:off x="410047" y="5807999"/>
            <a:ext cx="4364195" cy="9184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497DC6-2D04-4ACA-BE6A-0CA1E5B9D446}"/>
              </a:ext>
            </a:extLst>
          </p:cNvPr>
          <p:cNvSpPr/>
          <p:nvPr/>
        </p:nvSpPr>
        <p:spPr>
          <a:xfrm>
            <a:off x="383534" y="6849903"/>
            <a:ext cx="4390708" cy="2639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5845C5C-5295-4DA7-9619-F38595A1F7B3}"/>
              </a:ext>
            </a:extLst>
          </p:cNvPr>
          <p:cNvSpPr/>
          <p:nvPr/>
        </p:nvSpPr>
        <p:spPr>
          <a:xfrm>
            <a:off x="7733902" y="113735"/>
            <a:ext cx="4949559" cy="21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F84C2724-A3EA-448E-B185-CB526220898A}"/>
                  </a:ext>
                </a:extLst>
              </p:cNvPr>
              <p:cNvSpPr txBox="1"/>
              <p:nvPr/>
            </p:nvSpPr>
            <p:spPr>
              <a:xfrm>
                <a:off x="7311265" y="3884743"/>
                <a:ext cx="812612" cy="56010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NZ" sz="11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Stomach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NZ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NZ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F84C2724-A3EA-448E-B185-CB526220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65" y="3884743"/>
                <a:ext cx="812612" cy="56010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4AE2F6F-E601-4075-A503-2B74C6955448}"/>
              </a:ext>
            </a:extLst>
          </p:cNvPr>
          <p:cNvGrpSpPr/>
          <p:nvPr/>
        </p:nvGrpSpPr>
        <p:grpSpPr>
          <a:xfrm>
            <a:off x="6071439" y="2435592"/>
            <a:ext cx="3469625" cy="2273398"/>
            <a:chOff x="6071439" y="2432747"/>
            <a:chExt cx="3887159" cy="227339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18FF560-0033-454E-B237-E30C2C392A27}"/>
                </a:ext>
              </a:extLst>
            </p:cNvPr>
            <p:cNvSpPr/>
            <p:nvPr/>
          </p:nvSpPr>
          <p:spPr>
            <a:xfrm>
              <a:off x="6071441" y="3358002"/>
              <a:ext cx="3887157" cy="1348143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>
                <a:solidFill>
                  <a:schemeClr val="accent2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8085D3-A5ED-4F06-925D-B4E6EC76E0F7}"/>
                </a:ext>
              </a:extLst>
            </p:cNvPr>
            <p:cNvSpPr/>
            <p:nvPr/>
          </p:nvSpPr>
          <p:spPr>
            <a:xfrm>
              <a:off x="6071439" y="2432747"/>
              <a:ext cx="3887159" cy="9252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7">
                <a:extLst>
                  <a:ext uri="{FF2B5EF4-FFF2-40B4-BE49-F238E27FC236}">
                    <a16:creationId xmlns:a16="http://schemas.microsoft.com/office/drawing/2014/main" id="{22C7CE6A-C725-45F5-9453-2FDCF53167E7}"/>
                  </a:ext>
                </a:extLst>
              </p:cNvPr>
              <p:cNvSpPr txBox="1"/>
              <p:nvPr/>
            </p:nvSpPr>
            <p:spPr>
              <a:xfrm>
                <a:off x="6260872" y="3884743"/>
                <a:ext cx="812612" cy="56010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NZ" sz="11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Gut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NZ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NZ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7">
                <a:extLst>
                  <a:ext uri="{FF2B5EF4-FFF2-40B4-BE49-F238E27FC236}">
                    <a16:creationId xmlns:a16="http://schemas.microsoft.com/office/drawing/2014/main" id="{22C7CE6A-C725-45F5-9453-2FDCF531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72" y="3884743"/>
                <a:ext cx="812612" cy="56010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AB867583-8792-43E6-851E-25CB60468E4B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9422" r="68807" b="71961"/>
          <a:stretch/>
        </p:blipFill>
        <p:spPr>
          <a:xfrm>
            <a:off x="1637037" y="4960948"/>
            <a:ext cx="1830922" cy="64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38BEB-BD44-4013-B069-B4417493E09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26875" y="6903969"/>
            <a:ext cx="4033606" cy="24814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3564D-C705-465E-A623-3903D9656CE2}"/>
                  </a:ext>
                </a:extLst>
              </p:cNvPr>
              <p:cNvSpPr txBox="1"/>
              <p:nvPr/>
            </p:nvSpPr>
            <p:spPr>
              <a:xfrm>
                <a:off x="1849714" y="8396071"/>
                <a:ext cx="469920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NZ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NZ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NZ" sz="11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NZ" sz="11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3564D-C705-465E-A623-3903D9656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714" y="8396071"/>
                <a:ext cx="469920" cy="169277"/>
              </a:xfrm>
              <a:prstGeom prst="rect">
                <a:avLst/>
              </a:prstGeom>
              <a:blipFill>
                <a:blip r:embed="rId28"/>
                <a:stretch>
                  <a:fillRect l="-8974" r="-7692" b="-1785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E17F605-18C2-4FE0-8FDF-E98A06207729}"/>
                  </a:ext>
                </a:extLst>
              </p:cNvPr>
              <p:cNvSpPr txBox="1"/>
              <p:nvPr/>
            </p:nvSpPr>
            <p:spPr>
              <a:xfrm>
                <a:off x="1849714" y="8165070"/>
                <a:ext cx="469920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NZ" sz="11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E17F605-18C2-4FE0-8FDF-E98A06207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714" y="8165070"/>
                <a:ext cx="469920" cy="169277"/>
              </a:xfrm>
              <a:prstGeom prst="rect">
                <a:avLst/>
              </a:prstGeom>
              <a:blipFill>
                <a:blip r:embed="rId2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139</Words>
  <Application>Microsoft Office PowerPoint</Application>
  <PresentationFormat>A3 Paper (297x420 mm)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McHugh</dc:creator>
  <cp:lastModifiedBy>Alex McHugh</cp:lastModifiedBy>
  <cp:revision>3</cp:revision>
  <cp:lastPrinted>2020-03-04T00:41:47Z</cp:lastPrinted>
  <dcterms:created xsi:type="dcterms:W3CDTF">2020-03-03T23:17:34Z</dcterms:created>
  <dcterms:modified xsi:type="dcterms:W3CDTF">2020-03-11T03:45:33Z</dcterms:modified>
</cp:coreProperties>
</file>