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latin typeface="Bebas Neue" pitchFamily="34" charset="0"/>
              </a:rPr>
              <a:t>Diferencias: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3466728" cy="53265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latin typeface="Bebas Neue" pitchFamily="34" charset="0"/>
              </a:rPr>
              <a:t>Definición de clases</a:t>
            </a:r>
            <a:endParaRPr lang="es-AR" dirty="0">
              <a:latin typeface="Bebas Neu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" y="1916832"/>
            <a:ext cx="62293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77462"/>
            <a:ext cx="8964488" cy="203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9241"/>
            <a:ext cx="29241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46" y="4053061"/>
            <a:ext cx="2152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Foreach</a:t>
            </a:r>
            <a:r>
              <a:rPr lang="es-AR" dirty="0" smtClean="0">
                <a:latin typeface="Bebas Neue" pitchFamily="34" charset="0"/>
              </a:rPr>
              <a:t> = do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032448" cy="138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64" y="3501008"/>
            <a:ext cx="53721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5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latin typeface="Bebas Neue" pitchFamily="34" charset="0"/>
              </a:rPr>
              <a:t>Instanciar clases dentro de métodos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07059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31776"/>
            <a:ext cx="7070594" cy="103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02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latin typeface="Bebas Neue" pitchFamily="34" charset="0"/>
              </a:rPr>
              <a:t>sum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208912" cy="202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9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Return</a:t>
            </a:r>
            <a:r>
              <a:rPr lang="es-AR" dirty="0">
                <a:latin typeface="Bebas Neue" pitchFamily="34" charset="0"/>
              </a:rPr>
              <a:t> = ^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4856" cy="145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7704856" cy="12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6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filter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16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8064896" cy="132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7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574032"/>
            <a:ext cx="8229600" cy="1143000"/>
          </a:xfrm>
        </p:spPr>
        <p:txBody>
          <a:bodyPr>
            <a:noAutofit/>
          </a:bodyPr>
          <a:lstStyle/>
          <a:p>
            <a:r>
              <a:rPr lang="es-AR" sz="7200" dirty="0" smtClean="0">
                <a:latin typeface="Bebas Neue" pitchFamily="34" charset="0"/>
              </a:rPr>
              <a:t>Gracias por escuchar </a:t>
            </a:r>
            <a:r>
              <a:rPr lang="es-AR" sz="7200" dirty="0" smtClean="0">
                <a:latin typeface="Adobe Kaiti Std R" pitchFamily="18" charset="-128"/>
                <a:ea typeface="Adobe Kaiti Std R" pitchFamily="18" charset="-128"/>
              </a:rPr>
              <a:t>:)</a:t>
            </a:r>
            <a:endParaRPr lang="es-AR" sz="7200" dirty="0">
              <a:latin typeface="Adobe Kaiti Std R" pitchFamily="18" charset="-128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949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Presentación en pantalla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Diferencias:</vt:lpstr>
      <vt:lpstr>Presentación de PowerPoint</vt:lpstr>
      <vt:lpstr>Foreach = do</vt:lpstr>
      <vt:lpstr>Instanciar clases dentro de métodos</vt:lpstr>
      <vt:lpstr>sum</vt:lpstr>
      <vt:lpstr>Return = ^</vt:lpstr>
      <vt:lpstr>filter</vt:lpstr>
      <vt:lpstr>Gracias por escuchar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Napo</dc:creator>
  <cp:lastModifiedBy>Napo</cp:lastModifiedBy>
  <cp:revision>6</cp:revision>
  <dcterms:created xsi:type="dcterms:W3CDTF">2019-11-24T00:23:44Z</dcterms:created>
  <dcterms:modified xsi:type="dcterms:W3CDTF">2019-11-25T00:21:13Z</dcterms:modified>
</cp:coreProperties>
</file>