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6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24/11/2019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24/11/2019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24/11/2019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24/11/2019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24/11/2019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3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2574032"/>
            <a:ext cx="8229600" cy="1143000"/>
          </a:xfrm>
        </p:spPr>
        <p:txBody>
          <a:bodyPr>
            <a:noAutofit/>
          </a:bodyPr>
          <a:lstStyle/>
          <a:p>
            <a:r>
              <a:rPr lang="es-AR" sz="7200" dirty="0" smtClean="0">
                <a:latin typeface="Bebas Neue" pitchFamily="34" charset="0"/>
              </a:rPr>
              <a:t>Gracias por escuchar </a:t>
            </a:r>
            <a:r>
              <a:rPr lang="es-AR" sz="7200" dirty="0" smtClean="0">
                <a:latin typeface="Adobe Kaiti Std R" pitchFamily="18" charset="-128"/>
                <a:ea typeface="Adobe Kaiti Std R" pitchFamily="18" charset="-128"/>
              </a:rPr>
              <a:t>:)</a:t>
            </a:r>
            <a:endParaRPr lang="es-AR" sz="7200" dirty="0">
              <a:latin typeface="Adobe Kaiti Std R" pitchFamily="18" charset="-128"/>
              <a:ea typeface="Adobe Kaiti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594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>
                <a:latin typeface="Bebas Neue" pitchFamily="34" charset="0"/>
              </a:rPr>
              <a:t>Diferencias:</a:t>
            </a:r>
            <a:endParaRPr lang="es-AR" dirty="0">
              <a:latin typeface="Bebas Neue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196752"/>
            <a:ext cx="3466728" cy="532656"/>
          </a:xfrm>
        </p:spPr>
        <p:txBody>
          <a:bodyPr>
            <a:normAutofit fontScale="77500" lnSpcReduction="20000"/>
          </a:bodyPr>
          <a:lstStyle/>
          <a:p>
            <a:r>
              <a:rPr lang="es-AR" dirty="0" smtClean="0">
                <a:latin typeface="Bebas Neue" pitchFamily="34" charset="0"/>
              </a:rPr>
              <a:t>Definición de clases</a:t>
            </a:r>
            <a:endParaRPr lang="es-AR" dirty="0">
              <a:latin typeface="Bebas Neue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06" y="1916832"/>
            <a:ext cx="622935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93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177462"/>
            <a:ext cx="8964488" cy="2035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49241"/>
            <a:ext cx="292417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646" y="4053061"/>
            <a:ext cx="21526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87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err="1" smtClean="0">
                <a:latin typeface="Bebas Neue" pitchFamily="34" charset="0"/>
              </a:rPr>
              <a:t>Foreach</a:t>
            </a:r>
            <a:r>
              <a:rPr lang="es-AR" dirty="0" smtClean="0">
                <a:latin typeface="Bebas Neue" pitchFamily="34" charset="0"/>
              </a:rPr>
              <a:t> = do</a:t>
            </a:r>
            <a:endParaRPr lang="es-AR" dirty="0">
              <a:latin typeface="Bebas Neue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628800"/>
            <a:ext cx="4032448" cy="1383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164" y="3501008"/>
            <a:ext cx="53721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955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AR" dirty="0" smtClean="0">
                <a:latin typeface="Bebas Neue" pitchFamily="34" charset="0"/>
              </a:rPr>
              <a:t>Instanciar clases dentro de métodos</a:t>
            </a:r>
            <a:endParaRPr lang="es-AR" dirty="0">
              <a:latin typeface="Bebas Neue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7070594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31776"/>
            <a:ext cx="7070594" cy="1037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6026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>
                <a:latin typeface="Bebas Neue" pitchFamily="34" charset="0"/>
              </a:rPr>
              <a:t>sum</a:t>
            </a:r>
            <a:endParaRPr lang="es-AR" dirty="0">
              <a:latin typeface="Bebas Neue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96952"/>
            <a:ext cx="8208912" cy="2027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208912" cy="925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0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err="1" smtClean="0">
                <a:latin typeface="Bebas Neue" pitchFamily="34" charset="0"/>
              </a:rPr>
              <a:t>Return</a:t>
            </a:r>
            <a:r>
              <a:rPr lang="es-AR" dirty="0">
                <a:latin typeface="Bebas Neue" pitchFamily="34" charset="0"/>
              </a:rPr>
              <a:t> = ^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704856" cy="1450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73016"/>
            <a:ext cx="7704856" cy="1284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062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err="1" smtClean="0">
                <a:latin typeface="Bebas Neue" pitchFamily="34" charset="0"/>
              </a:rPr>
              <a:t>filter</a:t>
            </a:r>
            <a:endParaRPr lang="es-AR" dirty="0">
              <a:latin typeface="Bebas Neue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064896" cy="1630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89040"/>
            <a:ext cx="8064896" cy="132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75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778098"/>
          </a:xfrm>
        </p:spPr>
        <p:txBody>
          <a:bodyPr>
            <a:noAutofit/>
          </a:bodyPr>
          <a:lstStyle/>
          <a:p>
            <a:r>
              <a:rPr lang="es-AR" sz="2800" dirty="0" smtClean="0"/>
              <a:t>Alguna pregunta?......</a:t>
            </a:r>
            <a:endParaRPr lang="es-AR" sz="28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7944" y="548680"/>
            <a:ext cx="3600400" cy="223581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03" y="2955737"/>
            <a:ext cx="3680717" cy="224266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4045211"/>
            <a:ext cx="3528392" cy="2306390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5029200" y="6237312"/>
            <a:ext cx="41148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800" dirty="0" smtClean="0"/>
              <a:t>…Gracias por su atención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8936704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30</Words>
  <Application>Microsoft Office PowerPoint</Application>
  <PresentationFormat>Presentación en pantalla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Adobe Kaiti Std R</vt:lpstr>
      <vt:lpstr>Arial</vt:lpstr>
      <vt:lpstr>Bebas Neue</vt:lpstr>
      <vt:lpstr>Calibri</vt:lpstr>
      <vt:lpstr>Tema de Office</vt:lpstr>
      <vt:lpstr>Presentación de PowerPoint</vt:lpstr>
      <vt:lpstr>Diferencias:</vt:lpstr>
      <vt:lpstr>Presentación de PowerPoint</vt:lpstr>
      <vt:lpstr>Foreach = do</vt:lpstr>
      <vt:lpstr>Instanciar clases dentro de métodos</vt:lpstr>
      <vt:lpstr>sum</vt:lpstr>
      <vt:lpstr>Return = ^</vt:lpstr>
      <vt:lpstr>filter</vt:lpstr>
      <vt:lpstr>Alguna pregunta?......</vt:lpstr>
      <vt:lpstr>Gracias por escuchar :)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Napo</dc:creator>
  <cp:lastModifiedBy>Alexander</cp:lastModifiedBy>
  <cp:revision>9</cp:revision>
  <dcterms:created xsi:type="dcterms:W3CDTF">2019-11-24T00:23:44Z</dcterms:created>
  <dcterms:modified xsi:type="dcterms:W3CDTF">2019-11-25T01:38:59Z</dcterms:modified>
</cp:coreProperties>
</file>