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6B3F9-7471-4FA5-B358-56B5231CE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0427CE-1375-476A-9DF7-0F9ECEE769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88383-A777-4DFD-9D63-981BF9B1F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F824-3BC5-4223-86BA-F077E61A6376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B376C-1A16-494C-B550-39518845F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8EEC8-2991-4341-A5B7-2F760DEFD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2ECD-F0A6-46D6-899D-C961C3B80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435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C561E-F75E-48CD-B1D7-0FC92FC40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908EB1-E233-43A0-AFA2-392E1CAB4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D42C9-4785-4DD0-88A5-C3B881937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F824-3BC5-4223-86BA-F077E61A6376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727BB-45F8-4914-8626-35C02A514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A5C1A-5C9D-41E9-97D5-5BC074DB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2ECD-F0A6-46D6-899D-C961C3B80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40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42C6C1-891D-4A41-8B39-255C2E2E1A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EC4E99-2C17-4F23-8525-0F3F5A596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E21A0-8599-444E-8FF6-BC906B839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F824-3BC5-4223-86BA-F077E61A6376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D3F99-C6DA-4481-AECE-E76008850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E8257-D225-4B83-BAAF-EAB262835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2ECD-F0A6-46D6-899D-C961C3B80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989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D8D66-E76B-4D95-A8E1-6C5349643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B3283-37BC-464B-8BE6-2AD223CC2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E7A8D-33CD-41B9-9D56-256573BF7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F824-3BC5-4223-86BA-F077E61A6376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76BCF-DC3F-4CC8-A236-203642FA9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B5197-B833-48B8-A78A-04BBF9293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2ECD-F0A6-46D6-899D-C961C3B80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30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19419-052E-4235-B87A-D205B3CAC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26575-F464-4B5C-BF20-6B92B5384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77D42-727E-497B-9638-ED4C9C40F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F824-3BC5-4223-86BA-F077E61A6376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57E5B-E0F5-46C4-886E-35BF0F6CD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F6345-4327-4CBD-9437-9B35226B7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2ECD-F0A6-46D6-899D-C961C3B80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92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877F0-1E69-4BDC-9B3A-96DB26CDC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C0F8A-6488-4ADE-B886-22E24BF14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90994F-8FB6-48F1-B1DB-130898A80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81BE8-DEC3-4294-81D9-6F6D37163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F824-3BC5-4223-86BA-F077E61A6376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04C784-D3FC-43BE-855D-07868A1F5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72046-79E5-4400-BCB1-7B7A3CEBD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2ECD-F0A6-46D6-899D-C961C3B80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138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7CD9D-E78A-4305-92A5-B9339F83A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AF0CB3-F9FC-4D69-A17C-0C62B07BB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CFFD45-8C3A-4DDB-AF13-BDA518B134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265FB-4CDC-4F7C-8D37-9FFB3DE737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DDA46B-77B7-4FF9-A2AD-8D84864F48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07B853-C1EC-4D88-A7F3-06159C528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F824-3BC5-4223-86BA-F077E61A6376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C727BC-9AB4-4F2D-95B8-812EF1F72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7C0F6A-814E-4889-AFCF-F46672C74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2ECD-F0A6-46D6-899D-C961C3B80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060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C9BE8-35A8-4B56-9200-E442211A3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CDE552-2B7B-4AB6-8728-03F712FBA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F824-3BC5-4223-86BA-F077E61A6376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9AD960-A828-4272-8B81-683097118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2642C-3B0B-4A2A-B14D-014057BAE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2ECD-F0A6-46D6-899D-C961C3B80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536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7AB573-D6C6-4229-BF55-D9911BD80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F824-3BC5-4223-86BA-F077E61A6376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A80519-C8B5-4AF6-AC68-B158E50E8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A9EBB0-478A-4C05-8D56-7CA1275B5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2ECD-F0A6-46D6-899D-C961C3B80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36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006BF-9B3C-4481-A5DE-CC5366ED9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04F89-5B40-4FF3-A8A6-094B5235F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0C5DAE-8B5B-429F-A14F-14D795E99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B39F12-2862-465F-B825-8A1EEC142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F824-3BC5-4223-86BA-F077E61A6376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0358D1-161C-4479-81E0-4F88B17DB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D12BD-7EC0-4ADF-8545-AECA80906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2ECD-F0A6-46D6-899D-C961C3B80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794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ACEA9-AF81-4938-AF4E-A05BC75D1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7CE64-A1C4-46E3-95E3-21E288B232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CBEF7B-6290-4713-B469-D786FD525D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99A9EC-E6B2-4A6E-B5C5-2DCBE6662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F824-3BC5-4223-86BA-F077E61A6376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2D392-F84B-4BAA-BC73-DD5C63AD5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D79CE-CFA6-4BCD-86EF-793F31A0D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2ECD-F0A6-46D6-899D-C961C3B80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58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FD929C-2DE4-4024-B52D-EEC3B945D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FC7D1-4C9E-4F0D-91EE-B88732C93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41FDA-CAD0-4A20-AAB1-74768D7EC0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4F824-3BC5-4223-86BA-F077E61A6376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12461-3046-4D14-884E-2B70AEAF20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DB42D-8C38-4803-84A1-22E83971B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22ECD-F0A6-46D6-899D-C961C3B80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26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45">
            <a:extLst>
              <a:ext uri="{FF2B5EF4-FFF2-40B4-BE49-F238E27FC236}">
                <a16:creationId xmlns:a16="http://schemas.microsoft.com/office/drawing/2014/main" id="{ACBE1851-2230-47A9-B000-CE9046EA61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47">
            <a:extLst>
              <a:ext uri="{FF2B5EF4-FFF2-40B4-BE49-F238E27FC236}">
                <a16:creationId xmlns:a16="http://schemas.microsoft.com/office/drawing/2014/main" id="{23B93832-6514-44F4-849B-5EE2C8A2337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EAB3E91B-0629-405C-A129-DFD9B35251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080" y="1795665"/>
            <a:ext cx="3323581" cy="32666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12D9D9-B9A1-4CC7-B021-866CB8F179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276" y="803705"/>
            <a:ext cx="4208656" cy="3034857"/>
          </a:xfrm>
        </p:spPr>
        <p:txBody>
          <a:bodyPr anchor="b">
            <a:normAutofit/>
          </a:bodyPr>
          <a:lstStyle/>
          <a:p>
            <a:pPr algn="r"/>
            <a:r>
              <a:rPr lang="en-US" sz="5400">
                <a:solidFill>
                  <a:srgbClr val="FFFFFF"/>
                </a:solidFill>
              </a:rPr>
              <a:t>Areas of Risk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17137E-A38C-4046-99D0-B1272F5583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921" y="4013165"/>
            <a:ext cx="4204012" cy="2205732"/>
          </a:xfrm>
        </p:spPr>
        <p:txBody>
          <a:bodyPr anchor="t">
            <a:normAutofit/>
          </a:bodyPr>
          <a:lstStyle/>
          <a:p>
            <a:pPr algn="r"/>
            <a:r>
              <a:rPr lang="en-US" sz="1800">
                <a:solidFill>
                  <a:srgbClr val="FFFFFF"/>
                </a:solidFill>
              </a:rPr>
              <a:t>Jorge Olivas – Team Zero’s System Analyst</a:t>
            </a:r>
          </a:p>
        </p:txBody>
      </p:sp>
    </p:spTree>
    <p:extLst>
      <p:ext uri="{BB962C8B-B14F-4D97-AF65-F5344CB8AC3E}">
        <p14:creationId xmlns:p14="http://schemas.microsoft.com/office/powerpoint/2010/main" val="709111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FC2B0E5-F9C4-4814-A62E-65922F70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Customer Mandate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0629E-707A-44DD-BE47-D0BAE5795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Issue – Team of busy college students</a:t>
            </a:r>
          </a:p>
          <a:p>
            <a:r>
              <a:rPr lang="en-US" sz="2400" dirty="0"/>
              <a:t>Worst Case – Not working on project at all</a:t>
            </a:r>
          </a:p>
          <a:p>
            <a:r>
              <a:rPr lang="en-US" sz="2400" dirty="0"/>
              <a:t>Resolution – Meeting weekly on Monday</a:t>
            </a:r>
          </a:p>
          <a:p>
            <a:r>
              <a:rPr lang="en-US" sz="2400" dirty="0"/>
              <a:t>Avoiding Issue – Fully committing is easier when you don’t have to commit to multiple project (courses)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80E925-3F4E-4F95-BC86-AEB772C21253}"/>
              </a:ext>
            </a:extLst>
          </p:cNvPr>
          <p:cNvSpPr txBox="1"/>
          <p:nvPr/>
        </p:nvSpPr>
        <p:spPr>
          <a:xfrm>
            <a:off x="1848525" y="3986704"/>
            <a:ext cx="2742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“relies on commitment from both </a:t>
            </a:r>
            <a:r>
              <a:rPr lang="en-US" sz="1400" b="1" dirty="0">
                <a:solidFill>
                  <a:schemeClr val="accent3">
                    <a:lumMod val="50000"/>
                  </a:schemeClr>
                </a:solidFill>
              </a:rPr>
              <a:t>top management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 and users”</a:t>
            </a:r>
          </a:p>
        </p:txBody>
      </p:sp>
    </p:spTree>
    <p:extLst>
      <p:ext uri="{BB962C8B-B14F-4D97-AF65-F5344CB8AC3E}">
        <p14:creationId xmlns:p14="http://schemas.microsoft.com/office/powerpoint/2010/main" val="4261307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5A23D07-832A-4E07-9DE6-010D04486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5CCBC-D875-4E9D-85BF-1C3E2319E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Issue – Using Unity and C#</a:t>
            </a:r>
          </a:p>
          <a:p>
            <a:r>
              <a:rPr lang="en-US" sz="2400" dirty="0"/>
              <a:t>Worst Case – significant delay due to learning new IDE and programming language</a:t>
            </a:r>
          </a:p>
          <a:p>
            <a:r>
              <a:rPr lang="en-US" sz="2400" dirty="0"/>
              <a:t>Resolutions – Online guides for Unity, C# guidelines, communication</a:t>
            </a:r>
          </a:p>
          <a:p>
            <a:r>
              <a:rPr lang="en-US" sz="2400" dirty="0"/>
              <a:t>Avoiding Issue – Use an IDE and programming language you’re familiar with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939FF5-E8C1-4AEB-AA80-4B8B912979DE}"/>
              </a:ext>
            </a:extLst>
          </p:cNvPr>
          <p:cNvSpPr txBox="1"/>
          <p:nvPr/>
        </p:nvSpPr>
        <p:spPr>
          <a:xfrm>
            <a:off x="2692995" y="3834304"/>
            <a:ext cx="17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“the scope of the project was </a:t>
            </a:r>
            <a:r>
              <a:rPr lang="en-US" sz="1400" b="1" dirty="0">
                <a:solidFill>
                  <a:schemeClr val="accent3">
                    <a:lumMod val="50000"/>
                  </a:schemeClr>
                </a:solidFill>
              </a:rPr>
              <a:t>risky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0693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118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Areas of Risk</vt:lpstr>
      <vt:lpstr>Customer Mandate</vt:lpstr>
      <vt:lpstr>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</dc:title>
  <dc:creator>Jorge Olivas</dc:creator>
  <cp:lastModifiedBy>Jorge Olivas</cp:lastModifiedBy>
  <cp:revision>2</cp:revision>
  <dcterms:created xsi:type="dcterms:W3CDTF">2018-04-12T07:43:41Z</dcterms:created>
  <dcterms:modified xsi:type="dcterms:W3CDTF">2018-04-12T16:17:58Z</dcterms:modified>
</cp:coreProperties>
</file>