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2" r:id="rId10"/>
    <p:sldId id="263" r:id="rId11"/>
    <p:sldId id="270" r:id="rId12"/>
    <p:sldId id="264" r:id="rId13"/>
    <p:sldId id="269" r:id="rId14"/>
    <p:sldId id="265" r:id="rId15"/>
    <p:sldId id="271" r:id="rId16"/>
    <p:sldId id="266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1EF44-6B01-4FC4-B8AF-86893A1C733D}" v="13" dt="2018-02-06T06:14:19.032"/>
    <p1510:client id="{2DA46448-965D-42FF-B35F-DD885B37C097}" v="12" dt="2018-02-06T08:22:14.973"/>
    <p1510:client id="{A5E07F2E-3A87-4FD3-BEE1-BBE7EB268D44}" v="104" dt="2018-02-06T06:03:13.563"/>
    <p1510:client id="{513E7F98-6C90-4FD9-BB70-A9D749A11F12}" v="63" dt="2018-02-06T06:52:19.292"/>
    <p1510:client id="{5646AD3A-3B84-477A-8BC0-9AA197F2436D}" v="191" dt="2018-02-06T06:33:45.483"/>
    <p1510:client id="{976DB1C2-30D8-4D42-BAA6-C6FDA97CF98E}" v="32" dt="2018-02-06T06:46:24.118"/>
    <p1510:client id="{C48B9EAD-E73B-4EE4-B7A0-BE25D6F3FC2A}" v="426" dt="2018-02-06T09:18:04.709"/>
    <p1510:client id="{C4CE79FE-FDDF-4F34-8A4F-D61E4FB7B7E8}" v="14" dt="2018-02-06T07:31:52.305"/>
    <p1510:client id="{2DFDFF39-B6B6-4FDB-AEA2-64571234773D}" v="124" dt="2018-02-06T08:45:02.138"/>
    <p1510:client id="{084BB334-18DE-4343-8242-5603F152EEDF}" v="234" dt="2018-02-06T09:14:42.216"/>
    <p1510:client id="{4102516A-37EA-4181-AF6F-1CE057912F40}" v="159" dt="2018-02-06T08:55:13.707"/>
    <p1510:client id="{096E2045-4ED5-46C8-AE6E-457DE8C1BFC4}" v="5" dt="2018-02-06T10:07:36.320"/>
    <p1510:client id="{C07DA928-2ADB-4A20-9244-A0E60814A1A0}" v="14" dt="2018-02-06T16:28:20.107"/>
    <p1510:client id="{FB764E70-9DCE-4942-ADD5-F9C755691C9E}" v="6" dt="2018-02-06T16:05:53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pinosa Godinez, Josue (espi9890@vandals.uidaho.edu)" userId="1003BFFD8FDC81CD@LIVE.COM" providerId="AD" clId="Web-{BFE46E82-F430-4924-A400-871188C1B624}"/>
    <pc:docChg chg="modSld">
      <pc:chgData name="Espinosa Godinez, Josue (espi9890@vandals.uidaho.edu)" userId="1003BFFD8FDC81CD@LIVE.COM" providerId="AD" clId="Web-{BFE46E82-F430-4924-A400-871188C1B624}" dt="2018-02-06T09:20:43.536" v="12"/>
      <pc:docMkLst>
        <pc:docMk/>
      </pc:docMkLst>
      <pc:sldChg chg="addSp delSp modSp">
        <pc:chgData name="Espinosa Godinez, Josue (espi9890@vandals.uidaho.edu)" userId="1003BFFD8FDC81CD@LIVE.COM" providerId="AD" clId="Web-{BFE46E82-F430-4924-A400-871188C1B624}" dt="2018-02-06T09:20:43.536" v="12"/>
        <pc:sldMkLst>
          <pc:docMk/>
          <pc:sldMk cId="2522534785" sldId="273"/>
        </pc:sldMkLst>
        <pc:picChg chg="add del mod">
          <ac:chgData name="Espinosa Godinez, Josue (espi9890@vandals.uidaho.edu)" userId="1003BFFD8FDC81CD@LIVE.COM" providerId="AD" clId="Web-{BFE46E82-F430-4924-A400-871188C1B624}" dt="2018-02-06T09:19:55.237" v="2"/>
          <ac:picMkLst>
            <pc:docMk/>
            <pc:sldMk cId="2522534785" sldId="273"/>
            <ac:picMk id="2" creationId="{229F43E6-2E20-4128-BB6C-5C278CD4AE55}"/>
          </ac:picMkLst>
        </pc:picChg>
        <pc:picChg chg="add del mod">
          <ac:chgData name="Espinosa Godinez, Josue (espi9890@vandals.uidaho.edu)" userId="1003BFFD8FDC81CD@LIVE.COM" providerId="AD" clId="Web-{BFE46E82-F430-4924-A400-871188C1B624}" dt="2018-02-06T09:20:43.536" v="12"/>
          <ac:picMkLst>
            <pc:docMk/>
            <pc:sldMk cId="2522534785" sldId="273"/>
            <ac:picMk id="4" creationId="{099E19E7-2E01-4E2D-9AB6-AAA18829CD2A}"/>
          </ac:picMkLst>
        </pc:picChg>
      </pc:sldChg>
    </pc:docChg>
  </pc:docChgLst>
  <pc:docChgLst>
    <pc:chgData name="Overholtzer, Tori (over3363@vandals.uidaho.edu)" userId="10033FFF882952D3@LIVE.COM" providerId="AD" clId="Web-{543D7BE0-4CDE-4FF7-872B-B0924E51A3FD}"/>
    <pc:docChg chg="addSld modSld modSection">
      <pc:chgData name="Overholtzer, Tori (over3363@vandals.uidaho.edu)" userId="10033FFF882952D3@LIVE.COM" providerId="AD" clId="Web-{543D7BE0-4CDE-4FF7-872B-B0924E51A3FD}" dt="2018-02-05T07:07:34.772" v="271"/>
      <pc:docMkLst>
        <pc:docMk/>
      </pc:docMkLst>
      <pc:sldChg chg="addSp modSp mod setBg setClrOvrMap modNotes">
        <pc:chgData name="Overholtzer, Tori (over3363@vandals.uidaho.edu)" userId="10033FFF882952D3@LIVE.COM" providerId="AD" clId="Web-{543D7BE0-4CDE-4FF7-872B-B0924E51A3FD}" dt="2018-02-05T07:01:00.469" v="130"/>
        <pc:sldMkLst>
          <pc:docMk/>
          <pc:sldMk cId="616504712" sldId="256"/>
        </pc:sldMkLst>
        <pc:spChg chg="mod">
          <ac:chgData name="Overholtzer, Tori (over3363@vandals.uidaho.edu)" userId="10033FFF882952D3@LIVE.COM" providerId="AD" clId="Web-{543D7BE0-4CDE-4FF7-872B-B0924E51A3FD}" dt="2018-02-05T06:53:04.172" v="93"/>
          <ac:spMkLst>
            <pc:docMk/>
            <pc:sldMk cId="616504712" sldId="256"/>
            <ac:spMk id="2" creationId="{22F5C355-994D-4A55-BC71-8A21AB062C1C}"/>
          </ac:spMkLst>
        </pc:spChg>
        <pc:spChg chg="mod">
          <ac:chgData name="Overholtzer, Tori (over3363@vandals.uidaho.edu)" userId="10033FFF882952D3@LIVE.COM" providerId="AD" clId="Web-{543D7BE0-4CDE-4FF7-872B-B0924E51A3FD}" dt="2018-02-05T06:54:16.365" v="100"/>
          <ac:spMkLst>
            <pc:docMk/>
            <pc:sldMk cId="616504712" sldId="256"/>
            <ac:spMk id="3" creationId="{D3DB1963-5A72-43F7-A204-20E9CBD3604D}"/>
          </ac:spMkLst>
        </pc:spChg>
        <pc:picChg chg="add mod ord">
          <ac:chgData name="Overholtzer, Tori (over3363@vandals.uidaho.edu)" userId="10033FFF882952D3@LIVE.COM" providerId="AD" clId="Web-{543D7BE0-4CDE-4FF7-872B-B0924E51A3FD}" dt="2018-02-05T06:49:05.628" v="16"/>
          <ac:picMkLst>
            <pc:docMk/>
            <pc:sldMk cId="616504712" sldId="256"/>
            <ac:picMk id="4" creationId="{7850BE91-6533-4514-B4B7-DAF515E91CA1}"/>
          </ac:picMkLst>
        </pc:picChg>
        <pc:cxnChg chg="add">
          <ac:chgData name="Overholtzer, Tori (over3363@vandals.uidaho.edu)" userId="10033FFF882952D3@LIVE.COM" providerId="AD" clId="Web-{543D7BE0-4CDE-4FF7-872B-B0924E51A3FD}" dt="2018-02-05T06:49:05.628" v="16"/>
          <ac:cxnSpMkLst>
            <pc:docMk/>
            <pc:sldMk cId="616504712" sldId="256"/>
            <ac:cxnSpMk id="9" creationId="{E126E481-B945-4179-BD79-05E96E9B29E1}"/>
          </ac:cxnSpMkLst>
        </pc:cxnChg>
      </pc:sldChg>
      <pc:sldChg chg="modSp new">
        <pc:chgData name="Overholtzer, Tori (over3363@vandals.uidaho.edu)" userId="10033FFF882952D3@LIVE.COM" providerId="AD" clId="Web-{543D7BE0-4CDE-4FF7-872B-B0924E51A3FD}" dt="2018-02-05T07:00:37.342" v="121"/>
        <pc:sldMkLst>
          <pc:docMk/>
          <pc:sldMk cId="1369844665" sldId="257"/>
        </pc:sldMkLst>
        <pc:spChg chg="mod">
          <ac:chgData name="Overholtzer, Tori (over3363@vandals.uidaho.edu)" userId="10033FFF882952D3@LIVE.COM" providerId="AD" clId="Web-{543D7BE0-4CDE-4FF7-872B-B0924E51A3FD}" dt="2018-02-05T06:57:52.041" v="116"/>
          <ac:spMkLst>
            <pc:docMk/>
            <pc:sldMk cId="1369844665" sldId="257"/>
            <ac:spMk id="2" creationId="{A9637792-EE5A-41D2-9C57-FE445734962D}"/>
          </ac:spMkLst>
        </pc:spChg>
        <pc:spChg chg="mod">
          <ac:chgData name="Overholtzer, Tori (over3363@vandals.uidaho.edu)" userId="10033FFF882952D3@LIVE.COM" providerId="AD" clId="Web-{543D7BE0-4CDE-4FF7-872B-B0924E51A3FD}" dt="2018-02-05T07:00:37.342" v="121"/>
          <ac:spMkLst>
            <pc:docMk/>
            <pc:sldMk cId="1369844665" sldId="257"/>
            <ac:spMk id="3" creationId="{3E6A7173-13D9-4D03-AC3C-3F8EC406C5D1}"/>
          </ac:spMkLst>
        </pc:spChg>
      </pc:sldChg>
      <pc:sldChg chg="modSp new">
        <pc:chgData name="Overholtzer, Tori (over3363@vandals.uidaho.edu)" userId="10033FFF882952D3@LIVE.COM" providerId="AD" clId="Web-{543D7BE0-4CDE-4FF7-872B-B0924E51A3FD}" dt="2018-02-05T07:01:28.692" v="134"/>
        <pc:sldMkLst>
          <pc:docMk/>
          <pc:sldMk cId="2923041437" sldId="258"/>
        </pc:sldMkLst>
        <pc:spChg chg="mod">
          <ac:chgData name="Overholtzer, Tori (over3363@vandals.uidaho.edu)" userId="10033FFF882952D3@LIVE.COM" providerId="AD" clId="Web-{543D7BE0-4CDE-4FF7-872B-B0924E51A3FD}" dt="2018-02-05T07:01:28.692" v="134"/>
          <ac:spMkLst>
            <pc:docMk/>
            <pc:sldMk cId="2923041437" sldId="258"/>
            <ac:spMk id="3" creationId="{D9445AC2-96BD-4FDE-BBE6-ED493310DBE0}"/>
          </ac:spMkLst>
        </pc:spChg>
      </pc:sldChg>
      <pc:sldChg chg="modSp new">
        <pc:chgData name="Overholtzer, Tori (over3363@vandals.uidaho.edu)" userId="10033FFF882952D3@LIVE.COM" providerId="AD" clId="Web-{543D7BE0-4CDE-4FF7-872B-B0924E51A3FD}" dt="2018-02-05T07:02:09.070" v="137"/>
        <pc:sldMkLst>
          <pc:docMk/>
          <pc:sldMk cId="1355346897" sldId="259"/>
        </pc:sldMkLst>
        <pc:spChg chg="mod">
          <ac:chgData name="Overholtzer, Tori (over3363@vandals.uidaho.edu)" userId="10033FFF882952D3@LIVE.COM" providerId="AD" clId="Web-{543D7BE0-4CDE-4FF7-872B-B0924E51A3FD}" dt="2018-02-05T07:02:09.070" v="137"/>
          <ac:spMkLst>
            <pc:docMk/>
            <pc:sldMk cId="1355346897" sldId="259"/>
            <ac:spMk id="3" creationId="{B674D508-BAAF-4EB2-A418-99E833FA168F}"/>
          </ac:spMkLst>
        </pc:spChg>
      </pc:sldChg>
      <pc:sldChg chg="modSp new">
        <pc:chgData name="Overholtzer, Tori (over3363@vandals.uidaho.edu)" userId="10033FFF882952D3@LIVE.COM" providerId="AD" clId="Web-{543D7BE0-4CDE-4FF7-872B-B0924E51A3FD}" dt="2018-02-05T07:02:40.385" v="143"/>
        <pc:sldMkLst>
          <pc:docMk/>
          <pc:sldMk cId="1117069115" sldId="260"/>
        </pc:sldMkLst>
        <pc:spChg chg="mod">
          <ac:chgData name="Overholtzer, Tori (over3363@vandals.uidaho.edu)" userId="10033FFF882952D3@LIVE.COM" providerId="AD" clId="Web-{543D7BE0-4CDE-4FF7-872B-B0924E51A3FD}" dt="2018-02-05T07:02:40.385" v="143"/>
          <ac:spMkLst>
            <pc:docMk/>
            <pc:sldMk cId="1117069115" sldId="260"/>
            <ac:spMk id="3" creationId="{8199B666-C1EC-4912-A159-6566C9FBF3FD}"/>
          </ac:spMkLst>
        </pc:spChg>
      </pc:sldChg>
      <pc:sldChg chg="modSp new">
        <pc:chgData name="Overholtzer, Tori (over3363@vandals.uidaho.edu)" userId="10033FFF882952D3@LIVE.COM" providerId="AD" clId="Web-{543D7BE0-4CDE-4FF7-872B-B0924E51A3FD}" dt="2018-02-05T07:04:30.579" v="183"/>
        <pc:sldMkLst>
          <pc:docMk/>
          <pc:sldMk cId="2413837916" sldId="261"/>
        </pc:sldMkLst>
        <pc:spChg chg="mod">
          <ac:chgData name="Overholtzer, Tori (over3363@vandals.uidaho.edu)" userId="10033FFF882952D3@LIVE.COM" providerId="AD" clId="Web-{543D7BE0-4CDE-4FF7-872B-B0924E51A3FD}" dt="2018-02-05T07:04:21.422" v="178"/>
          <ac:spMkLst>
            <pc:docMk/>
            <pc:sldMk cId="2413837916" sldId="261"/>
            <ac:spMk id="2" creationId="{C08C061C-AAE1-4788-BCA4-C9D4FD4A999D}"/>
          </ac:spMkLst>
        </pc:spChg>
        <pc:spChg chg="mod">
          <ac:chgData name="Overholtzer, Tori (over3363@vandals.uidaho.edu)" userId="10033FFF882952D3@LIVE.COM" providerId="AD" clId="Web-{543D7BE0-4CDE-4FF7-872B-B0924E51A3FD}" dt="2018-02-05T07:04:30.579" v="183"/>
          <ac:spMkLst>
            <pc:docMk/>
            <pc:sldMk cId="2413837916" sldId="261"/>
            <ac:spMk id="3" creationId="{96AD7C91-3487-430B-8FF6-7A984579E4CF}"/>
          </ac:spMkLst>
        </pc:spChg>
      </pc:sldChg>
      <pc:sldChg chg="modSp add replId">
        <pc:chgData name="Overholtzer, Tori (over3363@vandals.uidaho.edu)" userId="10033FFF882952D3@LIVE.COM" providerId="AD" clId="Web-{543D7BE0-4CDE-4FF7-872B-B0924E51A3FD}" dt="2018-02-05T07:04:51.174" v="193"/>
        <pc:sldMkLst>
          <pc:docMk/>
          <pc:sldMk cId="1546444899" sldId="262"/>
        </pc:sldMkLst>
        <pc:spChg chg="mod">
          <ac:chgData name="Overholtzer, Tori (over3363@vandals.uidaho.edu)" userId="10033FFF882952D3@LIVE.COM" providerId="AD" clId="Web-{543D7BE0-4CDE-4FF7-872B-B0924E51A3FD}" dt="2018-02-05T07:04:44.877" v="186"/>
          <ac:spMkLst>
            <pc:docMk/>
            <pc:sldMk cId="1546444899" sldId="262"/>
            <ac:spMk id="2" creationId="{C08C061C-AAE1-4788-BCA4-C9D4FD4A999D}"/>
          </ac:spMkLst>
        </pc:spChg>
        <pc:spChg chg="mod">
          <ac:chgData name="Overholtzer, Tori (over3363@vandals.uidaho.edu)" userId="10033FFF882952D3@LIVE.COM" providerId="AD" clId="Web-{543D7BE0-4CDE-4FF7-872B-B0924E51A3FD}" dt="2018-02-05T07:04:51.174" v="193"/>
          <ac:spMkLst>
            <pc:docMk/>
            <pc:sldMk cId="1546444899" sldId="262"/>
            <ac:spMk id="3" creationId="{96AD7C91-3487-430B-8FF6-7A984579E4CF}"/>
          </ac:spMkLst>
        </pc:spChg>
      </pc:sldChg>
      <pc:sldChg chg="modSp add replId">
        <pc:chgData name="Overholtzer, Tori (over3363@vandals.uidaho.edu)" userId="10033FFF882952D3@LIVE.COM" providerId="AD" clId="Web-{543D7BE0-4CDE-4FF7-872B-B0924E51A3FD}" dt="2018-02-05T07:05:38.021" v="203"/>
        <pc:sldMkLst>
          <pc:docMk/>
          <pc:sldMk cId="967061341" sldId="263"/>
        </pc:sldMkLst>
        <pc:spChg chg="mod">
          <ac:chgData name="Overholtzer, Tori (over3363@vandals.uidaho.edu)" userId="10033FFF882952D3@LIVE.COM" providerId="AD" clId="Web-{543D7BE0-4CDE-4FF7-872B-B0924E51A3FD}" dt="2018-02-05T07:05:38.021" v="203"/>
          <ac:spMkLst>
            <pc:docMk/>
            <pc:sldMk cId="967061341" sldId="263"/>
            <ac:spMk id="2" creationId="{C08C061C-AAE1-4788-BCA4-C9D4FD4A999D}"/>
          </ac:spMkLst>
        </pc:spChg>
        <pc:spChg chg="mod">
          <ac:chgData name="Overholtzer, Tori (over3363@vandals.uidaho.edu)" userId="10033FFF882952D3@LIVE.COM" providerId="AD" clId="Web-{543D7BE0-4CDE-4FF7-872B-B0924E51A3FD}" dt="2018-02-05T07:05:07.300" v="200"/>
          <ac:spMkLst>
            <pc:docMk/>
            <pc:sldMk cId="967061341" sldId="263"/>
            <ac:spMk id="3" creationId="{96AD7C91-3487-430B-8FF6-7A984579E4CF}"/>
          </ac:spMkLst>
        </pc:spChg>
      </pc:sldChg>
      <pc:sldChg chg="modSp add replId">
        <pc:chgData name="Overholtzer, Tori (over3363@vandals.uidaho.edu)" userId="10033FFF882952D3@LIVE.COM" providerId="AD" clId="Web-{543D7BE0-4CDE-4FF7-872B-B0924E51A3FD}" dt="2018-02-05T07:06:06.714" v="214"/>
        <pc:sldMkLst>
          <pc:docMk/>
          <pc:sldMk cId="997544756" sldId="264"/>
        </pc:sldMkLst>
        <pc:spChg chg="mod">
          <ac:chgData name="Overholtzer, Tori (over3363@vandals.uidaho.edu)" userId="10033FFF882952D3@LIVE.COM" providerId="AD" clId="Web-{543D7BE0-4CDE-4FF7-872B-B0924E51A3FD}" dt="2018-02-05T07:06:02.230" v="208"/>
          <ac:spMkLst>
            <pc:docMk/>
            <pc:sldMk cId="997544756" sldId="264"/>
            <ac:spMk id="2" creationId="{C08C061C-AAE1-4788-BCA4-C9D4FD4A999D}"/>
          </ac:spMkLst>
        </pc:spChg>
        <pc:spChg chg="mod">
          <ac:chgData name="Overholtzer, Tori (over3363@vandals.uidaho.edu)" userId="10033FFF882952D3@LIVE.COM" providerId="AD" clId="Web-{543D7BE0-4CDE-4FF7-872B-B0924E51A3FD}" dt="2018-02-05T07:06:06.714" v="214"/>
          <ac:spMkLst>
            <pc:docMk/>
            <pc:sldMk cId="997544756" sldId="264"/>
            <ac:spMk id="3" creationId="{96AD7C91-3487-430B-8FF6-7A984579E4CF}"/>
          </ac:spMkLst>
        </pc:spChg>
      </pc:sldChg>
      <pc:sldChg chg="modSp add replId">
        <pc:chgData name="Overholtzer, Tori (over3363@vandals.uidaho.edu)" userId="10033FFF882952D3@LIVE.COM" providerId="AD" clId="Web-{543D7BE0-4CDE-4FF7-872B-B0924E51A3FD}" dt="2018-02-05T07:06:41.143" v="230"/>
        <pc:sldMkLst>
          <pc:docMk/>
          <pc:sldMk cId="2339528258" sldId="265"/>
        </pc:sldMkLst>
        <pc:spChg chg="mod">
          <ac:chgData name="Overholtzer, Tori (over3363@vandals.uidaho.edu)" userId="10033FFF882952D3@LIVE.COM" providerId="AD" clId="Web-{543D7BE0-4CDE-4FF7-872B-B0924E51A3FD}" dt="2018-02-05T07:06:33.330" v="216"/>
          <ac:spMkLst>
            <pc:docMk/>
            <pc:sldMk cId="2339528258" sldId="265"/>
            <ac:spMk id="2" creationId="{C08C061C-AAE1-4788-BCA4-C9D4FD4A999D}"/>
          </ac:spMkLst>
        </pc:spChg>
        <pc:spChg chg="mod">
          <ac:chgData name="Overholtzer, Tori (over3363@vandals.uidaho.edu)" userId="10033FFF882952D3@LIVE.COM" providerId="AD" clId="Web-{543D7BE0-4CDE-4FF7-872B-B0924E51A3FD}" dt="2018-02-05T07:06:41.143" v="230"/>
          <ac:spMkLst>
            <pc:docMk/>
            <pc:sldMk cId="2339528258" sldId="265"/>
            <ac:spMk id="3" creationId="{96AD7C91-3487-430B-8FF6-7A984579E4CF}"/>
          </ac:spMkLst>
        </pc:spChg>
      </pc:sldChg>
      <pc:sldChg chg="modSp add replId">
        <pc:chgData name="Overholtzer, Tori (over3363@vandals.uidaho.edu)" userId="10033FFF882952D3@LIVE.COM" providerId="AD" clId="Web-{543D7BE0-4CDE-4FF7-872B-B0924E51A3FD}" dt="2018-02-05T07:07:02.599" v="238"/>
        <pc:sldMkLst>
          <pc:docMk/>
          <pc:sldMk cId="2613238250" sldId="266"/>
        </pc:sldMkLst>
        <pc:spChg chg="mod">
          <ac:chgData name="Overholtzer, Tori (over3363@vandals.uidaho.edu)" userId="10033FFF882952D3@LIVE.COM" providerId="AD" clId="Web-{543D7BE0-4CDE-4FF7-872B-B0924E51A3FD}" dt="2018-02-05T07:06:58.676" v="233"/>
          <ac:spMkLst>
            <pc:docMk/>
            <pc:sldMk cId="2613238250" sldId="266"/>
            <ac:spMk id="2" creationId="{C08C061C-AAE1-4788-BCA4-C9D4FD4A999D}"/>
          </ac:spMkLst>
        </pc:spChg>
        <pc:spChg chg="mod">
          <ac:chgData name="Overholtzer, Tori (over3363@vandals.uidaho.edu)" userId="10033FFF882952D3@LIVE.COM" providerId="AD" clId="Web-{543D7BE0-4CDE-4FF7-872B-B0924E51A3FD}" dt="2018-02-05T07:07:02.599" v="238"/>
          <ac:spMkLst>
            <pc:docMk/>
            <pc:sldMk cId="2613238250" sldId="266"/>
            <ac:spMk id="3" creationId="{96AD7C91-3487-430B-8FF6-7A984579E4CF}"/>
          </ac:spMkLst>
        </pc:spChg>
      </pc:sldChg>
      <pc:sldChg chg="modSp add replId">
        <pc:chgData name="Overholtzer, Tori (over3363@vandals.uidaho.edu)" userId="10033FFF882952D3@LIVE.COM" providerId="AD" clId="Web-{543D7BE0-4CDE-4FF7-872B-B0924E51A3FD}" dt="2018-02-05T07:07:33.991" v="269"/>
        <pc:sldMkLst>
          <pc:docMk/>
          <pc:sldMk cId="2099523890" sldId="267"/>
        </pc:sldMkLst>
        <pc:spChg chg="mod">
          <ac:chgData name="Overholtzer, Tori (over3363@vandals.uidaho.edu)" userId="10033FFF882952D3@LIVE.COM" providerId="AD" clId="Web-{543D7BE0-4CDE-4FF7-872B-B0924E51A3FD}" dt="2018-02-05T07:07:25.850" v="256"/>
          <ac:spMkLst>
            <pc:docMk/>
            <pc:sldMk cId="2099523890" sldId="267"/>
            <ac:spMk id="2" creationId="{C08C061C-AAE1-4788-BCA4-C9D4FD4A999D}"/>
          </ac:spMkLst>
        </pc:spChg>
        <pc:spChg chg="mod">
          <ac:chgData name="Overholtzer, Tori (over3363@vandals.uidaho.edu)" userId="10033FFF882952D3@LIVE.COM" providerId="AD" clId="Web-{543D7BE0-4CDE-4FF7-872B-B0924E51A3FD}" dt="2018-02-05T07:07:33.991" v="269"/>
          <ac:spMkLst>
            <pc:docMk/>
            <pc:sldMk cId="2099523890" sldId="267"/>
            <ac:spMk id="3" creationId="{96AD7C91-3487-430B-8FF6-7A984579E4CF}"/>
          </ac:spMkLst>
        </pc:spChg>
      </pc:sldChg>
    </pc:docChg>
  </pc:docChgLst>
  <pc:docChgLst>
    <pc:chgData name="Barnes, Simon (barn2394@vandals.uidaho.edu)" userId="1003000087EE892E@LIVE.COM" providerId="AD" clId="Web-{D54E2CF1-BF6E-438D-95C6-06BB4DE92C3F}"/>
    <pc:docChg chg="modSld">
      <pc:chgData name="Barnes, Simon (barn2394@vandals.uidaho.edu)" userId="1003000087EE892E@LIVE.COM" providerId="AD" clId="Web-{D54E2CF1-BF6E-438D-95C6-06BB4DE92C3F}" dt="2018-02-06T07:10:02.659" v="16"/>
      <pc:docMkLst>
        <pc:docMk/>
      </pc:docMkLst>
      <pc:sldChg chg="modSp">
        <pc:chgData name="Barnes, Simon (barn2394@vandals.uidaho.edu)" userId="1003000087EE892E@LIVE.COM" providerId="AD" clId="Web-{D54E2CF1-BF6E-438D-95C6-06BB4DE92C3F}" dt="2018-02-06T07:10:02.659" v="15"/>
        <pc:sldMkLst>
          <pc:docMk/>
          <pc:sldMk cId="2339528258" sldId="265"/>
        </pc:sldMkLst>
        <pc:spChg chg="mod">
          <ac:chgData name="Barnes, Simon (barn2394@vandals.uidaho.edu)" userId="1003000087EE892E@LIVE.COM" providerId="AD" clId="Web-{D54E2CF1-BF6E-438D-95C6-06BB4DE92C3F}" dt="2018-02-06T07:10:02.659" v="15"/>
          <ac:spMkLst>
            <pc:docMk/>
            <pc:sldMk cId="2339528258" sldId="265"/>
            <ac:spMk id="3" creationId="{96AD7C91-3487-430B-8FF6-7A984579E4CF}"/>
          </ac:spMkLst>
        </pc:spChg>
      </pc:sldChg>
      <pc:sldChg chg="addSp delSp modSp">
        <pc:chgData name="Barnes, Simon (barn2394@vandals.uidaho.edu)" userId="1003000087EE892E@LIVE.COM" providerId="AD" clId="Web-{D54E2CF1-BF6E-438D-95C6-06BB4DE92C3F}" dt="2018-02-06T07:07:55.367" v="8"/>
        <pc:sldMkLst>
          <pc:docMk/>
          <pc:sldMk cId="2054451826" sldId="271"/>
        </pc:sldMkLst>
        <pc:spChg chg="del">
          <ac:chgData name="Barnes, Simon (barn2394@vandals.uidaho.edu)" userId="1003000087EE892E@LIVE.COM" providerId="AD" clId="Web-{D54E2CF1-BF6E-438D-95C6-06BB4DE92C3F}" dt="2018-02-06T07:06:58.114" v="0"/>
          <ac:spMkLst>
            <pc:docMk/>
            <pc:sldMk cId="2054451826" sldId="271"/>
            <ac:spMk id="7" creationId="{BD5D35F0-9888-46D3-B892-1912A3D44CE8}"/>
          </ac:spMkLst>
        </pc:spChg>
        <pc:picChg chg="add mod ord">
          <ac:chgData name="Barnes, Simon (barn2394@vandals.uidaho.edu)" userId="1003000087EE892E@LIVE.COM" providerId="AD" clId="Web-{D54E2CF1-BF6E-438D-95C6-06BB4DE92C3F}" dt="2018-02-06T07:07:55.367" v="8"/>
          <ac:picMkLst>
            <pc:docMk/>
            <pc:sldMk cId="2054451826" sldId="271"/>
            <ac:picMk id="2" creationId="{57E63F29-F946-4553-98BB-D4E88DBD419B}"/>
          </ac:picMkLst>
        </pc:picChg>
      </pc:sldChg>
    </pc:docChg>
  </pc:docChgLst>
  <pc:docChgLst>
    <pc:chgData name="Durkin, Zane (durk7832@vandals.uidaho.edu)" userId="10030000964C7464@LIVE.COM" providerId="AD" clId="Web-{DF01EF44-6B01-4FC4-B8AF-86893A1C733D}"/>
    <pc:docChg chg="addSld modSld modSection">
      <pc:chgData name="Durkin, Zane (durk7832@vandals.uidaho.edu)" userId="10030000964C7464@LIVE.COM" providerId="AD" clId="Web-{DF01EF44-6B01-4FC4-B8AF-86893A1C733D}" dt="2018-02-06T06:14:36.204" v="42"/>
      <pc:docMkLst>
        <pc:docMk/>
      </pc:docMkLst>
      <pc:sldChg chg="addSp delSp modSp new">
        <pc:chgData name="Durkin, Zane (durk7832@vandals.uidaho.edu)" userId="10030000964C7464@LIVE.COM" providerId="AD" clId="Web-{DF01EF44-6B01-4FC4-B8AF-86893A1C733D}" dt="2018-02-06T06:14:36.204" v="42"/>
        <pc:sldMkLst>
          <pc:docMk/>
          <pc:sldMk cId="1822038995" sldId="269"/>
        </pc:sldMkLst>
        <pc:spChg chg="mod">
          <ac:chgData name="Durkin, Zane (durk7832@vandals.uidaho.edu)" userId="10030000964C7464@LIVE.COM" providerId="AD" clId="Web-{DF01EF44-6B01-4FC4-B8AF-86893A1C733D}" dt="2018-02-06T06:14:36.204" v="42"/>
          <ac:spMkLst>
            <pc:docMk/>
            <pc:sldMk cId="1822038995" sldId="269"/>
            <ac:spMk id="2" creationId="{9CE8FF11-B5C4-43AB-B574-386540030BC3}"/>
          </ac:spMkLst>
        </pc:spChg>
        <pc:spChg chg="del">
          <ac:chgData name="Durkin, Zane (durk7832@vandals.uidaho.edu)" userId="10030000964C7464@LIVE.COM" providerId="AD" clId="Web-{DF01EF44-6B01-4FC4-B8AF-86893A1C733D}" dt="2018-02-06T06:13:24.777" v="1"/>
          <ac:spMkLst>
            <pc:docMk/>
            <pc:sldMk cId="1822038995" sldId="269"/>
            <ac:spMk id="3" creationId="{9B4B4F54-5932-4E83-95C3-5AE1C5E73E4C}"/>
          </ac:spMkLst>
        </pc:spChg>
        <pc:picChg chg="add mod ord modCrop">
          <ac:chgData name="Durkin, Zane (durk7832@vandals.uidaho.edu)" userId="10030000964C7464@LIVE.COM" providerId="AD" clId="Web-{DF01EF44-6B01-4FC4-B8AF-86893A1C733D}" dt="2018-02-06T06:13:56.312" v="10"/>
          <ac:picMkLst>
            <pc:docMk/>
            <pc:sldMk cId="1822038995" sldId="269"/>
            <ac:picMk id="4" creationId="{418E6ACE-9DEB-4EC2-B882-AF834F364F36}"/>
          </ac:picMkLst>
        </pc:picChg>
      </pc:sldChg>
    </pc:docChg>
  </pc:docChgLst>
  <pc:docChgLst>
    <pc:chgData name="Overholtzer, Tori (over3363@vandals.uidaho.edu)" userId="10033FFF882952D3@LIVE.COM" providerId="AD" clId="Web-{8D127390-EB9C-45E1-8441-196CA02DC216}"/>
    <pc:docChg chg="modSld">
      <pc:chgData name="Overholtzer, Tori (over3363@vandals.uidaho.edu)" userId="10033FFF882952D3@LIVE.COM" providerId="AD" clId="Web-{8D127390-EB9C-45E1-8441-196CA02DC216}" dt="2018-02-06T14:09:08.331" v="270"/>
      <pc:docMkLst>
        <pc:docMk/>
      </pc:docMkLst>
      <pc:sldChg chg="modSp">
        <pc:chgData name="Overholtzer, Tori (over3363@vandals.uidaho.edu)" userId="10033FFF882952D3@LIVE.COM" providerId="AD" clId="Web-{8D127390-EB9C-45E1-8441-196CA02DC216}" dt="2018-02-06T14:09:08.331" v="269"/>
        <pc:sldMkLst>
          <pc:docMk/>
          <pc:sldMk cId="521867622" sldId="274"/>
        </pc:sldMkLst>
        <pc:spChg chg="mod">
          <ac:chgData name="Overholtzer, Tori (over3363@vandals.uidaho.edu)" userId="10033FFF882952D3@LIVE.COM" providerId="AD" clId="Web-{8D127390-EB9C-45E1-8441-196CA02DC216}" dt="2018-02-06T14:09:08.331" v="269"/>
          <ac:spMkLst>
            <pc:docMk/>
            <pc:sldMk cId="521867622" sldId="274"/>
            <ac:spMk id="3" creationId="{96AD7C91-3487-430B-8FF6-7A984579E4CF}"/>
          </ac:spMkLst>
        </pc:spChg>
      </pc:sldChg>
    </pc:docChg>
  </pc:docChgLst>
  <pc:docChgLst>
    <pc:chgData name="McNurlin, Alex (mcnu5088@vandals.uidaho.edu)" userId="10033FFF87D326DE@LIVE.COM" providerId="AD" clId="Web-{5646AD3A-3B84-477A-8BC0-9AA197F2436D}"/>
    <pc:docChg chg="addSld modSld modSection">
      <pc:chgData name="McNurlin, Alex (mcnu5088@vandals.uidaho.edu)" userId="10033FFF87D326DE@LIVE.COM" providerId="AD" clId="Web-{5646AD3A-3B84-477A-8BC0-9AA197F2436D}" dt="2018-02-06T06:34:11.843" v="435"/>
      <pc:docMkLst>
        <pc:docMk/>
      </pc:docMkLst>
      <pc:sldChg chg="modSp">
        <pc:chgData name="McNurlin, Alex (mcnu5088@vandals.uidaho.edu)" userId="10033FFF87D326DE@LIVE.COM" providerId="AD" clId="Web-{5646AD3A-3B84-477A-8BC0-9AA197F2436D}" dt="2018-02-06T06:33:45.483" v="429"/>
        <pc:sldMkLst>
          <pc:docMk/>
          <pc:sldMk cId="967061341" sldId="263"/>
        </pc:sldMkLst>
        <pc:spChg chg="mod">
          <ac:chgData name="McNurlin, Alex (mcnu5088@vandals.uidaho.edu)" userId="10033FFF87D326DE@LIVE.COM" providerId="AD" clId="Web-{5646AD3A-3B84-477A-8BC0-9AA197F2436D}" dt="2018-02-06T06:33:45.483" v="429"/>
          <ac:spMkLst>
            <pc:docMk/>
            <pc:sldMk cId="967061341" sldId="263"/>
            <ac:spMk id="3" creationId="{96AD7C91-3487-430B-8FF6-7A984579E4CF}"/>
          </ac:spMkLst>
        </pc:spChg>
      </pc:sldChg>
      <pc:sldChg chg="addSp delSp modSp new">
        <pc:chgData name="McNurlin, Alex (mcnu5088@vandals.uidaho.edu)" userId="10033FFF87D326DE@LIVE.COM" providerId="AD" clId="Web-{5646AD3A-3B84-477A-8BC0-9AA197F2436D}" dt="2018-02-06T06:34:11.843" v="435"/>
        <pc:sldMkLst>
          <pc:docMk/>
          <pc:sldMk cId="3101517038" sldId="270"/>
        </pc:sldMkLst>
        <pc:spChg chg="del">
          <ac:chgData name="McNurlin, Alex (mcnu5088@vandals.uidaho.edu)" userId="10033FFF87D326DE@LIVE.COM" providerId="AD" clId="Web-{5646AD3A-3B84-477A-8BC0-9AA197F2436D}" dt="2018-02-06T06:34:04.390" v="433"/>
          <ac:spMkLst>
            <pc:docMk/>
            <pc:sldMk cId="3101517038" sldId="270"/>
            <ac:spMk id="2" creationId="{BB201563-2CCA-4689-B74D-40A8911F9B46}"/>
          </ac:spMkLst>
        </pc:spChg>
        <pc:spChg chg="del">
          <ac:chgData name="McNurlin, Alex (mcnu5088@vandals.uidaho.edu)" userId="10033FFF87D326DE@LIVE.COM" providerId="AD" clId="Web-{5646AD3A-3B84-477A-8BC0-9AA197F2436D}" dt="2018-02-06T06:33:58.624" v="432"/>
          <ac:spMkLst>
            <pc:docMk/>
            <pc:sldMk cId="3101517038" sldId="270"/>
            <ac:spMk id="3" creationId="{7B5972BF-0C93-42C9-B3C7-1AB922156390}"/>
          </ac:spMkLst>
        </pc:spChg>
        <pc:picChg chg="add mod ord">
          <ac:chgData name="McNurlin, Alex (mcnu5088@vandals.uidaho.edu)" userId="10033FFF87D326DE@LIVE.COM" providerId="AD" clId="Web-{5646AD3A-3B84-477A-8BC0-9AA197F2436D}" dt="2018-02-06T06:34:11.843" v="435"/>
          <ac:picMkLst>
            <pc:docMk/>
            <pc:sldMk cId="3101517038" sldId="270"/>
            <ac:picMk id="4" creationId="{B952B9CD-C24B-4E2A-A096-DCA630BE3494}"/>
          </ac:picMkLst>
        </pc:picChg>
      </pc:sldChg>
    </pc:docChg>
  </pc:docChgLst>
  <pc:docChgLst>
    <pc:chgData name="McNurlin, Alex (mcnu5088@vandals.uidaho.edu)" userId="10033FFF87D326DE@LIVE.COM" providerId="AD" clId="Web-{976DB1C2-30D8-4D42-BAA6-C6FDA97CF98E}"/>
    <pc:docChg chg="modSld">
      <pc:chgData name="McNurlin, Alex (mcnu5088@vandals.uidaho.edu)" userId="10033FFF87D326DE@LIVE.COM" providerId="AD" clId="Web-{976DB1C2-30D8-4D42-BAA6-C6FDA97CF98E}" dt="2018-02-06T06:46:55.728" v="76"/>
      <pc:docMkLst>
        <pc:docMk/>
      </pc:docMkLst>
      <pc:sldChg chg="modSp">
        <pc:chgData name="McNurlin, Alex (mcnu5088@vandals.uidaho.edu)" userId="10033FFF87D326DE@LIVE.COM" providerId="AD" clId="Web-{976DB1C2-30D8-4D42-BAA6-C6FDA97CF98E}" dt="2018-02-06T06:46:24.118" v="74"/>
        <pc:sldMkLst>
          <pc:docMk/>
          <pc:sldMk cId="967061341" sldId="263"/>
        </pc:sldMkLst>
        <pc:spChg chg="mod">
          <ac:chgData name="McNurlin, Alex (mcnu5088@vandals.uidaho.edu)" userId="10033FFF87D326DE@LIVE.COM" providerId="AD" clId="Web-{976DB1C2-30D8-4D42-BAA6-C6FDA97CF98E}" dt="2018-02-06T06:46:24.118" v="74"/>
          <ac:spMkLst>
            <pc:docMk/>
            <pc:sldMk cId="967061341" sldId="263"/>
            <ac:spMk id="3" creationId="{96AD7C91-3487-430B-8FF6-7A984579E4CF}"/>
          </ac:spMkLst>
        </pc:spChg>
      </pc:sldChg>
      <pc:sldChg chg="addSp delSp modSp">
        <pc:chgData name="McNurlin, Alex (mcnu5088@vandals.uidaho.edu)" userId="10033FFF87D326DE@LIVE.COM" providerId="AD" clId="Web-{976DB1C2-30D8-4D42-BAA6-C6FDA97CF98E}" dt="2018-02-06T06:46:55.728" v="76"/>
        <pc:sldMkLst>
          <pc:docMk/>
          <pc:sldMk cId="3101517038" sldId="270"/>
        </pc:sldMkLst>
        <pc:spChg chg="add del mod">
          <ac:chgData name="McNurlin, Alex (mcnu5088@vandals.uidaho.edu)" userId="10033FFF87D326DE@LIVE.COM" providerId="AD" clId="Web-{976DB1C2-30D8-4D42-BAA6-C6FDA97CF98E}" dt="2018-02-06T06:42:10.037" v="1"/>
          <ac:spMkLst>
            <pc:docMk/>
            <pc:sldMk cId="3101517038" sldId="270"/>
            <ac:spMk id="6" creationId="{85F7A496-015D-45BE-B44E-6A17E21D15B6}"/>
          </ac:spMkLst>
        </pc:spChg>
        <pc:picChg chg="del">
          <ac:chgData name="McNurlin, Alex (mcnu5088@vandals.uidaho.edu)" userId="10033FFF87D326DE@LIVE.COM" providerId="AD" clId="Web-{976DB1C2-30D8-4D42-BAA6-C6FDA97CF98E}" dt="2018-02-06T06:41:58.740" v="0"/>
          <ac:picMkLst>
            <pc:docMk/>
            <pc:sldMk cId="3101517038" sldId="270"/>
            <ac:picMk id="4" creationId="{B952B9CD-C24B-4E2A-A096-DCA630BE3494}"/>
          </ac:picMkLst>
        </pc:picChg>
        <pc:picChg chg="add mod ord">
          <ac:chgData name="McNurlin, Alex (mcnu5088@vandals.uidaho.edu)" userId="10033FFF87D326DE@LIVE.COM" providerId="AD" clId="Web-{976DB1C2-30D8-4D42-BAA6-C6FDA97CF98E}" dt="2018-02-06T06:46:55.728" v="76"/>
          <ac:picMkLst>
            <pc:docMk/>
            <pc:sldMk cId="3101517038" sldId="270"/>
            <ac:picMk id="7" creationId="{F05FC2BA-8C9A-4E27-9B5F-1882D394A9A9}"/>
          </ac:picMkLst>
        </pc:picChg>
      </pc:sldChg>
    </pc:docChg>
  </pc:docChgLst>
  <pc:docChgLst>
    <pc:chgData name="Durkin, Zane (durk7832@vandals.uidaho.edu)" userId="10030000964C7464@LIVE.COM" providerId="AD" clId="Web-{4102516A-37EA-4181-AF6F-1CE057912F40}"/>
    <pc:docChg chg="modSld">
      <pc:chgData name="Durkin, Zane (durk7832@vandals.uidaho.edu)" userId="10030000964C7464@LIVE.COM" providerId="AD" clId="Web-{4102516A-37EA-4181-AF6F-1CE057912F40}" dt="2018-02-06T08:55:13.707" v="357"/>
      <pc:docMkLst>
        <pc:docMk/>
      </pc:docMkLst>
      <pc:sldChg chg="modSp">
        <pc:chgData name="Durkin, Zane (durk7832@vandals.uidaho.edu)" userId="10030000964C7464@LIVE.COM" providerId="AD" clId="Web-{4102516A-37EA-4181-AF6F-1CE057912F40}" dt="2018-02-06T08:55:13.707" v="356"/>
        <pc:sldMkLst>
          <pc:docMk/>
          <pc:sldMk cId="997544756" sldId="264"/>
        </pc:sldMkLst>
        <pc:spChg chg="mod">
          <ac:chgData name="Durkin, Zane (durk7832@vandals.uidaho.edu)" userId="10030000964C7464@LIVE.COM" providerId="AD" clId="Web-{4102516A-37EA-4181-AF6F-1CE057912F40}" dt="2018-02-06T08:55:13.707" v="356"/>
          <ac:spMkLst>
            <pc:docMk/>
            <pc:sldMk cId="997544756" sldId="264"/>
            <ac:spMk id="3" creationId="{96AD7C91-3487-430B-8FF6-7A984579E4CF}"/>
          </ac:spMkLst>
        </pc:spChg>
      </pc:sldChg>
    </pc:docChg>
  </pc:docChgLst>
  <pc:docChgLst>
    <pc:chgData name="Olivas, Jorge (oliv5694@vandals.uidaho.edu)" userId="d5c88b63-8726-4bd3-ba56-3f74b0363dc2" providerId="ADAL" clId="{2E82B2A5-0CBF-4D47-B6AF-837EDC85906A}"/>
    <pc:docChg chg="undo custSel addSld delSld modSld">
      <pc:chgData name="Olivas, Jorge (oliv5694@vandals.uidaho.edu)" userId="d5c88b63-8726-4bd3-ba56-3f74b0363dc2" providerId="ADAL" clId="{2E82B2A5-0CBF-4D47-B6AF-837EDC85906A}" dt="2018-02-06T10:00:27.465" v="520" actId="26606"/>
      <pc:docMkLst>
        <pc:docMk/>
      </pc:docMkLst>
      <pc:sldChg chg="modSp">
        <pc:chgData name="Olivas, Jorge (oliv5694@vandals.uidaho.edu)" userId="d5c88b63-8726-4bd3-ba56-3f74b0363dc2" providerId="ADAL" clId="{2E82B2A5-0CBF-4D47-B6AF-837EDC85906A}" dt="2018-02-06T09:59:12.149" v="499" actId="20577"/>
        <pc:sldMkLst>
          <pc:docMk/>
          <pc:sldMk cId="1546444899" sldId="262"/>
        </pc:sldMkLst>
        <pc:spChg chg="mod">
          <ac:chgData name="Olivas, Jorge (oliv5694@vandals.uidaho.edu)" userId="d5c88b63-8726-4bd3-ba56-3f74b0363dc2" providerId="ADAL" clId="{2E82B2A5-0CBF-4D47-B6AF-837EDC85906A}" dt="2018-02-06T09:59:12.149" v="499" actId="20577"/>
          <ac:spMkLst>
            <pc:docMk/>
            <pc:sldMk cId="1546444899" sldId="262"/>
            <ac:spMk id="3" creationId="{96AD7C91-3487-430B-8FF6-7A984579E4CF}"/>
          </ac:spMkLst>
        </pc:spChg>
      </pc:sldChg>
      <pc:sldChg chg="modSp">
        <pc:chgData name="Olivas, Jorge (oliv5694@vandals.uidaho.edu)" userId="d5c88b63-8726-4bd3-ba56-3f74b0363dc2" providerId="ADAL" clId="{2E82B2A5-0CBF-4D47-B6AF-837EDC85906A}" dt="2018-02-06T09:59:26.034" v="501" actId="1076"/>
        <pc:sldMkLst>
          <pc:docMk/>
          <pc:sldMk cId="3101517038" sldId="270"/>
        </pc:sldMkLst>
        <pc:picChg chg="mod">
          <ac:chgData name="Olivas, Jorge (oliv5694@vandals.uidaho.edu)" userId="d5c88b63-8726-4bd3-ba56-3f74b0363dc2" providerId="ADAL" clId="{2E82B2A5-0CBF-4D47-B6AF-837EDC85906A}" dt="2018-02-06T09:59:26.034" v="501" actId="1076"/>
          <ac:picMkLst>
            <pc:docMk/>
            <pc:sldMk cId="3101517038" sldId="270"/>
            <ac:picMk id="7" creationId="{F05FC2BA-8C9A-4E27-9B5F-1882D394A9A9}"/>
          </ac:picMkLst>
        </pc:picChg>
      </pc:sldChg>
      <pc:sldChg chg="addSp delSp modSp">
        <pc:chgData name="Olivas, Jorge (oliv5694@vandals.uidaho.edu)" userId="d5c88b63-8726-4bd3-ba56-3f74b0363dc2" providerId="ADAL" clId="{2E82B2A5-0CBF-4D47-B6AF-837EDC85906A}" dt="2018-02-06T10:00:27.465" v="520" actId="26606"/>
        <pc:sldMkLst>
          <pc:docMk/>
          <pc:sldMk cId="1955278001" sldId="272"/>
        </pc:sldMkLst>
        <pc:spChg chg="add mod">
          <ac:chgData name="Olivas, Jorge (oliv5694@vandals.uidaho.edu)" userId="d5c88b63-8726-4bd3-ba56-3f74b0363dc2" providerId="ADAL" clId="{2E82B2A5-0CBF-4D47-B6AF-837EDC85906A}" dt="2018-02-06T10:00:27.465" v="520" actId="26606"/>
          <ac:spMkLst>
            <pc:docMk/>
            <pc:sldMk cId="1955278001" sldId="272"/>
            <ac:spMk id="3" creationId="{DB445A26-7DC8-496B-A256-A3699483FC0B}"/>
          </ac:spMkLst>
        </pc:spChg>
        <pc:spChg chg="add del">
          <ac:chgData name="Olivas, Jorge (oliv5694@vandals.uidaho.edu)" userId="d5c88b63-8726-4bd3-ba56-3f74b0363dc2" providerId="ADAL" clId="{2E82B2A5-0CBF-4D47-B6AF-837EDC85906A}" dt="2018-02-06T10:00:20.509" v="510" actId="26606"/>
          <ac:spMkLst>
            <pc:docMk/>
            <pc:sldMk cId="1955278001" sldId="272"/>
            <ac:spMk id="8" creationId="{047C8CCB-F95D-4249-92DD-651249D3535A}"/>
          </ac:spMkLst>
        </pc:spChg>
        <pc:spChg chg="add del">
          <ac:chgData name="Olivas, Jorge (oliv5694@vandals.uidaho.edu)" userId="d5c88b63-8726-4bd3-ba56-3f74b0363dc2" providerId="ADAL" clId="{2E82B2A5-0CBF-4D47-B6AF-837EDC85906A}" dt="2018-02-06T10:00:21.283" v="512" actId="26606"/>
          <ac:spMkLst>
            <pc:docMk/>
            <pc:sldMk cId="1955278001" sldId="272"/>
            <ac:spMk id="10" creationId="{AB45A142-4255-493C-8284-5D566C121B10}"/>
          </ac:spMkLst>
        </pc:spChg>
        <pc:spChg chg="add del">
          <ac:chgData name="Olivas, Jorge (oliv5694@vandals.uidaho.edu)" userId="d5c88b63-8726-4bd3-ba56-3f74b0363dc2" providerId="ADAL" clId="{2E82B2A5-0CBF-4D47-B6AF-837EDC85906A}" dt="2018-02-06T10:00:21.721" v="514" actId="26606"/>
          <ac:spMkLst>
            <pc:docMk/>
            <pc:sldMk cId="1955278001" sldId="272"/>
            <ac:spMk id="14" creationId="{047C8CCB-F95D-4249-92DD-651249D3535A}"/>
          </ac:spMkLst>
        </pc:spChg>
        <pc:spChg chg="add del">
          <ac:chgData name="Olivas, Jorge (oliv5694@vandals.uidaho.edu)" userId="d5c88b63-8726-4bd3-ba56-3f74b0363dc2" providerId="ADAL" clId="{2E82B2A5-0CBF-4D47-B6AF-837EDC85906A}" dt="2018-02-06T10:00:22.609" v="516" actId="26606"/>
          <ac:spMkLst>
            <pc:docMk/>
            <pc:sldMk cId="1955278001" sldId="272"/>
            <ac:spMk id="16" creationId="{AB45A142-4255-493C-8284-5D566C121B10}"/>
          </ac:spMkLst>
        </pc:spChg>
        <pc:spChg chg="add del">
          <ac:chgData name="Olivas, Jorge (oliv5694@vandals.uidaho.edu)" userId="d5c88b63-8726-4bd3-ba56-3f74b0363dc2" providerId="ADAL" clId="{2E82B2A5-0CBF-4D47-B6AF-837EDC85906A}" dt="2018-02-06T10:00:23.242" v="518" actId="26606"/>
          <ac:spMkLst>
            <pc:docMk/>
            <pc:sldMk cId="1955278001" sldId="272"/>
            <ac:spMk id="19" creationId="{D4771268-CB57-404A-9271-370EB28F6090}"/>
          </ac:spMkLst>
        </pc:spChg>
        <pc:spChg chg="add del">
          <ac:chgData name="Olivas, Jorge (oliv5694@vandals.uidaho.edu)" userId="d5c88b63-8726-4bd3-ba56-3f74b0363dc2" providerId="ADAL" clId="{2E82B2A5-0CBF-4D47-B6AF-837EDC85906A}" dt="2018-02-06T10:00:27.465" v="520" actId="26606"/>
          <ac:spMkLst>
            <pc:docMk/>
            <pc:sldMk cId="1955278001" sldId="272"/>
            <ac:spMk id="21" creationId="{AB45A142-4255-493C-8284-5D566C121B10}"/>
          </ac:spMkLst>
        </pc:spChg>
        <pc:picChg chg="mod">
          <ac:chgData name="Olivas, Jorge (oliv5694@vandals.uidaho.edu)" userId="d5c88b63-8726-4bd3-ba56-3f74b0363dc2" providerId="ADAL" clId="{2E82B2A5-0CBF-4D47-B6AF-837EDC85906A}" dt="2018-02-06T10:00:27.465" v="520" actId="26606"/>
          <ac:picMkLst>
            <pc:docMk/>
            <pc:sldMk cId="1955278001" sldId="272"/>
            <ac:picMk id="4" creationId="{41F6C2B4-BD21-40A6-AF2C-1537CC65838D}"/>
          </ac:picMkLst>
        </pc:picChg>
        <pc:cxnChg chg="add del">
          <ac:chgData name="Olivas, Jorge (oliv5694@vandals.uidaho.edu)" userId="d5c88b63-8726-4bd3-ba56-3f74b0363dc2" providerId="ADAL" clId="{2E82B2A5-0CBF-4D47-B6AF-837EDC85906A}" dt="2018-02-06T10:00:21.283" v="512" actId="26606"/>
          <ac:cxnSpMkLst>
            <pc:docMk/>
            <pc:sldMk cId="1955278001" sldId="272"/>
            <ac:cxnSpMk id="12" creationId="{38FB9660-F42F-4313-BBC4-47C007FE484C}"/>
          </ac:cxnSpMkLst>
        </pc:cxnChg>
        <pc:cxnChg chg="add del">
          <ac:chgData name="Olivas, Jorge (oliv5694@vandals.uidaho.edu)" userId="d5c88b63-8726-4bd3-ba56-3f74b0363dc2" providerId="ADAL" clId="{2E82B2A5-0CBF-4D47-B6AF-837EDC85906A}" dt="2018-02-06T10:00:22.609" v="516" actId="26606"/>
          <ac:cxnSpMkLst>
            <pc:docMk/>
            <pc:sldMk cId="1955278001" sldId="272"/>
            <ac:cxnSpMk id="17" creationId="{38FB9660-F42F-4313-BBC4-47C007FE484C}"/>
          </ac:cxnSpMkLst>
        </pc:cxnChg>
        <pc:cxnChg chg="add del">
          <ac:chgData name="Olivas, Jorge (oliv5694@vandals.uidaho.edu)" userId="d5c88b63-8726-4bd3-ba56-3f74b0363dc2" providerId="ADAL" clId="{2E82B2A5-0CBF-4D47-B6AF-837EDC85906A}" dt="2018-02-06T10:00:27.465" v="520" actId="26606"/>
          <ac:cxnSpMkLst>
            <pc:docMk/>
            <pc:sldMk cId="1955278001" sldId="272"/>
            <ac:cxnSpMk id="22" creationId="{38FB9660-F42F-4313-BBC4-47C007FE484C}"/>
          </ac:cxnSpMkLst>
        </pc:cxnChg>
      </pc:sldChg>
      <pc:sldChg chg="add del">
        <pc:chgData name="Olivas, Jorge (oliv5694@vandals.uidaho.edu)" userId="d5c88b63-8726-4bd3-ba56-3f74b0363dc2" providerId="ADAL" clId="{2E82B2A5-0CBF-4D47-B6AF-837EDC85906A}" dt="2018-02-06T09:57:41.897" v="321" actId="26606"/>
        <pc:sldMkLst>
          <pc:docMk/>
          <pc:sldMk cId="455697126" sldId="274"/>
        </pc:sldMkLst>
      </pc:sldChg>
    </pc:docChg>
  </pc:docChgLst>
  <pc:docChgLst>
    <pc:chgData name="Olivas, Jorge (oliv5694@vandals.uidaho.edu)" userId="10033FFF8C8C487B@LIVE.COM" providerId="AD" clId="Web-{084BB334-18DE-4343-8242-5603F152EEDF}"/>
    <pc:docChg chg="addSld delSld modSld modSection">
      <pc:chgData name="Olivas, Jorge (oliv5694@vandals.uidaho.edu)" userId="10033FFF8C8C487B@LIVE.COM" providerId="AD" clId="Web-{084BB334-18DE-4343-8242-5603F152EEDF}" dt="2018-02-06T09:53:54.795" v="604"/>
      <pc:docMkLst>
        <pc:docMk/>
      </pc:docMkLst>
      <pc:sldChg chg="modSp">
        <pc:chgData name="Olivas, Jorge (oliv5694@vandals.uidaho.edu)" userId="10033FFF8C8C487B@LIVE.COM" providerId="AD" clId="Web-{084BB334-18DE-4343-8242-5603F152EEDF}" dt="2018-02-06T09:14:42.216" v="579"/>
        <pc:sldMkLst>
          <pc:docMk/>
          <pc:sldMk cId="1546444899" sldId="262"/>
        </pc:sldMkLst>
        <pc:spChg chg="mod">
          <ac:chgData name="Olivas, Jorge (oliv5694@vandals.uidaho.edu)" userId="10033FFF8C8C487B@LIVE.COM" providerId="AD" clId="Web-{084BB334-18DE-4343-8242-5603F152EEDF}" dt="2018-02-06T09:14:42.216" v="579"/>
          <ac:spMkLst>
            <pc:docMk/>
            <pc:sldMk cId="1546444899" sldId="262"/>
            <ac:spMk id="3" creationId="{96AD7C91-3487-430B-8FF6-7A984579E4CF}"/>
          </ac:spMkLst>
        </pc:spChg>
      </pc:sldChg>
      <pc:sldChg chg="addSp delSp modSp new mod setBg">
        <pc:chgData name="Olivas, Jorge (oliv5694@vandals.uidaho.edu)" userId="10033FFF8C8C487B@LIVE.COM" providerId="AD" clId="Web-{084BB334-18DE-4343-8242-5603F152EEDF}" dt="2018-02-06T09:53:54.795" v="604"/>
        <pc:sldMkLst>
          <pc:docMk/>
          <pc:sldMk cId="1955278001" sldId="272"/>
        </pc:sldMkLst>
        <pc:spChg chg="add del">
          <ac:chgData name="Olivas, Jorge (oliv5694@vandals.uidaho.edu)" userId="10033FFF8C8C487B@LIVE.COM" providerId="AD" clId="Web-{084BB334-18DE-4343-8242-5603F152EEDF}" dt="2018-02-06T09:53:54.733" v="603"/>
          <ac:spMkLst>
            <pc:docMk/>
            <pc:sldMk cId="1955278001" sldId="272"/>
            <ac:spMk id="6" creationId="{01D0AF59-99C3-4251-AB9A-C966C6AD4400}"/>
          </ac:spMkLst>
        </pc:spChg>
        <pc:spChg chg="add del">
          <ac:chgData name="Olivas, Jorge (oliv5694@vandals.uidaho.edu)" userId="10033FFF8C8C487B@LIVE.COM" providerId="AD" clId="Web-{084BB334-18DE-4343-8242-5603F152EEDF}" dt="2018-02-06T09:52:46.526" v="594"/>
          <ac:spMkLst>
            <pc:docMk/>
            <pc:sldMk cId="1955278001" sldId="272"/>
            <ac:spMk id="7" creationId="{32BC26D8-82FB-445E-AA49-62A77D7C1EE0}"/>
          </ac:spMkLst>
        </pc:spChg>
        <pc:spChg chg="add del">
          <ac:chgData name="Olivas, Jorge (oliv5694@vandals.uidaho.edu)" userId="10033FFF8C8C487B@LIVE.COM" providerId="AD" clId="Web-{084BB334-18DE-4343-8242-5603F152EEDF}" dt="2018-02-06T09:52:44.885" v="592"/>
          <ac:spMkLst>
            <pc:docMk/>
            <pc:sldMk cId="1955278001" sldId="272"/>
            <ac:spMk id="9" creationId="{CB44330D-EA18-4254-AA95-EB49948539B8}"/>
          </ac:spMkLst>
        </pc:spChg>
        <pc:spChg chg="add del">
          <ac:chgData name="Olivas, Jorge (oliv5694@vandals.uidaho.edu)" userId="10033FFF8C8C487B@LIVE.COM" providerId="AD" clId="Web-{084BB334-18DE-4343-8242-5603F152EEDF}" dt="2018-02-06T09:53:54.733" v="603"/>
          <ac:spMkLst>
            <pc:docMk/>
            <pc:sldMk cId="1955278001" sldId="272"/>
            <ac:spMk id="11" creationId="{1855405F-37A2-4869-9154-F8BE3BECE6C3}"/>
          </ac:spMkLst>
        </pc:spChg>
        <pc:picChg chg="add del mod">
          <ac:chgData name="Olivas, Jorge (oliv5694@vandals.uidaho.edu)" userId="10033FFF8C8C487B@LIVE.COM" providerId="AD" clId="Web-{084BB334-18DE-4343-8242-5603F152EEDF}" dt="2018-02-06T09:52:45.619" v="593"/>
          <ac:picMkLst>
            <pc:docMk/>
            <pc:sldMk cId="1955278001" sldId="272"/>
            <ac:picMk id="2" creationId="{A8CE8B81-5668-487C-BA06-247A53B0D037}"/>
          </ac:picMkLst>
        </pc:picChg>
        <pc:picChg chg="add mod">
          <ac:chgData name="Olivas, Jorge (oliv5694@vandals.uidaho.edu)" userId="10033FFF8C8C487B@LIVE.COM" providerId="AD" clId="Web-{084BB334-18DE-4343-8242-5603F152EEDF}" dt="2018-02-06T09:53:54.795" v="604"/>
          <ac:picMkLst>
            <pc:docMk/>
            <pc:sldMk cId="1955278001" sldId="272"/>
            <ac:picMk id="4" creationId="{41F6C2B4-BD21-40A6-AF2C-1537CC65838D}"/>
          </ac:picMkLst>
        </pc:picChg>
      </pc:sldChg>
      <pc:sldChg chg="new del">
        <pc:chgData name="Olivas, Jorge (oliv5694@vandals.uidaho.edu)" userId="10033FFF8C8C487B@LIVE.COM" providerId="AD" clId="Web-{084BB334-18DE-4343-8242-5603F152EEDF}" dt="2018-02-06T08:59:13.926" v="456"/>
        <pc:sldMkLst>
          <pc:docMk/>
          <pc:sldMk cId="718631033" sldId="273"/>
        </pc:sldMkLst>
      </pc:sldChg>
    </pc:docChg>
  </pc:docChgLst>
  <pc:docChgLst>
    <pc:chgData name="McNurlin, Alex (mcnu5088@vandals.uidaho.edu)" userId="10033FFF87D326DE@LIVE.COM" providerId="AD" clId="Web-{8742AB04-E724-43DF-8476-5FCF86F5E976}"/>
    <pc:docChg chg="modSld">
      <pc:chgData name="McNurlin, Alex (mcnu5088@vandals.uidaho.edu)" userId="10033FFF87D326DE@LIVE.COM" providerId="AD" clId="Web-{8742AB04-E724-43DF-8476-5FCF86F5E976}" dt="2018-02-06T17:00:05.246" v="14"/>
      <pc:docMkLst>
        <pc:docMk/>
      </pc:docMkLst>
      <pc:sldChg chg="modSp">
        <pc:chgData name="McNurlin, Alex (mcnu5088@vandals.uidaho.edu)" userId="10033FFF87D326DE@LIVE.COM" providerId="AD" clId="Web-{8742AB04-E724-43DF-8476-5FCF86F5E976}" dt="2018-02-06T17:00:05.199" v="12"/>
        <pc:sldMkLst>
          <pc:docMk/>
          <pc:sldMk cId="3101517038" sldId="270"/>
        </pc:sldMkLst>
        <pc:spChg chg="mod">
          <ac:chgData name="McNurlin, Alex (mcnu5088@vandals.uidaho.edu)" userId="10033FFF87D326DE@LIVE.COM" providerId="AD" clId="Web-{8742AB04-E724-43DF-8476-5FCF86F5E976}" dt="2018-02-06T17:00:05.199" v="12"/>
          <ac:spMkLst>
            <pc:docMk/>
            <pc:sldMk cId="3101517038" sldId="270"/>
            <ac:spMk id="2" creationId="{9F636880-1B9A-4B87-BFED-C901E25ABA22}"/>
          </ac:spMkLst>
        </pc:spChg>
      </pc:sldChg>
    </pc:docChg>
  </pc:docChgLst>
  <pc:docChgLst>
    <pc:chgData name="McNurlin, Alex (mcnu5088@vandals.uidaho.edu)" userId="10033FFF87D326DE@LIVE.COM" providerId="AD" clId="Web-{2DA46448-965D-42FF-B35F-DD885B37C097}"/>
    <pc:docChg chg="modSld">
      <pc:chgData name="McNurlin, Alex (mcnu5088@vandals.uidaho.edu)" userId="10033FFF87D326DE@LIVE.COM" providerId="AD" clId="Web-{2DA46448-965D-42FF-B35F-DD885B37C097}" dt="2018-02-06T08:23:27.338" v="42"/>
      <pc:docMkLst>
        <pc:docMk/>
      </pc:docMkLst>
      <pc:sldChg chg="addSp delSp modSp">
        <pc:chgData name="McNurlin, Alex (mcnu5088@vandals.uidaho.edu)" userId="10033FFF87D326DE@LIVE.COM" providerId="AD" clId="Web-{2DA46448-965D-42FF-B35F-DD885B37C097}" dt="2018-02-06T08:23:27.338" v="42"/>
        <pc:sldMkLst>
          <pc:docMk/>
          <pc:sldMk cId="2923041437" sldId="258"/>
        </pc:sldMkLst>
        <pc:spChg chg="del">
          <ac:chgData name="McNurlin, Alex (mcnu5088@vandals.uidaho.edu)" userId="10033FFF87D326DE@LIVE.COM" providerId="AD" clId="Web-{2DA46448-965D-42FF-B35F-DD885B37C097}" dt="2018-02-06T08:20:25.296" v="1"/>
          <ac:spMkLst>
            <pc:docMk/>
            <pc:sldMk cId="2923041437" sldId="258"/>
            <ac:spMk id="2" creationId="{2CF1FBF8-7FA1-4B69-8228-7CC7BC920807}"/>
          </ac:spMkLst>
        </pc:spChg>
        <pc:spChg chg="del">
          <ac:chgData name="McNurlin, Alex (mcnu5088@vandals.uidaho.edu)" userId="10033FFF87D326DE@LIVE.COM" providerId="AD" clId="Web-{2DA46448-965D-42FF-B35F-DD885B37C097}" dt="2018-02-06T08:20:22.156" v="0"/>
          <ac:spMkLst>
            <pc:docMk/>
            <pc:sldMk cId="2923041437" sldId="258"/>
            <ac:spMk id="3" creationId="{D9445AC2-96BD-4FDE-BBE6-ED493310DBE0}"/>
          </ac:spMkLst>
        </pc:spChg>
        <pc:spChg chg="add del mod">
          <ac:chgData name="McNurlin, Alex (mcnu5088@vandals.uidaho.edu)" userId="10033FFF87D326DE@LIVE.COM" providerId="AD" clId="Web-{2DA46448-965D-42FF-B35F-DD885B37C097}" dt="2018-02-06T08:20:41.173" v="2"/>
          <ac:spMkLst>
            <pc:docMk/>
            <pc:sldMk cId="2923041437" sldId="258"/>
            <ac:spMk id="5" creationId="{C6C65DEE-CB80-4148-A151-C4801A3C81D8}"/>
          </ac:spMkLst>
        </pc:spChg>
        <pc:spChg chg="add del mod">
          <ac:chgData name="McNurlin, Alex (mcnu5088@vandals.uidaho.edu)" userId="10033FFF87D326DE@LIVE.COM" providerId="AD" clId="Web-{2DA46448-965D-42FF-B35F-DD885B37C097}" dt="2018-02-06T08:23:27.338" v="42"/>
          <ac:spMkLst>
            <pc:docMk/>
            <pc:sldMk cId="2923041437" sldId="258"/>
            <ac:spMk id="8" creationId="{96874845-3A8D-4FB2-BF5D-721FE891E251}"/>
          </ac:spMkLst>
        </pc:spChg>
        <pc:spChg chg="add mod">
          <ac:chgData name="McNurlin, Alex (mcnu5088@vandals.uidaho.edu)" userId="10033FFF87D326DE@LIVE.COM" providerId="AD" clId="Web-{2DA46448-965D-42FF-B35F-DD885B37C097}" dt="2018-02-06T08:22:14.973" v="39"/>
          <ac:spMkLst>
            <pc:docMk/>
            <pc:sldMk cId="2923041437" sldId="258"/>
            <ac:spMk id="10" creationId="{A78362BE-B4DA-420F-9E44-72029C60BCE4}"/>
          </ac:spMkLst>
        </pc:spChg>
        <pc:picChg chg="add mod ord modCrop">
          <ac:chgData name="McNurlin, Alex (mcnu5088@vandals.uidaho.edu)" userId="10033FFF87D326DE@LIVE.COM" providerId="AD" clId="Web-{2DA46448-965D-42FF-B35F-DD885B37C097}" dt="2018-02-06T08:21:36.825" v="8"/>
          <ac:picMkLst>
            <pc:docMk/>
            <pc:sldMk cId="2923041437" sldId="258"/>
            <ac:picMk id="6" creationId="{49B5B8EA-89C7-4C48-BF7B-30138C970191}"/>
          </ac:picMkLst>
        </pc:picChg>
      </pc:sldChg>
    </pc:docChg>
  </pc:docChgLst>
  <pc:docChgLst>
    <pc:chgData name="Overholtzer, Tori (over3363@vandals.uidaho.edu)" userId="10033FFF882952D3@LIVE.COM" providerId="AD" clId="Web-{18033C22-2EA4-486C-B200-5126FE283979}"/>
    <pc:docChg chg="modSld">
      <pc:chgData name="Overholtzer, Tori (over3363@vandals.uidaho.edu)" userId="10033FFF882952D3@LIVE.COM" providerId="AD" clId="Web-{18033C22-2EA4-486C-B200-5126FE283979}" dt="2018-02-06T11:03:19.022" v="19"/>
      <pc:docMkLst>
        <pc:docMk/>
      </pc:docMkLst>
      <pc:sldChg chg="modSp">
        <pc:chgData name="Overholtzer, Tori (over3363@vandals.uidaho.edu)" userId="10033FFF882952D3@LIVE.COM" providerId="AD" clId="Web-{18033C22-2EA4-486C-B200-5126FE283979}" dt="2018-02-06T11:03:19.022" v="19"/>
        <pc:sldMkLst>
          <pc:docMk/>
          <pc:sldMk cId="1369844665" sldId="257"/>
        </pc:sldMkLst>
        <pc:spChg chg="mod">
          <ac:chgData name="Overholtzer, Tori (over3363@vandals.uidaho.edu)" userId="10033FFF882952D3@LIVE.COM" providerId="AD" clId="Web-{18033C22-2EA4-486C-B200-5126FE283979}" dt="2018-02-06T11:03:19.022" v="19"/>
          <ac:spMkLst>
            <pc:docMk/>
            <pc:sldMk cId="1369844665" sldId="257"/>
            <ac:spMk id="3" creationId="{3E6A7173-13D9-4D03-AC3C-3F8EC406C5D1}"/>
          </ac:spMkLst>
        </pc:spChg>
      </pc:sldChg>
      <pc:sldChg chg="modSp">
        <pc:chgData name="Overholtzer, Tori (over3363@vandals.uidaho.edu)" userId="10033FFF882952D3@LIVE.COM" providerId="AD" clId="Web-{18033C22-2EA4-486C-B200-5126FE283979}" dt="2018-02-06T11:02:42.346" v="10"/>
        <pc:sldMkLst>
          <pc:docMk/>
          <pc:sldMk cId="2923041437" sldId="258"/>
        </pc:sldMkLst>
        <pc:picChg chg="mod">
          <ac:chgData name="Overholtzer, Tori (over3363@vandals.uidaho.edu)" userId="10033FFF882952D3@LIVE.COM" providerId="AD" clId="Web-{18033C22-2EA4-486C-B200-5126FE283979}" dt="2018-02-06T11:02:42.346" v="10"/>
          <ac:picMkLst>
            <pc:docMk/>
            <pc:sldMk cId="2923041437" sldId="258"/>
            <ac:picMk id="6" creationId="{49B5B8EA-89C7-4C48-BF7B-30138C970191}"/>
          </ac:picMkLst>
        </pc:picChg>
      </pc:sldChg>
      <pc:sldChg chg="modSp">
        <pc:chgData name="Overholtzer, Tori (over3363@vandals.uidaho.edu)" userId="10033FFF882952D3@LIVE.COM" providerId="AD" clId="Web-{18033C22-2EA4-486C-B200-5126FE283979}" dt="2018-02-06T11:02:42.533" v="12"/>
        <pc:sldMkLst>
          <pc:docMk/>
          <pc:sldMk cId="1355346897" sldId="259"/>
        </pc:sldMkLst>
        <pc:picChg chg="mod">
          <ac:chgData name="Overholtzer, Tori (over3363@vandals.uidaho.edu)" userId="10033FFF882952D3@LIVE.COM" providerId="AD" clId="Web-{18033C22-2EA4-486C-B200-5126FE283979}" dt="2018-02-06T11:02:42.533" v="12"/>
          <ac:picMkLst>
            <pc:docMk/>
            <pc:sldMk cId="1355346897" sldId="259"/>
            <ac:picMk id="6" creationId="{E7F8B156-4662-498B-AA68-ACE2BA5AAAF5}"/>
          </ac:picMkLst>
        </pc:picChg>
      </pc:sldChg>
      <pc:sldChg chg="modSp">
        <pc:chgData name="Overholtzer, Tori (over3363@vandals.uidaho.edu)" userId="10033FFF882952D3@LIVE.COM" providerId="AD" clId="Web-{18033C22-2EA4-486C-B200-5126FE283979}" dt="2018-02-06T11:02:42.783" v="16"/>
        <pc:sldMkLst>
          <pc:docMk/>
          <pc:sldMk cId="1117069115" sldId="260"/>
        </pc:sldMkLst>
        <pc:picChg chg="mod">
          <ac:chgData name="Overholtzer, Tori (over3363@vandals.uidaho.edu)" userId="10033FFF882952D3@LIVE.COM" providerId="AD" clId="Web-{18033C22-2EA4-486C-B200-5126FE283979}" dt="2018-02-06T11:02:42.783" v="16"/>
          <ac:picMkLst>
            <pc:docMk/>
            <pc:sldMk cId="1117069115" sldId="260"/>
            <ac:picMk id="6" creationId="{A71D0649-DF63-4924-A0C3-C25904F586AD}"/>
          </ac:picMkLst>
        </pc:picChg>
      </pc:sldChg>
    </pc:docChg>
  </pc:docChgLst>
  <pc:docChgLst>
    <pc:chgData name="Barnes, Simon (barn2394@vandals.uidaho.edu)" userId="1003000087EE892E@LIVE.COM" providerId="AD" clId="Web-{C4CE79FE-FDDF-4F34-8A4F-D61E4FB7B7E8}"/>
    <pc:docChg chg="modSld">
      <pc:chgData name="Barnes, Simon (barn2394@vandals.uidaho.edu)" userId="1003000087EE892E@LIVE.COM" providerId="AD" clId="Web-{C4CE79FE-FDDF-4F34-8A4F-D61E4FB7B7E8}" dt="2018-02-06T08:00:26.901" v="84"/>
      <pc:docMkLst>
        <pc:docMk/>
      </pc:docMkLst>
      <pc:sldChg chg="addSp delSp modSp">
        <pc:chgData name="Barnes, Simon (barn2394@vandals.uidaho.edu)" userId="1003000087EE892E@LIVE.COM" providerId="AD" clId="Web-{C4CE79FE-FDDF-4F34-8A4F-D61E4FB7B7E8}" dt="2018-02-06T07:32:05.884" v="72"/>
        <pc:sldMkLst>
          <pc:docMk/>
          <pc:sldMk cId="1355346897" sldId="259"/>
        </pc:sldMkLst>
        <pc:spChg chg="mod">
          <ac:chgData name="Barnes, Simon (barn2394@vandals.uidaho.edu)" userId="1003000087EE892E@LIVE.COM" providerId="AD" clId="Web-{C4CE79FE-FDDF-4F34-8A4F-D61E4FB7B7E8}" dt="2018-02-06T07:26:38.547" v="54"/>
          <ac:spMkLst>
            <pc:docMk/>
            <pc:sldMk cId="1355346897" sldId="259"/>
            <ac:spMk id="2" creationId="{0DA00DB4-1FC3-462B-9260-BFAB396C0223}"/>
          </ac:spMkLst>
        </pc:spChg>
        <pc:spChg chg="mod">
          <ac:chgData name="Barnes, Simon (barn2394@vandals.uidaho.edu)" userId="1003000087EE892E@LIVE.COM" providerId="AD" clId="Web-{C4CE79FE-FDDF-4F34-8A4F-D61E4FB7B7E8}" dt="2018-02-06T07:26:42.172" v="58"/>
          <ac:spMkLst>
            <pc:docMk/>
            <pc:sldMk cId="1355346897" sldId="259"/>
            <ac:spMk id="3" creationId="{B674D508-BAAF-4EB2-A418-99E833FA168F}"/>
          </ac:spMkLst>
        </pc:spChg>
        <pc:picChg chg="add del mod">
          <ac:chgData name="Barnes, Simon (barn2394@vandals.uidaho.edu)" userId="1003000087EE892E@LIVE.COM" providerId="AD" clId="Web-{C4CE79FE-FDDF-4F34-8A4F-D61E4FB7B7E8}" dt="2018-02-06T07:31:53.758" v="69"/>
          <ac:picMkLst>
            <pc:docMk/>
            <pc:sldMk cId="1355346897" sldId="259"/>
            <ac:picMk id="4" creationId="{E610154F-053E-48F3-B140-3E810EA06ADC}"/>
          </ac:picMkLst>
        </pc:picChg>
        <pc:picChg chg="add mod">
          <ac:chgData name="Barnes, Simon (barn2394@vandals.uidaho.edu)" userId="1003000087EE892E@LIVE.COM" providerId="AD" clId="Web-{C4CE79FE-FDDF-4F34-8A4F-D61E4FB7B7E8}" dt="2018-02-06T07:32:05.884" v="72"/>
          <ac:picMkLst>
            <pc:docMk/>
            <pc:sldMk cId="1355346897" sldId="259"/>
            <ac:picMk id="6" creationId="{E7F8B156-4662-498B-AA68-ACE2BA5AAAF5}"/>
          </ac:picMkLst>
        </pc:picChg>
      </pc:sldChg>
      <pc:sldChg chg="addSp delSp modSp">
        <pc:chgData name="Barnes, Simon (barn2394@vandals.uidaho.edu)" userId="1003000087EE892E@LIVE.COM" providerId="AD" clId="Web-{C4CE79FE-FDDF-4F34-8A4F-D61E4FB7B7E8}" dt="2018-02-06T07:48:35.172" v="78"/>
        <pc:sldMkLst>
          <pc:docMk/>
          <pc:sldMk cId="1117069115" sldId="260"/>
        </pc:sldMkLst>
        <pc:spChg chg="mod">
          <ac:chgData name="Barnes, Simon (barn2394@vandals.uidaho.edu)" userId="1003000087EE892E@LIVE.COM" providerId="AD" clId="Web-{C4CE79FE-FDDF-4F34-8A4F-D61E4FB7B7E8}" dt="2018-02-06T07:31:52.305" v="67"/>
          <ac:spMkLst>
            <pc:docMk/>
            <pc:sldMk cId="1117069115" sldId="260"/>
            <ac:spMk id="2" creationId="{8653A626-CEE5-4152-AB32-C855A0C28B61}"/>
          </ac:spMkLst>
        </pc:spChg>
        <pc:spChg chg="mod">
          <ac:chgData name="Barnes, Simon (barn2394@vandals.uidaho.edu)" userId="1003000087EE892E@LIVE.COM" providerId="AD" clId="Web-{C4CE79FE-FDDF-4F34-8A4F-D61E4FB7B7E8}" dt="2018-02-06T07:22:30.272" v="28"/>
          <ac:spMkLst>
            <pc:docMk/>
            <pc:sldMk cId="1117069115" sldId="260"/>
            <ac:spMk id="3" creationId="{8199B666-C1EC-4912-A159-6566C9FBF3FD}"/>
          </ac:spMkLst>
        </pc:spChg>
        <pc:picChg chg="add del mod">
          <ac:chgData name="Barnes, Simon (barn2394@vandals.uidaho.edu)" userId="1003000087EE892E@LIVE.COM" providerId="AD" clId="Web-{C4CE79FE-FDDF-4F34-8A4F-D61E4FB7B7E8}" dt="2018-02-06T07:26:19.875" v="32"/>
          <ac:picMkLst>
            <pc:docMk/>
            <pc:sldMk cId="1117069115" sldId="260"/>
            <ac:picMk id="4" creationId="{DF2AC7DA-23D4-4E28-8670-DE7687CFC132}"/>
          </ac:picMkLst>
        </pc:picChg>
        <pc:picChg chg="add mod">
          <ac:chgData name="Barnes, Simon (barn2394@vandals.uidaho.edu)" userId="1003000087EE892E@LIVE.COM" providerId="AD" clId="Web-{C4CE79FE-FDDF-4F34-8A4F-D61E4FB7B7E8}" dt="2018-02-06T07:48:35.172" v="78"/>
          <ac:picMkLst>
            <pc:docMk/>
            <pc:sldMk cId="1117069115" sldId="260"/>
            <ac:picMk id="6" creationId="{A71D0649-DF63-4924-A0C3-C25904F586AD}"/>
          </ac:picMkLst>
        </pc:picChg>
      </pc:sldChg>
      <pc:sldChg chg="addSp delSp modSp">
        <pc:chgData name="Barnes, Simon (barn2394@vandals.uidaho.edu)" userId="1003000087EE892E@LIVE.COM" providerId="AD" clId="Web-{C4CE79FE-FDDF-4F34-8A4F-D61E4FB7B7E8}" dt="2018-02-06T08:00:26.901" v="84"/>
        <pc:sldMkLst>
          <pc:docMk/>
          <pc:sldMk cId="2054451826" sldId="271"/>
        </pc:sldMkLst>
        <pc:spChg chg="add del mod">
          <ac:chgData name="Barnes, Simon (barn2394@vandals.uidaho.edu)" userId="1003000087EE892E@LIVE.COM" providerId="AD" clId="Web-{C4CE79FE-FDDF-4F34-8A4F-D61E4FB7B7E8}" dt="2018-02-06T08:00:02.306" v="80"/>
          <ac:spMkLst>
            <pc:docMk/>
            <pc:sldMk cId="2054451826" sldId="271"/>
            <ac:spMk id="4" creationId="{7ADC85C4-CCF7-4435-AF2A-798B946216F7}"/>
          </ac:spMkLst>
        </pc:spChg>
        <pc:picChg chg="del">
          <ac:chgData name="Barnes, Simon (barn2394@vandals.uidaho.edu)" userId="1003000087EE892E@LIVE.COM" providerId="AD" clId="Web-{C4CE79FE-FDDF-4F34-8A4F-D61E4FB7B7E8}" dt="2018-02-06T08:00:00.212" v="79"/>
          <ac:picMkLst>
            <pc:docMk/>
            <pc:sldMk cId="2054451826" sldId="271"/>
            <ac:picMk id="2" creationId="{57E63F29-F946-4553-98BB-D4E88DBD419B}"/>
          </ac:picMkLst>
        </pc:picChg>
        <pc:picChg chg="add mod ord">
          <ac:chgData name="Barnes, Simon (barn2394@vandals.uidaho.edu)" userId="1003000087EE892E@LIVE.COM" providerId="AD" clId="Web-{C4CE79FE-FDDF-4F34-8A4F-D61E4FB7B7E8}" dt="2018-02-06T08:00:26.901" v="84"/>
          <ac:picMkLst>
            <pc:docMk/>
            <pc:sldMk cId="2054451826" sldId="271"/>
            <ac:picMk id="5" creationId="{ABCF5393-7DA4-4824-9A30-0702D0FF7F81}"/>
          </ac:picMkLst>
        </pc:picChg>
      </pc:sldChg>
    </pc:docChg>
  </pc:docChgLst>
  <pc:docChgLst>
    <pc:chgData name="Overholtzer, Tori (over3363@vandals.uidaho.edu)" userId="10033FFF882952D3@LIVE.COM" providerId="AD" clId="Web-{D03B4650-857F-453F-ABB2-717521104590}"/>
    <pc:docChg chg="modSld">
      <pc:chgData name="Overholtzer, Tori (over3363@vandals.uidaho.edu)" userId="10033FFF882952D3@LIVE.COM" providerId="AD" clId="Web-{D03B4650-857F-453F-ABB2-717521104590}" dt="2018-02-06T05:07:53.834" v="2127"/>
      <pc:docMkLst>
        <pc:docMk/>
      </pc:docMkLst>
      <pc:sldChg chg="modSp">
        <pc:chgData name="Overholtzer, Tori (over3363@vandals.uidaho.edu)" userId="10033FFF882952D3@LIVE.COM" providerId="AD" clId="Web-{D03B4650-857F-453F-ABB2-717521104590}" dt="2018-02-06T05:04:43.026" v="2073"/>
        <pc:sldMkLst>
          <pc:docMk/>
          <pc:sldMk cId="1369844665" sldId="257"/>
        </pc:sldMkLst>
        <pc:spChg chg="mod">
          <ac:chgData name="Overholtzer, Tori (over3363@vandals.uidaho.edu)" userId="10033FFF882952D3@LIVE.COM" providerId="AD" clId="Web-{D03B4650-857F-453F-ABB2-717521104590}" dt="2018-02-06T04:50:31.761" v="1870"/>
          <ac:spMkLst>
            <pc:docMk/>
            <pc:sldMk cId="1369844665" sldId="257"/>
            <ac:spMk id="2" creationId="{A9637792-EE5A-41D2-9C57-FE445734962D}"/>
          </ac:spMkLst>
        </pc:spChg>
        <pc:spChg chg="mod">
          <ac:chgData name="Overholtzer, Tori (over3363@vandals.uidaho.edu)" userId="10033FFF882952D3@LIVE.COM" providerId="AD" clId="Web-{D03B4650-857F-453F-ABB2-717521104590}" dt="2018-02-06T05:04:43.026" v="2073"/>
          <ac:spMkLst>
            <pc:docMk/>
            <pc:sldMk cId="1369844665" sldId="257"/>
            <ac:spMk id="3" creationId="{3E6A7173-13D9-4D03-AC3C-3F8EC406C5D1}"/>
          </ac:spMkLst>
        </pc:spChg>
      </pc:sldChg>
      <pc:sldChg chg="modSp">
        <pc:chgData name="Overholtzer, Tori (over3363@vandals.uidaho.edu)" userId="10033FFF882952D3@LIVE.COM" providerId="AD" clId="Web-{D03B4650-857F-453F-ABB2-717521104590}" dt="2018-02-06T05:07:53.834" v="2126"/>
        <pc:sldMkLst>
          <pc:docMk/>
          <pc:sldMk cId="2099523890" sldId="267"/>
        </pc:sldMkLst>
        <pc:spChg chg="mod">
          <ac:chgData name="Overholtzer, Tori (over3363@vandals.uidaho.edu)" userId="10033FFF882952D3@LIVE.COM" providerId="AD" clId="Web-{D03B4650-857F-453F-ABB2-717521104590}" dt="2018-02-06T05:06:52.487" v="2084"/>
          <ac:spMkLst>
            <pc:docMk/>
            <pc:sldMk cId="2099523890" sldId="267"/>
            <ac:spMk id="2" creationId="{C08C061C-AAE1-4788-BCA4-C9D4FD4A999D}"/>
          </ac:spMkLst>
        </pc:spChg>
        <pc:spChg chg="mod">
          <ac:chgData name="Overholtzer, Tori (over3363@vandals.uidaho.edu)" userId="10033FFF882952D3@LIVE.COM" providerId="AD" clId="Web-{D03B4650-857F-453F-ABB2-717521104590}" dt="2018-02-06T05:07:53.834" v="2126"/>
          <ac:spMkLst>
            <pc:docMk/>
            <pc:sldMk cId="2099523890" sldId="267"/>
            <ac:spMk id="3" creationId="{96AD7C91-3487-430B-8FF6-7A984579E4CF}"/>
          </ac:spMkLst>
        </pc:spChg>
      </pc:sldChg>
    </pc:docChg>
  </pc:docChgLst>
  <pc:docChgLst>
    <pc:chgData name="Barnes, Simon (barn2394@vandals.uidaho.edu)" userId="1003000087EE892E@LIVE.COM" providerId="AD" clId="Web-{FB764E70-9DCE-4942-ADD5-F9C755691C9E}"/>
    <pc:docChg chg="modSld">
      <pc:chgData name="Barnes, Simon (barn2394@vandals.uidaho.edu)" userId="1003000087EE892E@LIVE.COM" providerId="AD" clId="Web-{FB764E70-9DCE-4942-ADD5-F9C755691C9E}" dt="2018-02-06T16:22:57.929" v="17"/>
      <pc:docMkLst>
        <pc:docMk/>
      </pc:docMkLst>
      <pc:sldChg chg="modSp">
        <pc:chgData name="Barnes, Simon (barn2394@vandals.uidaho.edu)" userId="1003000087EE892E@LIVE.COM" providerId="AD" clId="Web-{FB764E70-9DCE-4942-ADD5-F9C755691C9E}" dt="2018-02-06T16:05:53.942" v="10"/>
        <pc:sldMkLst>
          <pc:docMk/>
          <pc:sldMk cId="2339528258" sldId="265"/>
        </pc:sldMkLst>
        <pc:spChg chg="mod">
          <ac:chgData name="Barnes, Simon (barn2394@vandals.uidaho.edu)" userId="1003000087EE892E@LIVE.COM" providerId="AD" clId="Web-{FB764E70-9DCE-4942-ADD5-F9C755691C9E}" dt="2018-02-06T16:05:53.942" v="10"/>
          <ac:spMkLst>
            <pc:docMk/>
            <pc:sldMk cId="2339528258" sldId="265"/>
            <ac:spMk id="3" creationId="{96AD7C91-3487-430B-8FF6-7A984579E4CF}"/>
          </ac:spMkLst>
        </pc:spChg>
      </pc:sldChg>
      <pc:sldChg chg="addSp delSp modSp">
        <pc:chgData name="Barnes, Simon (barn2394@vandals.uidaho.edu)" userId="1003000087EE892E@LIVE.COM" providerId="AD" clId="Web-{FB764E70-9DCE-4942-ADD5-F9C755691C9E}" dt="2018-02-06T16:22:57.929" v="17"/>
        <pc:sldMkLst>
          <pc:docMk/>
          <pc:sldMk cId="2054451826" sldId="271"/>
        </pc:sldMkLst>
        <pc:spChg chg="add del mod">
          <ac:chgData name="Barnes, Simon (barn2394@vandals.uidaho.edu)" userId="1003000087EE892E@LIVE.COM" providerId="AD" clId="Web-{FB764E70-9DCE-4942-ADD5-F9C755691C9E}" dt="2018-02-06T16:22:44.507" v="13"/>
          <ac:spMkLst>
            <pc:docMk/>
            <pc:sldMk cId="2054451826" sldId="271"/>
            <ac:spMk id="4" creationId="{7FB46D9C-62CE-4611-81E8-875D0ED7E009}"/>
          </ac:spMkLst>
        </pc:spChg>
        <pc:picChg chg="del">
          <ac:chgData name="Barnes, Simon (barn2394@vandals.uidaho.edu)" userId="1003000087EE892E@LIVE.COM" providerId="AD" clId="Web-{FB764E70-9DCE-4942-ADD5-F9C755691C9E}" dt="2018-02-06T16:22:40.866" v="12"/>
          <ac:picMkLst>
            <pc:docMk/>
            <pc:sldMk cId="2054451826" sldId="271"/>
            <ac:picMk id="5" creationId="{ABCF5393-7DA4-4824-9A30-0702D0FF7F81}"/>
          </ac:picMkLst>
        </pc:picChg>
        <pc:picChg chg="add mod ord">
          <ac:chgData name="Barnes, Simon (barn2394@vandals.uidaho.edu)" userId="1003000087EE892E@LIVE.COM" providerId="AD" clId="Web-{FB764E70-9DCE-4942-ADD5-F9C755691C9E}" dt="2018-02-06T16:22:57.929" v="17"/>
          <ac:picMkLst>
            <pc:docMk/>
            <pc:sldMk cId="2054451826" sldId="271"/>
            <ac:picMk id="6" creationId="{E1939A86-B4B5-4471-932E-4E2408E9C5F0}"/>
          </ac:picMkLst>
        </pc:picChg>
      </pc:sldChg>
    </pc:docChg>
  </pc:docChgLst>
  <pc:docChgLst>
    <pc:chgData name="Durkin, Zane (durk7832@vandals.uidaho.edu)" userId="10030000964C7464@LIVE.COM" providerId="AD" clId="Web-{2DFDFF39-B6B6-4FDB-AEA2-64571234773D}"/>
    <pc:docChg chg="modSld">
      <pc:chgData name="Durkin, Zane (durk7832@vandals.uidaho.edu)" userId="10030000964C7464@LIVE.COM" providerId="AD" clId="Web-{2DFDFF39-B6B6-4FDB-AEA2-64571234773D}" dt="2018-02-06T08:45:02.138" v="274"/>
      <pc:docMkLst>
        <pc:docMk/>
      </pc:docMkLst>
      <pc:sldChg chg="modSp">
        <pc:chgData name="Durkin, Zane (durk7832@vandals.uidaho.edu)" userId="10030000964C7464@LIVE.COM" providerId="AD" clId="Web-{2DFDFF39-B6B6-4FDB-AEA2-64571234773D}" dt="2018-02-06T08:45:02.138" v="273"/>
        <pc:sldMkLst>
          <pc:docMk/>
          <pc:sldMk cId="997544756" sldId="264"/>
        </pc:sldMkLst>
        <pc:spChg chg="mod">
          <ac:chgData name="Durkin, Zane (durk7832@vandals.uidaho.edu)" userId="10030000964C7464@LIVE.COM" providerId="AD" clId="Web-{2DFDFF39-B6B6-4FDB-AEA2-64571234773D}" dt="2018-02-06T08:45:02.138" v="273"/>
          <ac:spMkLst>
            <pc:docMk/>
            <pc:sldMk cId="997544756" sldId="264"/>
            <ac:spMk id="3" creationId="{96AD7C91-3487-430B-8FF6-7A984579E4CF}"/>
          </ac:spMkLst>
        </pc:spChg>
      </pc:sldChg>
    </pc:docChg>
  </pc:docChgLst>
  <pc:docChgLst>
    <pc:chgData name="Overholtzer, Tori (over3363@vandals.uidaho.edu)" userId="10033FFF882952D3@LIVE.COM" providerId="AD" clId="Web-{DE1794D2-67ED-4AD8-A0D0-DD9EC710BD02}"/>
    <pc:docChg chg="modSld">
      <pc:chgData name="Overholtzer, Tori (over3363@vandals.uidaho.edu)" userId="10033FFF882952D3@LIVE.COM" providerId="AD" clId="Web-{DE1794D2-67ED-4AD8-A0D0-DD9EC710BD02}" dt="2018-02-05T23:35:13.987" v="8"/>
      <pc:docMkLst>
        <pc:docMk/>
      </pc:docMkLst>
      <pc:sldChg chg="modSp">
        <pc:chgData name="Overholtzer, Tori (over3363@vandals.uidaho.edu)" userId="10033FFF882952D3@LIVE.COM" providerId="AD" clId="Web-{DE1794D2-67ED-4AD8-A0D0-DD9EC710BD02}" dt="2018-02-05T23:31:24.248" v="6"/>
        <pc:sldMkLst>
          <pc:docMk/>
          <pc:sldMk cId="1369844665" sldId="257"/>
        </pc:sldMkLst>
        <pc:spChg chg="mod">
          <ac:chgData name="Overholtzer, Tori (over3363@vandals.uidaho.edu)" userId="10033FFF882952D3@LIVE.COM" providerId="AD" clId="Web-{DE1794D2-67ED-4AD8-A0D0-DD9EC710BD02}" dt="2018-02-05T23:31:24.248" v="6"/>
          <ac:spMkLst>
            <pc:docMk/>
            <pc:sldMk cId="1369844665" sldId="257"/>
            <ac:spMk id="3" creationId="{3E6A7173-13D9-4D03-AC3C-3F8EC406C5D1}"/>
          </ac:spMkLst>
        </pc:spChg>
      </pc:sldChg>
    </pc:docChg>
  </pc:docChgLst>
  <pc:docChgLst>
    <pc:chgData name="Olivas, Jorge (oliv5694@vandals.uidaho.edu)" userId="d5c88b63-8726-4bd3-ba56-3f74b0363dc2" providerId="ADAL" clId="{096E2045-4ED5-46C8-AE6E-457DE8C1BFC4}"/>
    <pc:docChg chg="undo custSel delSld modSld">
      <pc:chgData name="Olivas, Jorge (oliv5694@vandals.uidaho.edu)" userId="d5c88b63-8726-4bd3-ba56-3f74b0363dc2" providerId="ADAL" clId="{096E2045-4ED5-46C8-AE6E-457DE8C1BFC4}" dt="2018-02-06T10:16:20.298" v="292" actId="26606"/>
      <pc:docMkLst>
        <pc:docMk/>
      </pc:docMkLst>
      <pc:sldChg chg="addSp delSp modSp mod setBg setClrOvrMap">
        <pc:chgData name="Olivas, Jorge (oliv5694@vandals.uidaho.edu)" userId="d5c88b63-8726-4bd3-ba56-3f74b0363dc2" providerId="ADAL" clId="{096E2045-4ED5-46C8-AE6E-457DE8C1BFC4}" dt="2018-02-06T10:15:48.244" v="280" actId="26606"/>
        <pc:sldMkLst>
          <pc:docMk/>
          <pc:sldMk cId="616504712" sldId="256"/>
        </pc:sldMkLst>
        <pc:spChg chg="mod">
          <ac:chgData name="Olivas, Jorge (oliv5694@vandals.uidaho.edu)" userId="d5c88b63-8726-4bd3-ba56-3f74b0363dc2" providerId="ADAL" clId="{096E2045-4ED5-46C8-AE6E-457DE8C1BFC4}" dt="2018-02-06T10:15:48.244" v="280" actId="26606"/>
          <ac:spMkLst>
            <pc:docMk/>
            <pc:sldMk cId="616504712" sldId="256"/>
            <ac:spMk id="2" creationId="{22F5C355-994D-4A55-BC71-8A21AB062C1C}"/>
          </ac:spMkLst>
        </pc:spChg>
        <pc:spChg chg="mod">
          <ac:chgData name="Olivas, Jorge (oliv5694@vandals.uidaho.edu)" userId="d5c88b63-8726-4bd3-ba56-3f74b0363dc2" providerId="ADAL" clId="{096E2045-4ED5-46C8-AE6E-457DE8C1BFC4}" dt="2018-02-06T10:15:48.244" v="280" actId="26606"/>
          <ac:spMkLst>
            <pc:docMk/>
            <pc:sldMk cId="616504712" sldId="256"/>
            <ac:spMk id="3" creationId="{D3DB1963-5A72-43F7-A204-20E9CBD3604D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6:55.541" v="3" actId="26606"/>
          <ac:spMkLst>
            <pc:docMk/>
            <pc:sldMk cId="616504712" sldId="256"/>
            <ac:spMk id="16" creationId="{61B91595-DF01-4E8B-80BF-B812BA9BFDB5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6:55.541" v="3" actId="26606"/>
          <ac:spMkLst>
            <pc:docMk/>
            <pc:sldMk cId="616504712" sldId="256"/>
            <ac:spMk id="17" creationId="{8AC533DD-1CF6-4A33-852D-3877441533AB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6:58.783" v="7" actId="26606"/>
          <ac:spMkLst>
            <pc:docMk/>
            <pc:sldMk cId="616504712" sldId="256"/>
            <ac:spMk id="21" creationId="{ACBE1851-2230-47A9-B000-CE9046EA61B9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5:48.244" v="280" actId="26606"/>
          <ac:spMkLst>
            <pc:docMk/>
            <pc:sldMk cId="616504712" sldId="256"/>
            <ac:spMk id="26" creationId="{ACBE1851-2230-47A9-B000-CE9046EA61B9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5:47.135" v="277" actId="26606"/>
          <ac:spMkLst>
            <pc:docMk/>
            <pc:sldMk cId="616504712" sldId="256"/>
            <ac:spMk id="32" creationId="{D6CF29CD-38B8-4924-BA11-6D60517487EF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5:48.236" v="279" actId="26606"/>
          <ac:spMkLst>
            <pc:docMk/>
            <pc:sldMk cId="616504712" sldId="256"/>
            <ac:spMk id="35" creationId="{ACBE1851-2230-47A9-B000-CE9046EA61B9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5:48.244" v="280" actId="26606"/>
          <ac:spMkLst>
            <pc:docMk/>
            <pc:sldMk cId="616504712" sldId="256"/>
            <ac:spMk id="37" creationId="{AB45A142-4255-493C-8284-5D566C121B10}"/>
          </ac:spMkLst>
        </pc:spChg>
        <pc:picChg chg="mod">
          <ac:chgData name="Olivas, Jorge (oliv5694@vandals.uidaho.edu)" userId="d5c88b63-8726-4bd3-ba56-3f74b0363dc2" providerId="ADAL" clId="{096E2045-4ED5-46C8-AE6E-457DE8C1BFC4}" dt="2018-02-06T10:15:48.244" v="280" actId="26606"/>
          <ac:picMkLst>
            <pc:docMk/>
            <pc:sldMk cId="616504712" sldId="256"/>
            <ac:picMk id="4" creationId="{7850BE91-6533-4514-B4B7-DAF515E91CA1}"/>
          </ac:picMkLst>
        </pc:picChg>
        <pc:cxnChg chg="add del">
          <ac:chgData name="Olivas, Jorge (oliv5694@vandals.uidaho.edu)" userId="d5c88b63-8726-4bd3-ba56-3f74b0363dc2" providerId="ADAL" clId="{096E2045-4ED5-46C8-AE6E-457DE8C1BFC4}" dt="2018-02-06T10:07:00.217" v="10" actId="26606"/>
          <ac:cxnSpMkLst>
            <pc:docMk/>
            <pc:sldMk cId="616504712" sldId="256"/>
            <ac:cxnSpMk id="9" creationId="{E126E481-B945-4179-BD79-05E96E9B29E1}"/>
          </ac:cxnSpMkLst>
        </pc:cxnChg>
        <pc:cxnChg chg="add del">
          <ac:chgData name="Olivas, Jorge (oliv5694@vandals.uidaho.edu)" userId="d5c88b63-8726-4bd3-ba56-3f74b0363dc2" providerId="ADAL" clId="{096E2045-4ED5-46C8-AE6E-457DE8C1BFC4}" dt="2018-02-06T10:06:54.123" v="1" actId="26606"/>
          <ac:cxnSpMkLst>
            <pc:docMk/>
            <pc:sldMk cId="616504712" sldId="256"/>
            <ac:cxnSpMk id="14" creationId="{E126E481-B945-4179-BD79-05E96E9B29E1}"/>
          </ac:cxnSpMkLst>
        </pc:cxnChg>
        <pc:cxnChg chg="add del">
          <ac:chgData name="Olivas, Jorge (oliv5694@vandals.uidaho.edu)" userId="d5c88b63-8726-4bd3-ba56-3f74b0363dc2" providerId="ADAL" clId="{096E2045-4ED5-46C8-AE6E-457DE8C1BFC4}" dt="2018-02-06T10:06:57.314" v="5" actId="26606"/>
          <ac:cxnSpMkLst>
            <pc:docMk/>
            <pc:sldMk cId="616504712" sldId="256"/>
            <ac:cxnSpMk id="19" creationId="{E126E481-B945-4179-BD79-05E96E9B29E1}"/>
          </ac:cxnSpMkLst>
        </pc:cxnChg>
        <pc:cxnChg chg="add del">
          <ac:chgData name="Olivas, Jorge (oliv5694@vandals.uidaho.edu)" userId="d5c88b63-8726-4bd3-ba56-3f74b0363dc2" providerId="ADAL" clId="{096E2045-4ED5-46C8-AE6E-457DE8C1BFC4}" dt="2018-02-06T10:06:58.783" v="7" actId="26606"/>
          <ac:cxnSpMkLst>
            <pc:docMk/>
            <pc:sldMk cId="616504712" sldId="256"/>
            <ac:cxnSpMk id="22" creationId="{23B93832-6514-44F4-849B-5EE2C8A2337D}"/>
          </ac:cxnSpMkLst>
        </pc:cxnChg>
        <pc:cxnChg chg="add del">
          <ac:chgData name="Olivas, Jorge (oliv5694@vandals.uidaho.edu)" userId="d5c88b63-8726-4bd3-ba56-3f74b0363dc2" providerId="ADAL" clId="{096E2045-4ED5-46C8-AE6E-457DE8C1BFC4}" dt="2018-02-06T10:07:00.206" v="9" actId="26606"/>
          <ac:cxnSpMkLst>
            <pc:docMk/>
            <pc:sldMk cId="616504712" sldId="256"/>
            <ac:cxnSpMk id="24" creationId="{E126E481-B945-4179-BD79-05E96E9B29E1}"/>
          </ac:cxnSpMkLst>
        </pc:cxnChg>
        <pc:cxnChg chg="add del">
          <ac:chgData name="Olivas, Jorge (oliv5694@vandals.uidaho.edu)" userId="d5c88b63-8726-4bd3-ba56-3f74b0363dc2" providerId="ADAL" clId="{096E2045-4ED5-46C8-AE6E-457DE8C1BFC4}" dt="2018-02-06T10:15:48.244" v="280" actId="26606"/>
          <ac:cxnSpMkLst>
            <pc:docMk/>
            <pc:sldMk cId="616504712" sldId="256"/>
            <ac:cxnSpMk id="27" creationId="{23B93832-6514-44F4-849B-5EE2C8A2337D}"/>
          </ac:cxnSpMkLst>
        </pc:cxnChg>
        <pc:cxnChg chg="add del">
          <ac:chgData name="Olivas, Jorge (oliv5694@vandals.uidaho.edu)" userId="d5c88b63-8726-4bd3-ba56-3f74b0363dc2" providerId="ADAL" clId="{096E2045-4ED5-46C8-AE6E-457DE8C1BFC4}" dt="2018-02-06T10:15:48.236" v="279" actId="26606"/>
          <ac:cxnSpMkLst>
            <pc:docMk/>
            <pc:sldMk cId="616504712" sldId="256"/>
            <ac:cxnSpMk id="34" creationId="{23B93832-6514-44F4-849B-5EE2C8A2337D}"/>
          </ac:cxnSpMkLst>
        </pc:cxnChg>
        <pc:cxnChg chg="add">
          <ac:chgData name="Olivas, Jorge (oliv5694@vandals.uidaho.edu)" userId="d5c88b63-8726-4bd3-ba56-3f74b0363dc2" providerId="ADAL" clId="{096E2045-4ED5-46C8-AE6E-457DE8C1BFC4}" dt="2018-02-06T10:15:48.244" v="280" actId="26606"/>
          <ac:cxnSpMkLst>
            <pc:docMk/>
            <pc:sldMk cId="616504712" sldId="256"/>
            <ac:cxnSpMk id="38" creationId="{38FB9660-F42F-4313-BBC4-47C007FE484C}"/>
          </ac:cxnSpMkLst>
        </pc:cxnChg>
      </pc:sldChg>
      <pc:sldChg chg="addSp delSp modSp mod setBg">
        <pc:chgData name="Olivas, Jorge (oliv5694@vandals.uidaho.edu)" userId="d5c88b63-8726-4bd3-ba56-3f74b0363dc2" providerId="ADAL" clId="{096E2045-4ED5-46C8-AE6E-457DE8C1BFC4}" dt="2018-02-06T10:16:13.976" v="291" actId="26606"/>
        <pc:sldMkLst>
          <pc:docMk/>
          <pc:sldMk cId="1369844665" sldId="257"/>
        </pc:sldMkLst>
        <pc:spChg chg="mod">
          <ac:chgData name="Olivas, Jorge (oliv5694@vandals.uidaho.edu)" userId="d5c88b63-8726-4bd3-ba56-3f74b0363dc2" providerId="ADAL" clId="{096E2045-4ED5-46C8-AE6E-457DE8C1BFC4}" dt="2018-02-06T10:16:13.976" v="291" actId="26606"/>
          <ac:spMkLst>
            <pc:docMk/>
            <pc:sldMk cId="1369844665" sldId="257"/>
            <ac:spMk id="2" creationId="{A9637792-EE5A-41D2-9C57-FE445734962D}"/>
          </ac:spMkLst>
        </pc:spChg>
        <pc:spChg chg="mod">
          <ac:chgData name="Olivas, Jorge (oliv5694@vandals.uidaho.edu)" userId="d5c88b63-8726-4bd3-ba56-3f74b0363dc2" providerId="ADAL" clId="{096E2045-4ED5-46C8-AE6E-457DE8C1BFC4}" dt="2018-02-06T10:16:13.976" v="291" actId="26606"/>
          <ac:spMkLst>
            <pc:docMk/>
            <pc:sldMk cId="1369844665" sldId="257"/>
            <ac:spMk id="3" creationId="{3E6A7173-13D9-4D03-AC3C-3F8EC406C5D1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13.976" v="291" actId="26606"/>
          <ac:spMkLst>
            <pc:docMk/>
            <pc:sldMk cId="1369844665" sldId="257"/>
            <ac:spMk id="8" creationId="{8D70B121-56F4-4848-B38B-182089D909FA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6:13.976" v="291" actId="26606"/>
          <ac:spMkLst>
            <pc:docMk/>
            <pc:sldMk cId="1369844665" sldId="257"/>
            <ac:spMk id="12" creationId="{8CE06232-69FD-453D-8EB2-706087A9021A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07.318" v="290" actId="26606"/>
          <ac:spMkLst>
            <pc:docMk/>
            <pc:sldMk cId="1369844665" sldId="257"/>
            <ac:spMk id="15" creationId="{8CE06232-69FD-453D-8EB2-706087A9021A}"/>
          </ac:spMkLst>
        </pc:spChg>
        <pc:cxnChg chg="add del">
          <ac:chgData name="Olivas, Jorge (oliv5694@vandals.uidaho.edu)" userId="d5c88b63-8726-4bd3-ba56-3f74b0363dc2" providerId="ADAL" clId="{096E2045-4ED5-46C8-AE6E-457DE8C1BFC4}" dt="2018-02-06T10:16:13.976" v="291" actId="26606"/>
          <ac:cxnSpMkLst>
            <pc:docMk/>
            <pc:sldMk cId="1369844665" sldId="257"/>
            <ac:cxnSpMk id="10" creationId="{2D72A2C9-F3CA-4216-8BAD-FA4C970C3C4E}"/>
          </ac:cxnSpMkLst>
        </pc:cxnChg>
      </pc:sldChg>
      <pc:sldChg chg="addSp delSp modSp mod setBg">
        <pc:chgData name="Olivas, Jorge (oliv5694@vandals.uidaho.edu)" userId="d5c88b63-8726-4bd3-ba56-3f74b0363dc2" providerId="ADAL" clId="{096E2045-4ED5-46C8-AE6E-457DE8C1BFC4}" dt="2018-02-06T10:16:20.298" v="292" actId="26606"/>
        <pc:sldMkLst>
          <pc:docMk/>
          <pc:sldMk cId="2923041437" sldId="258"/>
        </pc:sldMkLst>
        <pc:spChg chg="mod">
          <ac:chgData name="Olivas, Jorge (oliv5694@vandals.uidaho.edu)" userId="d5c88b63-8726-4bd3-ba56-3f74b0363dc2" providerId="ADAL" clId="{096E2045-4ED5-46C8-AE6E-457DE8C1BFC4}" dt="2018-02-06T10:16:20.298" v="292" actId="26606"/>
          <ac:spMkLst>
            <pc:docMk/>
            <pc:sldMk cId="2923041437" sldId="258"/>
            <ac:spMk id="10" creationId="{A78362BE-B4DA-420F-9E44-72029C60BCE4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7:55.291" v="22" actId="26606"/>
          <ac:spMkLst>
            <pc:docMk/>
            <pc:sldMk cId="2923041437" sldId="258"/>
            <ac:spMk id="15" creationId="{047C8CCB-F95D-4249-92DD-651249D3535A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20.298" v="292" actId="26606"/>
          <ac:spMkLst>
            <pc:docMk/>
            <pc:sldMk cId="2923041437" sldId="258"/>
            <ac:spMk id="20" creationId="{D12DDE76-C203-4047-9998-63900085B5E8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6:20.298" v="292" actId="26606"/>
          <ac:spMkLst>
            <pc:docMk/>
            <pc:sldMk cId="2923041437" sldId="258"/>
            <ac:spMk id="22" creationId="{047C8CCB-F95D-4249-92DD-651249D3535A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06.351" v="289" actId="26606"/>
          <ac:spMkLst>
            <pc:docMk/>
            <pc:sldMk cId="2923041437" sldId="258"/>
            <ac:spMk id="25" creationId="{047C8CCB-F95D-4249-92DD-651249D3535A}"/>
          </ac:spMkLst>
        </pc:spChg>
        <pc:picChg chg="mod">
          <ac:chgData name="Olivas, Jorge (oliv5694@vandals.uidaho.edu)" userId="d5c88b63-8726-4bd3-ba56-3f74b0363dc2" providerId="ADAL" clId="{096E2045-4ED5-46C8-AE6E-457DE8C1BFC4}" dt="2018-02-06T10:16:20.298" v="292" actId="26606"/>
          <ac:picMkLst>
            <pc:docMk/>
            <pc:sldMk cId="2923041437" sldId="258"/>
            <ac:picMk id="6" creationId="{49B5B8EA-89C7-4C48-BF7B-30138C970191}"/>
          </ac:picMkLst>
        </pc:picChg>
      </pc:sldChg>
      <pc:sldChg chg="addSp delSp modSp mod setBg">
        <pc:chgData name="Olivas, Jorge (oliv5694@vandals.uidaho.edu)" userId="d5c88b63-8726-4bd3-ba56-3f74b0363dc2" providerId="ADAL" clId="{096E2045-4ED5-46C8-AE6E-457DE8C1BFC4}" dt="2018-02-06T10:16:06.094" v="288" actId="26606"/>
        <pc:sldMkLst>
          <pc:docMk/>
          <pc:sldMk cId="1355346897" sldId="259"/>
        </pc:sldMkLst>
        <pc:spChg chg="mod">
          <ac:chgData name="Olivas, Jorge (oliv5694@vandals.uidaho.edu)" userId="d5c88b63-8726-4bd3-ba56-3f74b0363dc2" providerId="ADAL" clId="{096E2045-4ED5-46C8-AE6E-457DE8C1BFC4}" dt="2018-02-06T10:16:06.094" v="288" actId="26606"/>
          <ac:spMkLst>
            <pc:docMk/>
            <pc:sldMk cId="1355346897" sldId="259"/>
            <ac:spMk id="2" creationId="{0DA00DB4-1FC3-462B-9260-BFAB396C0223}"/>
          </ac:spMkLst>
        </pc:spChg>
        <pc:spChg chg="mod">
          <ac:chgData name="Olivas, Jorge (oliv5694@vandals.uidaho.edu)" userId="d5c88b63-8726-4bd3-ba56-3f74b0363dc2" providerId="ADAL" clId="{096E2045-4ED5-46C8-AE6E-457DE8C1BFC4}" dt="2018-02-06T10:16:06.094" v="288" actId="26606"/>
          <ac:spMkLst>
            <pc:docMk/>
            <pc:sldMk cId="1355346897" sldId="259"/>
            <ac:spMk id="3" creationId="{B674D508-BAAF-4EB2-A418-99E833FA168F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14.050" v="26" actId="26606"/>
          <ac:spMkLst>
            <pc:docMk/>
            <pc:sldMk cId="1355346897" sldId="259"/>
            <ac:spMk id="11" creationId="{F60FCA6E-0894-46CD-BD49-5955A51E0084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14.050" v="26" actId="26606"/>
          <ac:spMkLst>
            <pc:docMk/>
            <pc:sldMk cId="1355346897" sldId="259"/>
            <ac:spMk id="13" creationId="{E78C6E4B-A1F1-4B6C-97EC-BE997495D6AC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16.182" v="28" actId="26606"/>
          <ac:spMkLst>
            <pc:docMk/>
            <pc:sldMk cId="1355346897" sldId="259"/>
            <ac:spMk id="15" creationId="{6FBDFA86-51D3-4729-B154-796918372804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17.273" v="30" actId="26606"/>
          <ac:spMkLst>
            <pc:docMk/>
            <pc:sldMk cId="1355346897" sldId="259"/>
            <ac:spMk id="17" creationId="{E186B68C-84BC-4A6E-99D1-EE87483C1349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17.273" v="30" actId="26606"/>
          <ac:spMkLst>
            <pc:docMk/>
            <pc:sldMk cId="1355346897" sldId="259"/>
            <ac:spMk id="18" creationId="{1C091803-41C2-48E0-9228-5148460C7479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17.273" v="30" actId="26606"/>
          <ac:spMkLst>
            <pc:docMk/>
            <pc:sldMk cId="1355346897" sldId="259"/>
            <ac:spMk id="19" creationId="{6166C6D1-23AC-49C4-BA07-238E4E9F8CEB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17.273" v="30" actId="26606"/>
          <ac:spMkLst>
            <pc:docMk/>
            <pc:sldMk cId="1355346897" sldId="259"/>
            <ac:spMk id="20" creationId="{B775CD93-9DF2-48CB-9F57-1BCA9A46C7FA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18.350" v="32" actId="26606"/>
          <ac:spMkLst>
            <pc:docMk/>
            <pc:sldMk cId="1355346897" sldId="259"/>
            <ac:spMk id="22" creationId="{41A48365-B48D-490D-A7DE-D85CC9AD2FD7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18.350" v="32" actId="26606"/>
          <ac:spMkLst>
            <pc:docMk/>
            <pc:sldMk cId="1355346897" sldId="259"/>
            <ac:spMk id="23" creationId="{521F05AC-2996-48A9-9B40-1A0FC53D769B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48.190" v="44" actId="26606"/>
          <ac:spMkLst>
            <pc:docMk/>
            <pc:sldMk cId="1355346897" sldId="259"/>
            <ac:spMk id="25" creationId="{F60FCA6E-0894-46CD-BD49-5955A51E0084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48.190" v="44" actId="26606"/>
          <ac:spMkLst>
            <pc:docMk/>
            <pc:sldMk cId="1355346897" sldId="259"/>
            <ac:spMk id="26" creationId="{E78C6E4B-A1F1-4B6C-97EC-BE997495D6AC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06.094" v="288" actId="26606"/>
          <ac:spMkLst>
            <pc:docMk/>
            <pc:sldMk cId="1355346897" sldId="259"/>
            <ac:spMk id="31" creationId="{5E39A796-BE83-48B1-B33F-35C4A32AAB57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06.094" v="288" actId="26606"/>
          <ac:spMkLst>
            <pc:docMk/>
            <pc:sldMk cId="1355346897" sldId="259"/>
            <ac:spMk id="33" creationId="{72F84B47-E267-4194-8194-831DB7B5547F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02.682" v="284" actId="26606"/>
          <ac:spMkLst>
            <pc:docMk/>
            <pc:sldMk cId="1355346897" sldId="259"/>
            <ac:spMk id="38" creationId="{64965EAE-E41A-435F-B993-07E824B6C977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02.682" v="284" actId="26606"/>
          <ac:spMkLst>
            <pc:docMk/>
            <pc:sldMk cId="1355346897" sldId="259"/>
            <ac:spMk id="40" creationId="{152F8994-E6D4-4311-9548-C3607BC43645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04.200" v="286" actId="26606"/>
          <ac:spMkLst>
            <pc:docMk/>
            <pc:sldMk cId="1355346897" sldId="259"/>
            <ac:spMk id="42" creationId="{DEC33493-8EA2-4BEB-9BF0-04EE8ADD1C18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04.200" v="286" actId="26606"/>
          <ac:spMkLst>
            <pc:docMk/>
            <pc:sldMk cId="1355346897" sldId="259"/>
            <ac:spMk id="43" creationId="{171D13A1-4626-4D50-9DF7-71BB7B6B7294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06.094" v="288" actId="26606"/>
          <ac:spMkLst>
            <pc:docMk/>
            <pc:sldMk cId="1355346897" sldId="259"/>
            <ac:spMk id="45" creationId="{41A48365-B48D-490D-A7DE-D85CC9AD2FD7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6:06.094" v="288" actId="26606"/>
          <ac:spMkLst>
            <pc:docMk/>
            <pc:sldMk cId="1355346897" sldId="259"/>
            <ac:spMk id="46" creationId="{521F05AC-2996-48A9-9B40-1A0FC53D769B}"/>
          </ac:spMkLst>
        </pc:spChg>
        <pc:picChg chg="mod ord">
          <ac:chgData name="Olivas, Jorge (oliv5694@vandals.uidaho.edu)" userId="d5c88b63-8726-4bd3-ba56-3f74b0363dc2" providerId="ADAL" clId="{096E2045-4ED5-46C8-AE6E-457DE8C1BFC4}" dt="2018-02-06T10:16:06.094" v="288" actId="26606"/>
          <ac:picMkLst>
            <pc:docMk/>
            <pc:sldMk cId="1355346897" sldId="259"/>
            <ac:picMk id="6" creationId="{E7F8B156-4662-498B-AA68-ACE2BA5AAAF5}"/>
          </ac:picMkLst>
        </pc:picChg>
        <pc:cxnChg chg="add del">
          <ac:chgData name="Olivas, Jorge (oliv5694@vandals.uidaho.edu)" userId="d5c88b63-8726-4bd3-ba56-3f74b0363dc2" providerId="ADAL" clId="{096E2045-4ED5-46C8-AE6E-457DE8C1BFC4}" dt="2018-02-06T10:08:16.182" v="28" actId="26606"/>
          <ac:cxnSpMkLst>
            <pc:docMk/>
            <pc:sldMk cId="1355346897" sldId="259"/>
            <ac:cxnSpMk id="16" creationId="{0F1CE7C6-BE91-42A7-9214-F33FD918C386}"/>
          </ac:cxnSpMkLst>
        </pc:cxnChg>
      </pc:sldChg>
      <pc:sldChg chg="addSp delSp modSp mod setBg">
        <pc:chgData name="Olivas, Jorge (oliv5694@vandals.uidaho.edu)" userId="d5c88b63-8726-4bd3-ba56-3f74b0363dc2" providerId="ADAL" clId="{096E2045-4ED5-46C8-AE6E-457DE8C1BFC4}" dt="2018-02-06T10:08:43.601" v="43" actId="26606"/>
        <pc:sldMkLst>
          <pc:docMk/>
          <pc:sldMk cId="1117069115" sldId="260"/>
        </pc:sldMkLst>
        <pc:spChg chg="mod">
          <ac:chgData name="Olivas, Jorge (oliv5694@vandals.uidaho.edu)" userId="d5c88b63-8726-4bd3-ba56-3f74b0363dc2" providerId="ADAL" clId="{096E2045-4ED5-46C8-AE6E-457DE8C1BFC4}" dt="2018-02-06T10:08:43.601" v="43" actId="26606"/>
          <ac:spMkLst>
            <pc:docMk/>
            <pc:sldMk cId="1117069115" sldId="260"/>
            <ac:spMk id="2" creationId="{8653A626-CEE5-4152-AB32-C855A0C28B61}"/>
          </ac:spMkLst>
        </pc:spChg>
        <pc:spChg chg="mod">
          <ac:chgData name="Olivas, Jorge (oliv5694@vandals.uidaho.edu)" userId="d5c88b63-8726-4bd3-ba56-3f74b0363dc2" providerId="ADAL" clId="{096E2045-4ED5-46C8-AE6E-457DE8C1BFC4}" dt="2018-02-06T10:08:43.601" v="43" actId="26606"/>
          <ac:spMkLst>
            <pc:docMk/>
            <pc:sldMk cId="1117069115" sldId="260"/>
            <ac:spMk id="3" creationId="{8199B666-C1EC-4912-A159-6566C9FBF3FD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43.601" v="43" actId="26606"/>
          <ac:spMkLst>
            <pc:docMk/>
            <pc:sldMk cId="1117069115" sldId="260"/>
            <ac:spMk id="11" creationId="{F60FCA6E-0894-46CD-BD49-5955A51E0084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43.601" v="43" actId="26606"/>
          <ac:spMkLst>
            <pc:docMk/>
            <pc:sldMk cId="1117069115" sldId="260"/>
            <ac:spMk id="13" creationId="{E78C6E4B-A1F1-4B6C-97EC-BE997495D6AC}"/>
          </ac:spMkLst>
        </pc:spChg>
        <pc:spChg chg="add">
          <ac:chgData name="Olivas, Jorge (oliv5694@vandals.uidaho.edu)" userId="d5c88b63-8726-4bd3-ba56-3f74b0363dc2" providerId="ADAL" clId="{096E2045-4ED5-46C8-AE6E-457DE8C1BFC4}" dt="2018-02-06T10:08:43.601" v="43" actId="26606"/>
          <ac:spMkLst>
            <pc:docMk/>
            <pc:sldMk cId="1117069115" sldId="260"/>
            <ac:spMk id="15" creationId="{5E39A796-BE83-48B1-B33F-35C4A32AAB57}"/>
          </ac:spMkLst>
        </pc:spChg>
        <pc:spChg chg="add">
          <ac:chgData name="Olivas, Jorge (oliv5694@vandals.uidaho.edu)" userId="d5c88b63-8726-4bd3-ba56-3f74b0363dc2" providerId="ADAL" clId="{096E2045-4ED5-46C8-AE6E-457DE8C1BFC4}" dt="2018-02-06T10:08:43.601" v="43" actId="26606"/>
          <ac:spMkLst>
            <pc:docMk/>
            <pc:sldMk cId="1117069115" sldId="260"/>
            <ac:spMk id="16" creationId="{72F84B47-E267-4194-8194-831DB7B5547F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41.203" v="38" actId="26606"/>
          <ac:spMkLst>
            <pc:docMk/>
            <pc:sldMk cId="1117069115" sldId="260"/>
            <ac:spMk id="18" creationId="{CEB41C5C-0F34-4DDA-9D7C-5E717F35F60C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42.929" v="40" actId="26606"/>
          <ac:spMkLst>
            <pc:docMk/>
            <pc:sldMk cId="1117069115" sldId="260"/>
            <ac:spMk id="20" creationId="{72F84B47-E267-4194-8194-831DB7B5547F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8:42.929" v="40" actId="26606"/>
          <ac:spMkLst>
            <pc:docMk/>
            <pc:sldMk cId="1117069115" sldId="260"/>
            <ac:spMk id="21" creationId="{5E39A796-BE83-48B1-B33F-35C4A32AAB57}"/>
          </ac:spMkLst>
        </pc:spChg>
        <pc:picChg chg="mod ord">
          <ac:chgData name="Olivas, Jorge (oliv5694@vandals.uidaho.edu)" userId="d5c88b63-8726-4bd3-ba56-3f74b0363dc2" providerId="ADAL" clId="{096E2045-4ED5-46C8-AE6E-457DE8C1BFC4}" dt="2018-02-06T10:08:43.601" v="43" actId="26606"/>
          <ac:picMkLst>
            <pc:docMk/>
            <pc:sldMk cId="1117069115" sldId="260"/>
            <ac:picMk id="6" creationId="{A71D0649-DF63-4924-A0C3-C25904F586AD}"/>
          </ac:picMkLst>
        </pc:picChg>
      </pc:sldChg>
      <pc:sldChg chg="addSp modSp mod setBg">
        <pc:chgData name="Olivas, Jorge (oliv5694@vandals.uidaho.edu)" userId="d5c88b63-8726-4bd3-ba56-3f74b0363dc2" providerId="ADAL" clId="{096E2045-4ED5-46C8-AE6E-457DE8C1BFC4}" dt="2018-02-06T10:09:00.748" v="49" actId="20577"/>
        <pc:sldMkLst>
          <pc:docMk/>
          <pc:sldMk cId="2413837916" sldId="261"/>
        </pc:sldMkLst>
        <pc:spChg chg="mod">
          <ac:chgData name="Olivas, Jorge (oliv5694@vandals.uidaho.edu)" userId="d5c88b63-8726-4bd3-ba56-3f74b0363dc2" providerId="ADAL" clId="{096E2045-4ED5-46C8-AE6E-457DE8C1BFC4}" dt="2018-02-06T10:08:54.686" v="45" actId="26606"/>
          <ac:spMkLst>
            <pc:docMk/>
            <pc:sldMk cId="2413837916" sldId="261"/>
            <ac:spMk id="2" creationId="{C08C061C-AAE1-4788-BCA4-C9D4FD4A999D}"/>
          </ac:spMkLst>
        </pc:spChg>
        <pc:spChg chg="mod">
          <ac:chgData name="Olivas, Jorge (oliv5694@vandals.uidaho.edu)" userId="d5c88b63-8726-4bd3-ba56-3f74b0363dc2" providerId="ADAL" clId="{096E2045-4ED5-46C8-AE6E-457DE8C1BFC4}" dt="2018-02-06T10:09:00.748" v="49" actId="20577"/>
          <ac:spMkLst>
            <pc:docMk/>
            <pc:sldMk cId="2413837916" sldId="261"/>
            <ac:spMk id="3" creationId="{96AD7C91-3487-430B-8FF6-7A984579E4CF}"/>
          </ac:spMkLst>
        </pc:spChg>
        <pc:spChg chg="add">
          <ac:chgData name="Olivas, Jorge (oliv5694@vandals.uidaho.edu)" userId="d5c88b63-8726-4bd3-ba56-3f74b0363dc2" providerId="ADAL" clId="{096E2045-4ED5-46C8-AE6E-457DE8C1BFC4}" dt="2018-02-06T10:08:54.686" v="45" actId="26606"/>
          <ac:spMkLst>
            <pc:docMk/>
            <pc:sldMk cId="2413837916" sldId="261"/>
            <ac:spMk id="8" creationId="{8D70B121-56F4-4848-B38B-182089D909FA}"/>
          </ac:spMkLst>
        </pc:spChg>
        <pc:cxnChg chg="add">
          <ac:chgData name="Olivas, Jorge (oliv5694@vandals.uidaho.edu)" userId="d5c88b63-8726-4bd3-ba56-3f74b0363dc2" providerId="ADAL" clId="{096E2045-4ED5-46C8-AE6E-457DE8C1BFC4}" dt="2018-02-06T10:08:54.686" v="45" actId="26606"/>
          <ac:cxnSpMkLst>
            <pc:docMk/>
            <pc:sldMk cId="2413837916" sldId="261"/>
            <ac:cxnSpMk id="10" creationId="{2D72A2C9-F3CA-4216-8BAD-FA4C970C3C4E}"/>
          </ac:cxnSpMkLst>
        </pc:cxnChg>
      </pc:sldChg>
      <pc:sldChg chg="addSp modSp mod setBg">
        <pc:chgData name="Olivas, Jorge (oliv5694@vandals.uidaho.edu)" userId="d5c88b63-8726-4bd3-ba56-3f74b0363dc2" providerId="ADAL" clId="{096E2045-4ED5-46C8-AE6E-457DE8C1BFC4}" dt="2018-02-06T10:09:33.014" v="59" actId="26606"/>
        <pc:sldMkLst>
          <pc:docMk/>
          <pc:sldMk cId="1546444899" sldId="262"/>
        </pc:sldMkLst>
        <pc:spChg chg="mod">
          <ac:chgData name="Olivas, Jorge (oliv5694@vandals.uidaho.edu)" userId="d5c88b63-8726-4bd3-ba56-3f74b0363dc2" providerId="ADAL" clId="{096E2045-4ED5-46C8-AE6E-457DE8C1BFC4}" dt="2018-02-06T10:09:33.014" v="59" actId="26606"/>
          <ac:spMkLst>
            <pc:docMk/>
            <pc:sldMk cId="1546444899" sldId="262"/>
            <ac:spMk id="2" creationId="{C08C061C-AAE1-4788-BCA4-C9D4FD4A999D}"/>
          </ac:spMkLst>
        </pc:spChg>
        <pc:spChg chg="mod">
          <ac:chgData name="Olivas, Jorge (oliv5694@vandals.uidaho.edu)" userId="d5c88b63-8726-4bd3-ba56-3f74b0363dc2" providerId="ADAL" clId="{096E2045-4ED5-46C8-AE6E-457DE8C1BFC4}" dt="2018-02-06T10:09:33.014" v="59" actId="26606"/>
          <ac:spMkLst>
            <pc:docMk/>
            <pc:sldMk cId="1546444899" sldId="262"/>
            <ac:spMk id="3" creationId="{96AD7C91-3487-430B-8FF6-7A984579E4CF}"/>
          </ac:spMkLst>
        </pc:spChg>
        <pc:spChg chg="add">
          <ac:chgData name="Olivas, Jorge (oliv5694@vandals.uidaho.edu)" userId="d5c88b63-8726-4bd3-ba56-3f74b0363dc2" providerId="ADAL" clId="{096E2045-4ED5-46C8-AE6E-457DE8C1BFC4}" dt="2018-02-06T10:09:33.014" v="59" actId="26606"/>
          <ac:spMkLst>
            <pc:docMk/>
            <pc:sldMk cId="1546444899" sldId="262"/>
            <ac:spMk id="8" creationId="{8D70B121-56F4-4848-B38B-182089D909FA}"/>
          </ac:spMkLst>
        </pc:spChg>
        <pc:cxnChg chg="add">
          <ac:chgData name="Olivas, Jorge (oliv5694@vandals.uidaho.edu)" userId="d5c88b63-8726-4bd3-ba56-3f74b0363dc2" providerId="ADAL" clId="{096E2045-4ED5-46C8-AE6E-457DE8C1BFC4}" dt="2018-02-06T10:09:33.014" v="59" actId="26606"/>
          <ac:cxnSpMkLst>
            <pc:docMk/>
            <pc:sldMk cId="1546444899" sldId="262"/>
            <ac:cxnSpMk id="10" creationId="{2D72A2C9-F3CA-4216-8BAD-FA4C970C3C4E}"/>
          </ac:cxnSpMkLst>
        </pc:cxnChg>
      </pc:sldChg>
      <pc:sldChg chg="addSp modSp mod setBg">
        <pc:chgData name="Olivas, Jorge (oliv5694@vandals.uidaho.edu)" userId="d5c88b63-8726-4bd3-ba56-3f74b0363dc2" providerId="ADAL" clId="{096E2045-4ED5-46C8-AE6E-457DE8C1BFC4}" dt="2018-02-06T10:10:04.532" v="65" actId="26606"/>
        <pc:sldMkLst>
          <pc:docMk/>
          <pc:sldMk cId="967061341" sldId="263"/>
        </pc:sldMkLst>
        <pc:spChg chg="mod">
          <ac:chgData name="Olivas, Jorge (oliv5694@vandals.uidaho.edu)" userId="d5c88b63-8726-4bd3-ba56-3f74b0363dc2" providerId="ADAL" clId="{096E2045-4ED5-46C8-AE6E-457DE8C1BFC4}" dt="2018-02-06T10:10:04.532" v="65" actId="26606"/>
          <ac:spMkLst>
            <pc:docMk/>
            <pc:sldMk cId="967061341" sldId="263"/>
            <ac:spMk id="2" creationId="{C08C061C-AAE1-4788-BCA4-C9D4FD4A999D}"/>
          </ac:spMkLst>
        </pc:spChg>
        <pc:spChg chg="mod">
          <ac:chgData name="Olivas, Jorge (oliv5694@vandals.uidaho.edu)" userId="d5c88b63-8726-4bd3-ba56-3f74b0363dc2" providerId="ADAL" clId="{096E2045-4ED5-46C8-AE6E-457DE8C1BFC4}" dt="2018-02-06T10:10:04.532" v="65" actId="26606"/>
          <ac:spMkLst>
            <pc:docMk/>
            <pc:sldMk cId="967061341" sldId="263"/>
            <ac:spMk id="3" creationId="{96AD7C91-3487-430B-8FF6-7A984579E4CF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0:04.532" v="65" actId="26606"/>
          <ac:spMkLst>
            <pc:docMk/>
            <pc:sldMk cId="967061341" sldId="263"/>
            <ac:spMk id="8" creationId="{8D70B121-56F4-4848-B38B-182089D909FA}"/>
          </ac:spMkLst>
        </pc:spChg>
        <pc:cxnChg chg="add">
          <ac:chgData name="Olivas, Jorge (oliv5694@vandals.uidaho.edu)" userId="d5c88b63-8726-4bd3-ba56-3f74b0363dc2" providerId="ADAL" clId="{096E2045-4ED5-46C8-AE6E-457DE8C1BFC4}" dt="2018-02-06T10:10:04.532" v="65" actId="26606"/>
          <ac:cxnSpMkLst>
            <pc:docMk/>
            <pc:sldMk cId="967061341" sldId="263"/>
            <ac:cxnSpMk id="10" creationId="{2D72A2C9-F3CA-4216-8BAD-FA4C970C3C4E}"/>
          </ac:cxnSpMkLst>
        </pc:cxnChg>
      </pc:sldChg>
      <pc:sldChg chg="addSp modSp mod setBg">
        <pc:chgData name="Olivas, Jorge (oliv5694@vandals.uidaho.edu)" userId="d5c88b63-8726-4bd3-ba56-3f74b0363dc2" providerId="ADAL" clId="{096E2045-4ED5-46C8-AE6E-457DE8C1BFC4}" dt="2018-02-06T10:11:36.606" v="98" actId="26606"/>
        <pc:sldMkLst>
          <pc:docMk/>
          <pc:sldMk cId="997544756" sldId="264"/>
        </pc:sldMkLst>
        <pc:spChg chg="mod">
          <ac:chgData name="Olivas, Jorge (oliv5694@vandals.uidaho.edu)" userId="d5c88b63-8726-4bd3-ba56-3f74b0363dc2" providerId="ADAL" clId="{096E2045-4ED5-46C8-AE6E-457DE8C1BFC4}" dt="2018-02-06T10:11:36.606" v="98" actId="26606"/>
          <ac:spMkLst>
            <pc:docMk/>
            <pc:sldMk cId="997544756" sldId="264"/>
            <ac:spMk id="2" creationId="{C08C061C-AAE1-4788-BCA4-C9D4FD4A999D}"/>
          </ac:spMkLst>
        </pc:spChg>
        <pc:spChg chg="mod">
          <ac:chgData name="Olivas, Jorge (oliv5694@vandals.uidaho.edu)" userId="d5c88b63-8726-4bd3-ba56-3f74b0363dc2" providerId="ADAL" clId="{096E2045-4ED5-46C8-AE6E-457DE8C1BFC4}" dt="2018-02-06T10:11:36.606" v="98" actId="26606"/>
          <ac:spMkLst>
            <pc:docMk/>
            <pc:sldMk cId="997544756" sldId="264"/>
            <ac:spMk id="3" creationId="{96AD7C91-3487-430B-8FF6-7A984579E4CF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1:36.606" v="98" actId="26606"/>
          <ac:spMkLst>
            <pc:docMk/>
            <pc:sldMk cId="997544756" sldId="264"/>
            <ac:spMk id="8" creationId="{8D70B121-56F4-4848-B38B-182089D909FA}"/>
          </ac:spMkLst>
        </pc:spChg>
        <pc:cxnChg chg="add">
          <ac:chgData name="Olivas, Jorge (oliv5694@vandals.uidaho.edu)" userId="d5c88b63-8726-4bd3-ba56-3f74b0363dc2" providerId="ADAL" clId="{096E2045-4ED5-46C8-AE6E-457DE8C1BFC4}" dt="2018-02-06T10:11:36.606" v="98" actId="26606"/>
          <ac:cxnSpMkLst>
            <pc:docMk/>
            <pc:sldMk cId="997544756" sldId="264"/>
            <ac:cxnSpMk id="10" creationId="{2D72A2C9-F3CA-4216-8BAD-FA4C970C3C4E}"/>
          </ac:cxnSpMkLst>
        </pc:cxnChg>
      </pc:sldChg>
      <pc:sldChg chg="addSp modSp mod setBg">
        <pc:chgData name="Olivas, Jorge (oliv5694@vandals.uidaho.edu)" userId="d5c88b63-8726-4bd3-ba56-3f74b0363dc2" providerId="ADAL" clId="{096E2045-4ED5-46C8-AE6E-457DE8C1BFC4}" dt="2018-02-06T10:11:42.623" v="100" actId="26606"/>
        <pc:sldMkLst>
          <pc:docMk/>
          <pc:sldMk cId="2339528258" sldId="265"/>
        </pc:sldMkLst>
        <pc:spChg chg="mod">
          <ac:chgData name="Olivas, Jorge (oliv5694@vandals.uidaho.edu)" userId="d5c88b63-8726-4bd3-ba56-3f74b0363dc2" providerId="ADAL" clId="{096E2045-4ED5-46C8-AE6E-457DE8C1BFC4}" dt="2018-02-06T10:11:42.623" v="100" actId="26606"/>
          <ac:spMkLst>
            <pc:docMk/>
            <pc:sldMk cId="2339528258" sldId="265"/>
            <ac:spMk id="2" creationId="{C08C061C-AAE1-4788-BCA4-C9D4FD4A999D}"/>
          </ac:spMkLst>
        </pc:spChg>
        <pc:spChg chg="mod">
          <ac:chgData name="Olivas, Jorge (oliv5694@vandals.uidaho.edu)" userId="d5c88b63-8726-4bd3-ba56-3f74b0363dc2" providerId="ADAL" clId="{096E2045-4ED5-46C8-AE6E-457DE8C1BFC4}" dt="2018-02-06T10:11:42.623" v="100" actId="26606"/>
          <ac:spMkLst>
            <pc:docMk/>
            <pc:sldMk cId="2339528258" sldId="265"/>
            <ac:spMk id="3" creationId="{96AD7C91-3487-430B-8FF6-7A984579E4CF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1:42.623" v="100" actId="26606"/>
          <ac:spMkLst>
            <pc:docMk/>
            <pc:sldMk cId="2339528258" sldId="265"/>
            <ac:spMk id="8" creationId="{8D70B121-56F4-4848-B38B-182089D909FA}"/>
          </ac:spMkLst>
        </pc:spChg>
        <pc:cxnChg chg="add">
          <ac:chgData name="Olivas, Jorge (oliv5694@vandals.uidaho.edu)" userId="d5c88b63-8726-4bd3-ba56-3f74b0363dc2" providerId="ADAL" clId="{096E2045-4ED5-46C8-AE6E-457DE8C1BFC4}" dt="2018-02-06T10:11:42.623" v="100" actId="26606"/>
          <ac:cxnSpMkLst>
            <pc:docMk/>
            <pc:sldMk cId="2339528258" sldId="265"/>
            <ac:cxnSpMk id="10" creationId="{2D72A2C9-F3CA-4216-8BAD-FA4C970C3C4E}"/>
          </ac:cxnSpMkLst>
        </pc:cxnChg>
      </pc:sldChg>
      <pc:sldChg chg="addSp modSp mod setBg">
        <pc:chgData name="Olivas, Jorge (oliv5694@vandals.uidaho.edu)" userId="d5c88b63-8726-4bd3-ba56-3f74b0363dc2" providerId="ADAL" clId="{096E2045-4ED5-46C8-AE6E-457DE8C1BFC4}" dt="2018-02-06T10:12:25.716" v="130" actId="26606"/>
        <pc:sldMkLst>
          <pc:docMk/>
          <pc:sldMk cId="2613238250" sldId="266"/>
        </pc:sldMkLst>
        <pc:spChg chg="mod">
          <ac:chgData name="Olivas, Jorge (oliv5694@vandals.uidaho.edu)" userId="d5c88b63-8726-4bd3-ba56-3f74b0363dc2" providerId="ADAL" clId="{096E2045-4ED5-46C8-AE6E-457DE8C1BFC4}" dt="2018-02-06T10:12:25.716" v="130" actId="26606"/>
          <ac:spMkLst>
            <pc:docMk/>
            <pc:sldMk cId="2613238250" sldId="266"/>
            <ac:spMk id="2" creationId="{C08C061C-AAE1-4788-BCA4-C9D4FD4A999D}"/>
          </ac:spMkLst>
        </pc:spChg>
        <pc:spChg chg="mod">
          <ac:chgData name="Olivas, Jorge (oliv5694@vandals.uidaho.edu)" userId="d5c88b63-8726-4bd3-ba56-3f74b0363dc2" providerId="ADAL" clId="{096E2045-4ED5-46C8-AE6E-457DE8C1BFC4}" dt="2018-02-06T10:12:25.716" v="130" actId="26606"/>
          <ac:spMkLst>
            <pc:docMk/>
            <pc:sldMk cId="2613238250" sldId="266"/>
            <ac:spMk id="3" creationId="{96AD7C91-3487-430B-8FF6-7A984579E4CF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2:25.716" v="130" actId="26606"/>
          <ac:spMkLst>
            <pc:docMk/>
            <pc:sldMk cId="2613238250" sldId="266"/>
            <ac:spMk id="8" creationId="{8D70B121-56F4-4848-B38B-182089D909FA}"/>
          </ac:spMkLst>
        </pc:spChg>
        <pc:cxnChg chg="add">
          <ac:chgData name="Olivas, Jorge (oliv5694@vandals.uidaho.edu)" userId="d5c88b63-8726-4bd3-ba56-3f74b0363dc2" providerId="ADAL" clId="{096E2045-4ED5-46C8-AE6E-457DE8C1BFC4}" dt="2018-02-06T10:12:25.716" v="130" actId="26606"/>
          <ac:cxnSpMkLst>
            <pc:docMk/>
            <pc:sldMk cId="2613238250" sldId="266"/>
            <ac:cxnSpMk id="10" creationId="{2D72A2C9-F3CA-4216-8BAD-FA4C970C3C4E}"/>
          </ac:cxnSpMkLst>
        </pc:cxnChg>
      </pc:sldChg>
      <pc:sldChg chg="addSp delSp modSp del mod setBg">
        <pc:chgData name="Olivas, Jorge (oliv5694@vandals.uidaho.edu)" userId="d5c88b63-8726-4bd3-ba56-3f74b0363dc2" providerId="ADAL" clId="{096E2045-4ED5-46C8-AE6E-457DE8C1BFC4}" dt="2018-02-06T10:15:33.751" v="275" actId="2696"/>
        <pc:sldMkLst>
          <pc:docMk/>
          <pc:sldMk cId="2099523890" sldId="267"/>
        </pc:sldMkLst>
        <pc:spChg chg="mod">
          <ac:chgData name="Olivas, Jorge (oliv5694@vandals.uidaho.edu)" userId="d5c88b63-8726-4bd3-ba56-3f74b0363dc2" providerId="ADAL" clId="{096E2045-4ED5-46C8-AE6E-457DE8C1BFC4}" dt="2018-02-06T10:14:06.215" v="221" actId="26606"/>
          <ac:spMkLst>
            <pc:docMk/>
            <pc:sldMk cId="2099523890" sldId="267"/>
            <ac:spMk id="2" creationId="{C08C061C-AAE1-4788-BCA4-C9D4FD4A999D}"/>
          </ac:spMkLst>
        </pc:spChg>
        <pc:spChg chg="add del mod">
          <ac:chgData name="Olivas, Jorge (oliv5694@vandals.uidaho.edu)" userId="d5c88b63-8726-4bd3-ba56-3f74b0363dc2" providerId="ADAL" clId="{096E2045-4ED5-46C8-AE6E-457DE8C1BFC4}" dt="2018-02-06T10:14:06.215" v="221" actId="26606"/>
          <ac:spMkLst>
            <pc:docMk/>
            <pc:sldMk cId="2099523890" sldId="267"/>
            <ac:spMk id="3" creationId="{96AD7C91-3487-430B-8FF6-7A984579E4CF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3:16.497" v="168" actId="26606"/>
          <ac:spMkLst>
            <pc:docMk/>
            <pc:sldMk cId="2099523890" sldId="267"/>
            <ac:spMk id="5" creationId="{8D70B121-56F4-4848-B38B-182089D909FA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3:29.821" v="196" actId="26606"/>
          <ac:spMkLst>
            <pc:docMk/>
            <pc:sldMk cId="2099523890" sldId="267"/>
            <ac:spMk id="7" creationId="{8D70B121-56F4-4848-B38B-182089D909FA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3:10.098" v="166" actId="26606"/>
          <ac:spMkLst>
            <pc:docMk/>
            <pc:sldMk cId="2099523890" sldId="267"/>
            <ac:spMk id="8" creationId="{8D70B121-56F4-4848-B38B-182089D909FA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3:42.710" v="199" actId="26606"/>
          <ac:spMkLst>
            <pc:docMk/>
            <pc:sldMk cId="2099523890" sldId="267"/>
            <ac:spMk id="11" creationId="{08E89D5E-1885-4160-AC77-CC471DD1D0DB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4:06.215" v="221" actId="26606"/>
          <ac:spMkLst>
            <pc:docMk/>
            <pc:sldMk cId="2099523890" sldId="267"/>
            <ac:spMk id="15" creationId="{8D70B121-56F4-4848-B38B-182089D909FA}"/>
          </ac:spMkLst>
        </pc:spChg>
        <pc:graphicFrameChg chg="add del">
          <ac:chgData name="Olivas, Jorge (oliv5694@vandals.uidaho.edu)" userId="d5c88b63-8726-4bd3-ba56-3f74b0363dc2" providerId="ADAL" clId="{096E2045-4ED5-46C8-AE6E-457DE8C1BFC4}" dt="2018-02-06T10:13:42.710" v="199" actId="26606"/>
          <ac:graphicFrameMkLst>
            <pc:docMk/>
            <pc:sldMk cId="2099523890" sldId="267"/>
            <ac:graphicFrameMk id="13" creationId="{00000000-0000-0000-0000-000000000000}"/>
          </ac:graphicFrameMkLst>
        </pc:graphicFrameChg>
        <pc:cxnChg chg="add del">
          <ac:chgData name="Olivas, Jorge (oliv5694@vandals.uidaho.edu)" userId="d5c88b63-8726-4bd3-ba56-3f74b0363dc2" providerId="ADAL" clId="{096E2045-4ED5-46C8-AE6E-457DE8C1BFC4}" dt="2018-02-06T10:13:16.497" v="168" actId="26606"/>
          <ac:cxnSpMkLst>
            <pc:docMk/>
            <pc:sldMk cId="2099523890" sldId="267"/>
            <ac:cxnSpMk id="6" creationId="{2D72A2C9-F3CA-4216-8BAD-FA4C970C3C4E}"/>
          </ac:cxnSpMkLst>
        </pc:cxnChg>
        <pc:cxnChg chg="add del">
          <ac:chgData name="Olivas, Jorge (oliv5694@vandals.uidaho.edu)" userId="d5c88b63-8726-4bd3-ba56-3f74b0363dc2" providerId="ADAL" clId="{096E2045-4ED5-46C8-AE6E-457DE8C1BFC4}" dt="2018-02-06T10:13:29.821" v="196" actId="26606"/>
          <ac:cxnSpMkLst>
            <pc:docMk/>
            <pc:sldMk cId="2099523890" sldId="267"/>
            <ac:cxnSpMk id="9" creationId="{2D72A2C9-F3CA-4216-8BAD-FA4C970C3C4E}"/>
          </ac:cxnSpMkLst>
        </pc:cxnChg>
        <pc:cxnChg chg="add del">
          <ac:chgData name="Olivas, Jorge (oliv5694@vandals.uidaho.edu)" userId="d5c88b63-8726-4bd3-ba56-3f74b0363dc2" providerId="ADAL" clId="{096E2045-4ED5-46C8-AE6E-457DE8C1BFC4}" dt="2018-02-06T10:13:10.098" v="166" actId="26606"/>
          <ac:cxnSpMkLst>
            <pc:docMk/>
            <pc:sldMk cId="2099523890" sldId="267"/>
            <ac:cxnSpMk id="10" creationId="{2D72A2C9-F3CA-4216-8BAD-FA4C970C3C4E}"/>
          </ac:cxnSpMkLst>
        </pc:cxnChg>
        <pc:cxnChg chg="add del">
          <ac:chgData name="Olivas, Jorge (oliv5694@vandals.uidaho.edu)" userId="d5c88b63-8726-4bd3-ba56-3f74b0363dc2" providerId="ADAL" clId="{096E2045-4ED5-46C8-AE6E-457DE8C1BFC4}" dt="2018-02-06T10:13:42.710" v="199" actId="26606"/>
          <ac:cxnSpMkLst>
            <pc:docMk/>
            <pc:sldMk cId="2099523890" sldId="267"/>
            <ac:cxnSpMk id="12" creationId="{550D2BD1-98F9-412D-905B-3A843EF4078B}"/>
          </ac:cxnSpMkLst>
        </pc:cxnChg>
        <pc:cxnChg chg="add del">
          <ac:chgData name="Olivas, Jorge (oliv5694@vandals.uidaho.edu)" userId="d5c88b63-8726-4bd3-ba56-3f74b0363dc2" providerId="ADAL" clId="{096E2045-4ED5-46C8-AE6E-457DE8C1BFC4}" dt="2018-02-06T10:14:06.215" v="221" actId="26606"/>
          <ac:cxnSpMkLst>
            <pc:docMk/>
            <pc:sldMk cId="2099523890" sldId="267"/>
            <ac:cxnSpMk id="16" creationId="{2D72A2C9-F3CA-4216-8BAD-FA4C970C3C4E}"/>
          </ac:cxnSpMkLst>
        </pc:cxnChg>
      </pc:sldChg>
      <pc:sldChg chg="addSp delSp modSp mod setBg">
        <pc:chgData name="Olivas, Jorge (oliv5694@vandals.uidaho.edu)" userId="d5c88b63-8726-4bd3-ba56-3f74b0363dc2" providerId="ADAL" clId="{096E2045-4ED5-46C8-AE6E-457DE8C1BFC4}" dt="2018-02-06T10:13:03.531" v="164" actId="1076"/>
        <pc:sldMkLst>
          <pc:docMk/>
          <pc:sldMk cId="4228446931" sldId="268"/>
        </pc:sldMkLst>
        <pc:spChg chg="add mod">
          <ac:chgData name="Olivas, Jorge (oliv5694@vandals.uidaho.edu)" userId="d5c88b63-8726-4bd3-ba56-3f74b0363dc2" providerId="ADAL" clId="{096E2045-4ED5-46C8-AE6E-457DE8C1BFC4}" dt="2018-02-06T10:12:56.247" v="161" actId="26606"/>
          <ac:spMkLst>
            <pc:docMk/>
            <pc:sldMk cId="4228446931" sldId="268"/>
            <ac:spMk id="3" creationId="{68782F4A-4511-46F5-BED2-43A5CD42E82C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2:56.247" v="161" actId="26606"/>
          <ac:spMkLst>
            <pc:docMk/>
            <pc:sldMk cId="4228446931" sldId="268"/>
            <ac:spMk id="7" creationId="{32BC26D8-82FB-445E-AA49-62A77D7C1EE0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2:56.247" v="161" actId="26606"/>
          <ac:spMkLst>
            <pc:docMk/>
            <pc:sldMk cId="4228446931" sldId="268"/>
            <ac:spMk id="9" creationId="{CB44330D-EA18-4254-AA95-EB49948539B8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2:56.247" v="161" actId="26606"/>
          <ac:spMkLst>
            <pc:docMk/>
            <pc:sldMk cId="4228446931" sldId="268"/>
            <ac:spMk id="14" creationId="{047C8CCB-F95D-4249-92DD-651249D3535A}"/>
          </ac:spMkLst>
        </pc:spChg>
        <pc:picChg chg="mod">
          <ac:chgData name="Olivas, Jorge (oliv5694@vandals.uidaho.edu)" userId="d5c88b63-8726-4bd3-ba56-3f74b0363dc2" providerId="ADAL" clId="{096E2045-4ED5-46C8-AE6E-457DE8C1BFC4}" dt="2018-02-06T10:13:03.531" v="164" actId="1076"/>
          <ac:picMkLst>
            <pc:docMk/>
            <pc:sldMk cId="4228446931" sldId="268"/>
            <ac:picMk id="2" creationId="{592C9F2F-8E2A-42C1-99F3-A1DED43C91CA}"/>
          </ac:picMkLst>
        </pc:picChg>
      </pc:sldChg>
      <pc:sldChg chg="addSp modSp mod setBg">
        <pc:chgData name="Olivas, Jorge (oliv5694@vandals.uidaho.edu)" userId="d5c88b63-8726-4bd3-ba56-3f74b0363dc2" providerId="ADAL" clId="{096E2045-4ED5-46C8-AE6E-457DE8C1BFC4}" dt="2018-02-06T10:11:40.014" v="99" actId="26606"/>
        <pc:sldMkLst>
          <pc:docMk/>
          <pc:sldMk cId="1822038995" sldId="269"/>
        </pc:sldMkLst>
        <pc:spChg chg="mod ord">
          <ac:chgData name="Olivas, Jorge (oliv5694@vandals.uidaho.edu)" userId="d5c88b63-8726-4bd3-ba56-3f74b0363dc2" providerId="ADAL" clId="{096E2045-4ED5-46C8-AE6E-457DE8C1BFC4}" dt="2018-02-06T10:11:40.014" v="99" actId="26606"/>
          <ac:spMkLst>
            <pc:docMk/>
            <pc:sldMk cId="1822038995" sldId="269"/>
            <ac:spMk id="2" creationId="{9CE8FF11-B5C4-43AB-B574-386540030BC3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1:40.014" v="99" actId="26606"/>
          <ac:spMkLst>
            <pc:docMk/>
            <pc:sldMk cId="1822038995" sldId="269"/>
            <ac:spMk id="9" creationId="{047C8CCB-F95D-4249-92DD-651249D3535A}"/>
          </ac:spMkLst>
        </pc:spChg>
        <pc:picChg chg="mod">
          <ac:chgData name="Olivas, Jorge (oliv5694@vandals.uidaho.edu)" userId="d5c88b63-8726-4bd3-ba56-3f74b0363dc2" providerId="ADAL" clId="{096E2045-4ED5-46C8-AE6E-457DE8C1BFC4}" dt="2018-02-06T10:11:40.014" v="99" actId="26606"/>
          <ac:picMkLst>
            <pc:docMk/>
            <pc:sldMk cId="1822038995" sldId="269"/>
            <ac:picMk id="4" creationId="{418E6ACE-9DEB-4EC2-B882-AF834F364F36}"/>
          </ac:picMkLst>
        </pc:picChg>
      </pc:sldChg>
      <pc:sldChg chg="addSp delSp modSp mod setBg">
        <pc:chgData name="Olivas, Jorge (oliv5694@vandals.uidaho.edu)" userId="d5c88b63-8726-4bd3-ba56-3f74b0363dc2" providerId="ADAL" clId="{096E2045-4ED5-46C8-AE6E-457DE8C1BFC4}" dt="2018-02-06T10:10:37.728" v="76" actId="14100"/>
        <pc:sldMkLst>
          <pc:docMk/>
          <pc:sldMk cId="3101517038" sldId="270"/>
        </pc:sldMkLst>
        <pc:spChg chg="add mod">
          <ac:chgData name="Olivas, Jorge (oliv5694@vandals.uidaho.edu)" userId="d5c88b63-8726-4bd3-ba56-3f74b0363dc2" providerId="ADAL" clId="{096E2045-4ED5-46C8-AE6E-457DE8C1BFC4}" dt="2018-02-06T10:10:28.388" v="74" actId="26606"/>
          <ac:spMkLst>
            <pc:docMk/>
            <pc:sldMk cId="3101517038" sldId="270"/>
            <ac:spMk id="2" creationId="{9F636880-1B9A-4B87-BFED-C901E25ABA22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0:28.388" v="74" actId="26606"/>
          <ac:spMkLst>
            <pc:docMk/>
            <pc:sldMk cId="3101517038" sldId="270"/>
            <ac:spMk id="12" creationId="{047C8CCB-F95D-4249-92DD-651249D3535A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0:28.388" v="74" actId="26606"/>
          <ac:spMkLst>
            <pc:docMk/>
            <pc:sldMk cId="3101517038" sldId="270"/>
            <ac:spMk id="17" creationId="{047C8CCB-F95D-4249-92DD-651249D3535A}"/>
          </ac:spMkLst>
        </pc:spChg>
        <pc:picChg chg="mod">
          <ac:chgData name="Olivas, Jorge (oliv5694@vandals.uidaho.edu)" userId="d5c88b63-8726-4bd3-ba56-3f74b0363dc2" providerId="ADAL" clId="{096E2045-4ED5-46C8-AE6E-457DE8C1BFC4}" dt="2018-02-06T10:10:37.728" v="76" actId="14100"/>
          <ac:picMkLst>
            <pc:docMk/>
            <pc:sldMk cId="3101517038" sldId="270"/>
            <ac:picMk id="7" creationId="{F05FC2BA-8C9A-4E27-9B5F-1882D394A9A9}"/>
          </ac:picMkLst>
        </pc:picChg>
      </pc:sldChg>
      <pc:sldChg chg="addSp delSp modSp mod setBg">
        <pc:chgData name="Olivas, Jorge (oliv5694@vandals.uidaho.edu)" userId="d5c88b63-8726-4bd3-ba56-3f74b0363dc2" providerId="ADAL" clId="{096E2045-4ED5-46C8-AE6E-457DE8C1BFC4}" dt="2018-02-06T10:12:21.152" v="129" actId="1076"/>
        <pc:sldMkLst>
          <pc:docMk/>
          <pc:sldMk cId="2054451826" sldId="271"/>
        </pc:sldMkLst>
        <pc:spChg chg="add mod">
          <ac:chgData name="Olivas, Jorge (oliv5694@vandals.uidaho.edu)" userId="d5c88b63-8726-4bd3-ba56-3f74b0363dc2" providerId="ADAL" clId="{096E2045-4ED5-46C8-AE6E-457DE8C1BFC4}" dt="2018-02-06T10:12:02.279" v="122" actId="26606"/>
          <ac:spMkLst>
            <pc:docMk/>
            <pc:sldMk cId="2054451826" sldId="271"/>
            <ac:spMk id="2" creationId="{8434A035-06E6-440D-991B-9B4C12882114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2:02.279" v="122" actId="26606"/>
          <ac:spMkLst>
            <pc:docMk/>
            <pc:sldMk cId="2054451826" sldId="271"/>
            <ac:spMk id="10" creationId="{32BC26D8-82FB-445E-AA49-62A77D7C1EE0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2:02.279" v="122" actId="26606"/>
          <ac:spMkLst>
            <pc:docMk/>
            <pc:sldMk cId="2054451826" sldId="271"/>
            <ac:spMk id="12" creationId="{CB44330D-EA18-4254-AA95-EB49948539B8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2:14.804" v="126" actId="26606"/>
          <ac:spMkLst>
            <pc:docMk/>
            <pc:sldMk cId="2054451826" sldId="271"/>
            <ac:spMk id="17" creationId="{047C8CCB-F95D-4249-92DD-651249D3535A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2:14.804" v="126" actId="26606"/>
          <ac:spMkLst>
            <pc:docMk/>
            <pc:sldMk cId="2054451826" sldId="271"/>
            <ac:spMk id="22" creationId="{047C8CCB-F95D-4249-92DD-651249D3535A}"/>
          </ac:spMkLst>
        </pc:spChg>
        <pc:picChg chg="mod">
          <ac:chgData name="Olivas, Jorge (oliv5694@vandals.uidaho.edu)" userId="d5c88b63-8726-4bd3-ba56-3f74b0363dc2" providerId="ADAL" clId="{096E2045-4ED5-46C8-AE6E-457DE8C1BFC4}" dt="2018-02-06T10:12:21.152" v="129" actId="1076"/>
          <ac:picMkLst>
            <pc:docMk/>
            <pc:sldMk cId="2054451826" sldId="271"/>
            <ac:picMk id="5" creationId="{ABCF5393-7DA4-4824-9A30-0702D0FF7F81}"/>
          </ac:picMkLst>
        </pc:picChg>
      </pc:sldChg>
      <pc:sldChg chg="addSp modSp">
        <pc:chgData name="Olivas, Jorge (oliv5694@vandals.uidaho.edu)" userId="d5c88b63-8726-4bd3-ba56-3f74b0363dc2" providerId="ADAL" clId="{096E2045-4ED5-46C8-AE6E-457DE8C1BFC4}" dt="2018-02-06T10:09:48.902" v="64" actId="14100"/>
        <pc:sldMkLst>
          <pc:docMk/>
          <pc:sldMk cId="1955278001" sldId="272"/>
        </pc:sldMkLst>
        <pc:spChg chg="mod">
          <ac:chgData name="Olivas, Jorge (oliv5694@vandals.uidaho.edu)" userId="d5c88b63-8726-4bd3-ba56-3f74b0363dc2" providerId="ADAL" clId="{096E2045-4ED5-46C8-AE6E-457DE8C1BFC4}" dt="2018-02-06T10:09:37.610" v="60" actId="26606"/>
          <ac:spMkLst>
            <pc:docMk/>
            <pc:sldMk cId="1955278001" sldId="272"/>
            <ac:spMk id="3" creationId="{DB445A26-7DC8-496B-A256-A3699483FC0B}"/>
          </ac:spMkLst>
        </pc:spChg>
        <pc:spChg chg="add">
          <ac:chgData name="Olivas, Jorge (oliv5694@vandals.uidaho.edu)" userId="d5c88b63-8726-4bd3-ba56-3f74b0363dc2" providerId="ADAL" clId="{096E2045-4ED5-46C8-AE6E-457DE8C1BFC4}" dt="2018-02-06T10:09:37.610" v="60" actId="26606"/>
          <ac:spMkLst>
            <pc:docMk/>
            <pc:sldMk cId="1955278001" sldId="272"/>
            <ac:spMk id="13" creationId="{047C8CCB-F95D-4249-92DD-651249D3535A}"/>
          </ac:spMkLst>
        </pc:spChg>
        <pc:picChg chg="mod">
          <ac:chgData name="Olivas, Jorge (oliv5694@vandals.uidaho.edu)" userId="d5c88b63-8726-4bd3-ba56-3f74b0363dc2" providerId="ADAL" clId="{096E2045-4ED5-46C8-AE6E-457DE8C1BFC4}" dt="2018-02-06T10:09:48.902" v="64" actId="14100"/>
          <ac:picMkLst>
            <pc:docMk/>
            <pc:sldMk cId="1955278001" sldId="272"/>
            <ac:picMk id="4" creationId="{41F6C2B4-BD21-40A6-AF2C-1537CC65838D}"/>
          </ac:picMkLst>
        </pc:picChg>
      </pc:sldChg>
      <pc:sldChg chg="addSp delSp modSp mod setBg">
        <pc:chgData name="Olivas, Jorge (oliv5694@vandals.uidaho.edu)" userId="d5c88b63-8726-4bd3-ba56-3f74b0363dc2" providerId="ADAL" clId="{096E2045-4ED5-46C8-AE6E-457DE8C1BFC4}" dt="2018-02-06T10:11:19.664" v="97" actId="1076"/>
        <pc:sldMkLst>
          <pc:docMk/>
          <pc:sldMk cId="2522534785" sldId="273"/>
        </pc:sldMkLst>
        <pc:spChg chg="add mod">
          <ac:chgData name="Olivas, Jorge (oliv5694@vandals.uidaho.edu)" userId="d5c88b63-8726-4bd3-ba56-3f74b0363dc2" providerId="ADAL" clId="{096E2045-4ED5-46C8-AE6E-457DE8C1BFC4}" dt="2018-02-06T10:11:04.529" v="92" actId="26606"/>
          <ac:spMkLst>
            <pc:docMk/>
            <pc:sldMk cId="2522534785" sldId="273"/>
            <ac:spMk id="2" creationId="{AEC182F0-DD5E-4960-A415-220C95867255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1:04.529" v="92" actId="26606"/>
          <ac:spMkLst>
            <pc:docMk/>
            <pc:sldMk cId="2522534785" sldId="273"/>
            <ac:spMk id="6" creationId="{01D0AF59-99C3-4251-AB9A-C966C6AD4400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11:04.529" v="92" actId="26606"/>
          <ac:spMkLst>
            <pc:docMk/>
            <pc:sldMk cId="2522534785" sldId="273"/>
            <ac:spMk id="7" creationId="{1855405F-37A2-4869-9154-F8BE3BECE6C3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9:23.324" v="53" actId="26606"/>
          <ac:spMkLst>
            <pc:docMk/>
            <pc:sldMk cId="2522534785" sldId="273"/>
            <ac:spMk id="9" creationId="{32BC26D8-82FB-445E-AA49-62A77D7C1EE0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9:23.324" v="53" actId="26606"/>
          <ac:spMkLst>
            <pc:docMk/>
            <pc:sldMk cId="2522534785" sldId="273"/>
            <ac:spMk id="11" creationId="{CB44330D-EA18-4254-AA95-EB49948539B8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1:04.529" v="92" actId="26606"/>
          <ac:spMkLst>
            <pc:docMk/>
            <pc:sldMk cId="2522534785" sldId="273"/>
            <ac:spMk id="12" creationId="{047C8CCB-F95D-4249-92DD-651249D3535A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9:25.120" v="55" actId="26606"/>
          <ac:spMkLst>
            <pc:docMk/>
            <pc:sldMk cId="2522534785" sldId="273"/>
            <ac:spMk id="13" creationId="{01D0AF59-99C3-4251-AB9A-C966C6AD4400}"/>
          </ac:spMkLst>
        </pc:spChg>
        <pc:spChg chg="add del">
          <ac:chgData name="Olivas, Jorge (oliv5694@vandals.uidaho.edu)" userId="d5c88b63-8726-4bd3-ba56-3f74b0363dc2" providerId="ADAL" clId="{096E2045-4ED5-46C8-AE6E-457DE8C1BFC4}" dt="2018-02-06T10:09:25.120" v="55" actId="26606"/>
          <ac:spMkLst>
            <pc:docMk/>
            <pc:sldMk cId="2522534785" sldId="273"/>
            <ac:spMk id="14" creationId="{1855405F-37A2-4869-9154-F8BE3BECE6C3}"/>
          </ac:spMkLst>
        </pc:spChg>
        <pc:picChg chg="mod">
          <ac:chgData name="Olivas, Jorge (oliv5694@vandals.uidaho.edu)" userId="d5c88b63-8726-4bd3-ba56-3f74b0363dc2" providerId="ADAL" clId="{096E2045-4ED5-46C8-AE6E-457DE8C1BFC4}" dt="2018-02-06T10:11:19.664" v="97" actId="1076"/>
          <ac:picMkLst>
            <pc:docMk/>
            <pc:sldMk cId="2522534785" sldId="273"/>
            <ac:picMk id="4" creationId="{099E19E7-2E01-4E2D-9AB6-AAA18829CD2A}"/>
          </ac:picMkLst>
        </pc:picChg>
      </pc:sldChg>
      <pc:sldChg chg="addSp modSp mod setBg delDesignElem">
        <pc:chgData name="Olivas, Jorge (oliv5694@vandals.uidaho.edu)" userId="d5c88b63-8726-4bd3-ba56-3f74b0363dc2" providerId="ADAL" clId="{096E2045-4ED5-46C8-AE6E-457DE8C1BFC4}" dt="2018-02-06T10:15:26.663" v="274" actId="20577"/>
        <pc:sldMkLst>
          <pc:docMk/>
          <pc:sldMk cId="521867622" sldId="274"/>
        </pc:sldMkLst>
        <pc:spChg chg="mod">
          <ac:chgData name="Olivas, Jorge (oliv5694@vandals.uidaho.edu)" userId="d5c88b63-8726-4bd3-ba56-3f74b0363dc2" providerId="ADAL" clId="{096E2045-4ED5-46C8-AE6E-457DE8C1BFC4}" dt="2018-02-06T10:14:39.921" v="239" actId="26606"/>
          <ac:spMkLst>
            <pc:docMk/>
            <pc:sldMk cId="521867622" sldId="274"/>
            <ac:spMk id="2" creationId="{C08C061C-AAE1-4788-BCA4-C9D4FD4A999D}"/>
          </ac:spMkLst>
        </pc:spChg>
        <pc:spChg chg="mod">
          <ac:chgData name="Olivas, Jorge (oliv5694@vandals.uidaho.edu)" userId="d5c88b63-8726-4bd3-ba56-3f74b0363dc2" providerId="ADAL" clId="{096E2045-4ED5-46C8-AE6E-457DE8C1BFC4}" dt="2018-02-06T10:15:26.663" v="274" actId="20577"/>
          <ac:spMkLst>
            <pc:docMk/>
            <pc:sldMk cId="521867622" sldId="274"/>
            <ac:spMk id="3" creationId="{96AD7C91-3487-430B-8FF6-7A984579E4CF}"/>
          </ac:spMkLst>
        </pc:spChg>
        <pc:spChg chg="add">
          <ac:chgData name="Olivas, Jorge (oliv5694@vandals.uidaho.edu)" userId="d5c88b63-8726-4bd3-ba56-3f74b0363dc2" providerId="ADAL" clId="{096E2045-4ED5-46C8-AE6E-457DE8C1BFC4}" dt="2018-02-06T10:14:39.921" v="239" actId="26606"/>
          <ac:spMkLst>
            <pc:docMk/>
            <pc:sldMk cId="521867622" sldId="274"/>
            <ac:spMk id="8" creationId="{8D70B121-56F4-4848-B38B-182089D909FA}"/>
          </ac:spMkLst>
        </pc:spChg>
        <pc:cxnChg chg="add">
          <ac:chgData name="Olivas, Jorge (oliv5694@vandals.uidaho.edu)" userId="d5c88b63-8726-4bd3-ba56-3f74b0363dc2" providerId="ADAL" clId="{096E2045-4ED5-46C8-AE6E-457DE8C1BFC4}" dt="2018-02-06T10:14:39.921" v="239" actId="26606"/>
          <ac:cxnSpMkLst>
            <pc:docMk/>
            <pc:sldMk cId="521867622" sldId="274"/>
            <ac:cxnSpMk id="10" creationId="{2D72A2C9-F3CA-4216-8BAD-FA4C970C3C4E}"/>
          </ac:cxnSpMkLst>
        </pc:cxnChg>
      </pc:sldChg>
    </pc:docChg>
  </pc:docChgLst>
  <pc:docChgLst>
    <pc:chgData name="Overholtzer, Tori (over3363@vandals.uidaho.edu)" userId="10033FFF882952D3@LIVE.COM" providerId="AD" clId="Web-{C321CA81-D0D3-46FE-BDB4-A673DEA5F21F}"/>
    <pc:docChg chg="addSld modSld sldOrd">
      <pc:chgData name="Overholtzer, Tori (over3363@vandals.uidaho.edu)" userId="10033FFF882952D3@LIVE.COM" providerId="AD" clId="Web-{C321CA81-D0D3-46FE-BDB4-A673DEA5F21F}" dt="2018-02-06T11:14:38.305" v="112"/>
      <pc:docMkLst>
        <pc:docMk/>
      </pc:docMkLst>
      <pc:sldChg chg="modSp">
        <pc:chgData name="Overholtzer, Tori (over3363@vandals.uidaho.edu)" userId="10033FFF882952D3@LIVE.COM" providerId="AD" clId="Web-{C321CA81-D0D3-46FE-BDB4-A673DEA5F21F}" dt="2018-02-06T11:13:59.272" v="75"/>
        <pc:sldMkLst>
          <pc:docMk/>
          <pc:sldMk cId="521867622" sldId="274"/>
        </pc:sldMkLst>
        <pc:spChg chg="mod">
          <ac:chgData name="Overholtzer, Tori (over3363@vandals.uidaho.edu)" userId="10033FFF882952D3@LIVE.COM" providerId="AD" clId="Web-{C321CA81-D0D3-46FE-BDB4-A673DEA5F21F}" dt="2018-02-06T11:13:59.272" v="75"/>
          <ac:spMkLst>
            <pc:docMk/>
            <pc:sldMk cId="521867622" sldId="274"/>
            <ac:spMk id="3" creationId="{96AD7C91-3487-430B-8FF6-7A984579E4CF}"/>
          </ac:spMkLst>
        </pc:spChg>
      </pc:sldChg>
      <pc:sldChg chg="delSp modSp add ord replId">
        <pc:chgData name="Overholtzer, Tori (over3363@vandals.uidaho.edu)" userId="10033FFF882952D3@LIVE.COM" providerId="AD" clId="Web-{C321CA81-D0D3-46FE-BDB4-A673DEA5F21F}" dt="2018-02-06T11:14:35.571" v="109"/>
        <pc:sldMkLst>
          <pc:docMk/>
          <pc:sldMk cId="4140150417" sldId="275"/>
        </pc:sldMkLst>
        <pc:spChg chg="mod">
          <ac:chgData name="Overholtzer, Tori (over3363@vandals.uidaho.edu)" userId="10033FFF882952D3@LIVE.COM" providerId="AD" clId="Web-{C321CA81-D0D3-46FE-BDB4-A673DEA5F21F}" dt="2018-02-06T11:14:35.571" v="109"/>
          <ac:spMkLst>
            <pc:docMk/>
            <pc:sldMk cId="4140150417" sldId="275"/>
            <ac:spMk id="3" creationId="{68782F4A-4511-46F5-BED2-43A5CD42E82C}"/>
          </ac:spMkLst>
        </pc:spChg>
        <pc:picChg chg="del mod">
          <ac:chgData name="Overholtzer, Tori (over3363@vandals.uidaho.edu)" userId="10033FFF882952D3@LIVE.COM" providerId="AD" clId="Web-{C321CA81-D0D3-46FE-BDB4-A673DEA5F21F}" dt="2018-02-06T11:14:11.147" v="80"/>
          <ac:picMkLst>
            <pc:docMk/>
            <pc:sldMk cId="4140150417" sldId="275"/>
            <ac:picMk id="2" creationId="{592C9F2F-8E2A-42C1-99F3-A1DED43C91CA}"/>
          </ac:picMkLst>
        </pc:picChg>
      </pc:sldChg>
    </pc:docChg>
  </pc:docChgLst>
  <pc:docChgLst>
    <pc:chgData name="Barnes, Simon (barn2394@vandals.uidaho.edu)" userId="1003000087EE892E@LIVE.COM" providerId="AD" clId="Web-{51F5D7F2-825E-47C9-B6C3-26E684AC5FC2}"/>
    <pc:docChg chg="addSld modSld modSection">
      <pc:chgData name="Barnes, Simon (barn2394@vandals.uidaho.edu)" userId="1003000087EE892E@LIVE.COM" providerId="AD" clId="Web-{51F5D7F2-825E-47C9-B6C3-26E684AC5FC2}" dt="2018-02-06T07:02:22.093" v="6"/>
      <pc:docMkLst>
        <pc:docMk/>
      </pc:docMkLst>
      <pc:sldChg chg="addSp delSp modSp new">
        <pc:chgData name="Barnes, Simon (barn2394@vandals.uidaho.edu)" userId="1003000087EE892E@LIVE.COM" providerId="AD" clId="Web-{51F5D7F2-825E-47C9-B6C3-26E684AC5FC2}" dt="2018-02-06T07:02:22.093" v="6"/>
        <pc:sldMkLst>
          <pc:docMk/>
          <pc:sldMk cId="2054451826" sldId="271"/>
        </pc:sldMkLst>
        <pc:spChg chg="del">
          <ac:chgData name="Barnes, Simon (barn2394@vandals.uidaho.edu)" userId="1003000087EE892E@LIVE.COM" providerId="AD" clId="Web-{51F5D7F2-825E-47C9-B6C3-26E684AC5FC2}" dt="2018-02-06T07:01:23.026" v="2"/>
          <ac:spMkLst>
            <pc:docMk/>
            <pc:sldMk cId="2054451826" sldId="271"/>
            <ac:spMk id="2" creationId="{FE6C8C7C-D911-4FBD-8536-2AE3A8B5FC3B}"/>
          </ac:spMkLst>
        </pc:spChg>
        <pc:spChg chg="del">
          <ac:chgData name="Barnes, Simon (barn2394@vandals.uidaho.edu)" userId="1003000087EE892E@LIVE.COM" providerId="AD" clId="Web-{51F5D7F2-825E-47C9-B6C3-26E684AC5FC2}" dt="2018-02-06T07:01:11.807" v="1"/>
          <ac:spMkLst>
            <pc:docMk/>
            <pc:sldMk cId="2054451826" sldId="271"/>
            <ac:spMk id="3" creationId="{F5B3A508-6CA3-4B29-B130-8CBD512D47A7}"/>
          </ac:spMkLst>
        </pc:spChg>
        <pc:spChg chg="add mod">
          <ac:chgData name="Barnes, Simon (barn2394@vandals.uidaho.edu)" userId="1003000087EE892E@LIVE.COM" providerId="AD" clId="Web-{51F5D7F2-825E-47C9-B6C3-26E684AC5FC2}" dt="2018-02-06T07:02:22.093" v="6"/>
          <ac:spMkLst>
            <pc:docMk/>
            <pc:sldMk cId="2054451826" sldId="271"/>
            <ac:spMk id="7" creationId="{BD5D35F0-9888-46D3-B892-1912A3D44CE8}"/>
          </ac:spMkLst>
        </pc:spChg>
        <pc:picChg chg="add del mod ord">
          <ac:chgData name="Barnes, Simon (barn2394@vandals.uidaho.edu)" userId="1003000087EE892E@LIVE.COM" providerId="AD" clId="Web-{51F5D7F2-825E-47C9-B6C3-26E684AC5FC2}" dt="2018-02-06T07:02:22.093" v="6"/>
          <ac:picMkLst>
            <pc:docMk/>
            <pc:sldMk cId="2054451826" sldId="271"/>
            <ac:picMk id="4" creationId="{DE5657DF-B5E6-47EB-896B-32986286DD14}"/>
          </ac:picMkLst>
        </pc:picChg>
      </pc:sldChg>
    </pc:docChg>
  </pc:docChgLst>
  <pc:docChgLst>
    <pc:chgData name="Overholtzer, Tori (over3363@vandals.uidaho.edu)" userId="10033FFF882952D3@LIVE.COM" providerId="AD" clId="Web-{C07DA928-2ADB-4A20-9244-A0E60814A1A0}"/>
    <pc:docChg chg="modSld">
      <pc:chgData name="Overholtzer, Tori (over3363@vandals.uidaho.edu)" userId="10033FFF882952D3@LIVE.COM" providerId="AD" clId="Web-{C07DA928-2ADB-4A20-9244-A0E60814A1A0}" dt="2018-02-06T16:28:20.123" v="35"/>
      <pc:docMkLst>
        <pc:docMk/>
      </pc:docMkLst>
      <pc:sldChg chg="modSp">
        <pc:chgData name="Overholtzer, Tori (over3363@vandals.uidaho.edu)" userId="10033FFF882952D3@LIVE.COM" providerId="AD" clId="Web-{C07DA928-2ADB-4A20-9244-A0E60814A1A0}" dt="2018-02-06T16:28:20.107" v="34"/>
        <pc:sldMkLst>
          <pc:docMk/>
          <pc:sldMk cId="521867622" sldId="274"/>
        </pc:sldMkLst>
        <pc:spChg chg="mod">
          <ac:chgData name="Overholtzer, Tori (over3363@vandals.uidaho.edu)" userId="10033FFF882952D3@LIVE.COM" providerId="AD" clId="Web-{C07DA928-2ADB-4A20-9244-A0E60814A1A0}" dt="2018-02-06T16:28:20.107" v="34"/>
          <ac:spMkLst>
            <pc:docMk/>
            <pc:sldMk cId="521867622" sldId="274"/>
            <ac:spMk id="3" creationId="{96AD7C91-3487-430B-8FF6-7A984579E4CF}"/>
          </ac:spMkLst>
        </pc:spChg>
      </pc:sldChg>
      <pc:sldChg chg="addSp modSp">
        <pc:chgData name="Overholtzer, Tori (over3363@vandals.uidaho.edu)" userId="10033FFF882952D3@LIVE.COM" providerId="AD" clId="Web-{C07DA928-2ADB-4A20-9244-A0E60814A1A0}" dt="2018-02-06T16:27:38.512" v="6"/>
        <pc:sldMkLst>
          <pc:docMk/>
          <pc:sldMk cId="4140150417" sldId="275"/>
        </pc:sldMkLst>
        <pc:picChg chg="add mod">
          <ac:chgData name="Overholtzer, Tori (over3363@vandals.uidaho.edu)" userId="10033FFF882952D3@LIVE.COM" providerId="AD" clId="Web-{C07DA928-2ADB-4A20-9244-A0E60814A1A0}" dt="2018-02-06T16:27:38.512" v="6"/>
          <ac:picMkLst>
            <pc:docMk/>
            <pc:sldMk cId="4140150417" sldId="275"/>
            <ac:picMk id="2" creationId="{2524F8D3-D12F-4C61-9D45-CC9E9CCFA51B}"/>
          </ac:picMkLst>
        </pc:picChg>
      </pc:sldChg>
    </pc:docChg>
  </pc:docChgLst>
  <pc:docChgLst>
    <pc:chgData name="Lepla, Hayden (lepl1529@vandals.uidaho.edu)" userId="10037FFE87C6FD2C@LIVE.COM" providerId="AD" clId="Web-{A5E07F2E-3A87-4FD3-BEE1-BBE7EB268D44}"/>
    <pc:docChg chg="addSld modSld modSection">
      <pc:chgData name="Lepla, Hayden (lepl1529@vandals.uidaho.edu)" userId="10037FFE87C6FD2C@LIVE.COM" providerId="AD" clId="Web-{A5E07F2E-3A87-4FD3-BEE1-BBE7EB268D44}" dt="2018-02-06T06:11:28.409" v="359"/>
      <pc:docMkLst>
        <pc:docMk/>
      </pc:docMkLst>
      <pc:sldChg chg="modSp">
        <pc:chgData name="Lepla, Hayden (lepl1529@vandals.uidaho.edu)" userId="10037FFE87C6FD2C@LIVE.COM" providerId="AD" clId="Web-{A5E07F2E-3A87-4FD3-BEE1-BBE7EB268D44}" dt="2018-02-06T06:03:13.563" v="347"/>
        <pc:sldMkLst>
          <pc:docMk/>
          <pc:sldMk cId="2613238250" sldId="266"/>
        </pc:sldMkLst>
        <pc:spChg chg="mod">
          <ac:chgData name="Lepla, Hayden (lepl1529@vandals.uidaho.edu)" userId="10037FFE87C6FD2C@LIVE.COM" providerId="AD" clId="Web-{A5E07F2E-3A87-4FD3-BEE1-BBE7EB268D44}" dt="2018-02-06T05:51:39.564" v="218"/>
          <ac:spMkLst>
            <pc:docMk/>
            <pc:sldMk cId="2613238250" sldId="266"/>
            <ac:spMk id="2" creationId="{C08C061C-AAE1-4788-BCA4-C9D4FD4A999D}"/>
          </ac:spMkLst>
        </pc:spChg>
        <pc:spChg chg="mod">
          <ac:chgData name="Lepla, Hayden (lepl1529@vandals.uidaho.edu)" userId="10037FFE87C6FD2C@LIVE.COM" providerId="AD" clId="Web-{A5E07F2E-3A87-4FD3-BEE1-BBE7EB268D44}" dt="2018-02-06T06:03:13.563" v="347"/>
          <ac:spMkLst>
            <pc:docMk/>
            <pc:sldMk cId="2613238250" sldId="266"/>
            <ac:spMk id="3" creationId="{96AD7C91-3487-430B-8FF6-7A984579E4CF}"/>
          </ac:spMkLst>
        </pc:spChg>
      </pc:sldChg>
      <pc:sldChg chg="addSp modSp new">
        <pc:chgData name="Lepla, Hayden (lepl1529@vandals.uidaho.edu)" userId="10037FFE87C6FD2C@LIVE.COM" providerId="AD" clId="Web-{A5E07F2E-3A87-4FD3-BEE1-BBE7EB268D44}" dt="2018-02-06T06:11:28.409" v="359"/>
        <pc:sldMkLst>
          <pc:docMk/>
          <pc:sldMk cId="4228446931" sldId="268"/>
        </pc:sldMkLst>
        <pc:picChg chg="add mod">
          <ac:chgData name="Lepla, Hayden (lepl1529@vandals.uidaho.edu)" userId="10037FFE87C6FD2C@LIVE.COM" providerId="AD" clId="Web-{A5E07F2E-3A87-4FD3-BEE1-BBE7EB268D44}" dt="2018-02-06T06:11:28.409" v="359"/>
          <ac:picMkLst>
            <pc:docMk/>
            <pc:sldMk cId="4228446931" sldId="268"/>
            <ac:picMk id="2" creationId="{592C9F2F-8E2A-42C1-99F3-A1DED43C91CA}"/>
          </ac:picMkLst>
        </pc:picChg>
      </pc:sldChg>
    </pc:docChg>
  </pc:docChgLst>
  <pc:docChgLst>
    <pc:chgData name="Barnes, Simon (barn2394@vandals.uidaho.edu)" userId="1003000087EE892E@LIVE.COM" providerId="AD" clId="Web-{513E7F98-6C90-4FD9-BB70-A9D749A11F12}"/>
    <pc:docChg chg="modSld">
      <pc:chgData name="Barnes, Simon (barn2394@vandals.uidaho.edu)" userId="1003000087EE892E@LIVE.COM" providerId="AD" clId="Web-{513E7F98-6C90-4FD9-BB70-A9D749A11F12}" dt="2018-02-06T06:52:19.292" v="140"/>
      <pc:docMkLst>
        <pc:docMk/>
      </pc:docMkLst>
      <pc:sldChg chg="modSp">
        <pc:chgData name="Barnes, Simon (barn2394@vandals.uidaho.edu)" userId="1003000087EE892E@LIVE.COM" providerId="AD" clId="Web-{513E7F98-6C90-4FD9-BB70-A9D749A11F12}" dt="2018-02-06T06:52:19.292" v="139"/>
        <pc:sldMkLst>
          <pc:docMk/>
          <pc:sldMk cId="2339528258" sldId="265"/>
        </pc:sldMkLst>
        <pc:spChg chg="mod">
          <ac:chgData name="Barnes, Simon (barn2394@vandals.uidaho.edu)" userId="1003000087EE892E@LIVE.COM" providerId="AD" clId="Web-{513E7F98-6C90-4FD9-BB70-A9D749A11F12}" dt="2018-02-06T06:52:19.292" v="139"/>
          <ac:spMkLst>
            <pc:docMk/>
            <pc:sldMk cId="2339528258" sldId="265"/>
            <ac:spMk id="3" creationId="{96AD7C91-3487-430B-8FF6-7A984579E4CF}"/>
          </ac:spMkLst>
        </pc:spChg>
      </pc:sldChg>
    </pc:docChg>
  </pc:docChgLst>
  <pc:docChgLst>
    <pc:chgData name="Espinosa Godinez, Josue (espi9890@vandals.uidaho.edu)" userId="1003BFFD8FDC81CD@LIVE.COM" providerId="AD" clId="Web-{C48B9EAD-E73B-4EE4-B7A0-BE25D6F3FC2A}"/>
    <pc:docChg chg="addSld modSld modSection">
      <pc:chgData name="Espinosa Godinez, Josue (espi9890@vandals.uidaho.edu)" userId="1003BFFD8FDC81CD@LIVE.COM" providerId="AD" clId="Web-{C48B9EAD-E73B-4EE4-B7A0-BE25D6F3FC2A}" dt="2018-02-06T09:18:05.069" v="974"/>
      <pc:docMkLst>
        <pc:docMk/>
      </pc:docMkLst>
      <pc:sldChg chg="modSp">
        <pc:chgData name="Espinosa Godinez, Josue (espi9890@vandals.uidaho.edu)" userId="1003BFFD8FDC81CD@LIVE.COM" providerId="AD" clId="Web-{C48B9EAD-E73B-4EE4-B7A0-BE25D6F3FC2A}" dt="2018-02-06T07:47:01.224" v="620"/>
        <pc:sldMkLst>
          <pc:docMk/>
          <pc:sldMk cId="1369844665" sldId="257"/>
        </pc:sldMkLst>
        <pc:spChg chg="mod">
          <ac:chgData name="Espinosa Godinez, Josue (espi9890@vandals.uidaho.edu)" userId="1003BFFD8FDC81CD@LIVE.COM" providerId="AD" clId="Web-{C48B9EAD-E73B-4EE4-B7A0-BE25D6F3FC2A}" dt="2018-02-06T07:47:01.224" v="620"/>
          <ac:spMkLst>
            <pc:docMk/>
            <pc:sldMk cId="1369844665" sldId="257"/>
            <ac:spMk id="3" creationId="{3E6A7173-13D9-4D03-AC3C-3F8EC406C5D1}"/>
          </ac:spMkLst>
        </pc:spChg>
      </pc:sldChg>
      <pc:sldChg chg="modSp">
        <pc:chgData name="Espinosa Godinez, Josue (espi9890@vandals.uidaho.edu)" userId="1003BFFD8FDC81CD@LIVE.COM" providerId="AD" clId="Web-{C48B9EAD-E73B-4EE4-B7A0-BE25D6F3FC2A}" dt="2018-02-06T09:18:04.709" v="972"/>
        <pc:sldMkLst>
          <pc:docMk/>
          <pc:sldMk cId="2413837916" sldId="261"/>
        </pc:sldMkLst>
        <pc:spChg chg="mod">
          <ac:chgData name="Espinosa Godinez, Josue (espi9890@vandals.uidaho.edu)" userId="1003BFFD8FDC81CD@LIVE.COM" providerId="AD" clId="Web-{C48B9EAD-E73B-4EE4-B7A0-BE25D6F3FC2A}" dt="2018-02-06T09:18:04.709" v="972"/>
          <ac:spMkLst>
            <pc:docMk/>
            <pc:sldMk cId="2413837916" sldId="261"/>
            <ac:spMk id="3" creationId="{96AD7C91-3487-430B-8FF6-7A984579E4CF}"/>
          </ac:spMkLst>
        </pc:spChg>
      </pc:sldChg>
      <pc:sldChg chg="modSp">
        <pc:chgData name="Espinosa Godinez, Josue (espi9890@vandals.uidaho.edu)" userId="1003BFFD8FDC81CD@LIVE.COM" providerId="AD" clId="Web-{C48B9EAD-E73B-4EE4-B7A0-BE25D6F3FC2A}" dt="2018-02-06T09:16:49.628" v="946"/>
        <pc:sldMkLst>
          <pc:docMk/>
          <pc:sldMk cId="1546444899" sldId="262"/>
        </pc:sldMkLst>
        <pc:spChg chg="mod">
          <ac:chgData name="Espinosa Godinez, Josue (espi9890@vandals.uidaho.edu)" userId="1003BFFD8FDC81CD@LIVE.COM" providerId="AD" clId="Web-{C48B9EAD-E73B-4EE4-B7A0-BE25D6F3FC2A}" dt="2018-02-06T09:16:49.628" v="946"/>
          <ac:spMkLst>
            <pc:docMk/>
            <pc:sldMk cId="1546444899" sldId="262"/>
            <ac:spMk id="3" creationId="{96AD7C91-3487-430B-8FF6-7A984579E4CF}"/>
          </ac:spMkLst>
        </pc:spChg>
      </pc:sldChg>
      <pc:sldChg chg="new">
        <pc:chgData name="Espinosa Godinez, Josue (espi9890@vandals.uidaho.edu)" userId="1003BFFD8FDC81CD@LIVE.COM" providerId="AD" clId="Web-{C48B9EAD-E73B-4EE4-B7A0-BE25D6F3FC2A}" dt="2018-02-06T09:17:17.067" v="948"/>
        <pc:sldMkLst>
          <pc:docMk/>
          <pc:sldMk cId="2522534785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F59BF-3797-457A-B836-9F3C4FF27B90}" type="datetimeFigureOut">
              <a:rPr lang="en-US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1C153-2D1E-4399-B6CE-CF3F064248E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sure to Introduce Group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C153-2D1E-4399-B6CE-CF3F064248E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57C6-2639-4164-8A92-7FA356E0F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2BED-7E59-40FB-B41C-B195438D0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B0FC-A675-4A99-A35E-8D026307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988B-FD40-430A-A30E-13159C02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65B77-2857-4913-A874-99A3B0DF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80D8-3050-44D0-8F1D-F7619996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F09FF-DD0F-4C5C-9114-688C077B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B8F1-9160-4B08-9E9D-BD036416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AF94-00F2-41B4-8046-EE366205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2B7C-43E1-4416-B322-944FDF29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5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E9816-39DF-4BAA-9016-764DF3C9E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A5369-E8ED-4A41-83D7-85674CEB8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76C90-9082-4C62-8FC7-2C5B0184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17058-9C45-4CB7-A3A4-5D39C1F0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66B7-D454-4435-8C94-32BF8047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7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A468-87AD-4E08-AC94-88E00B7B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8E5-DDD2-43AA-BA23-B6A73D66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997D-2774-4CC9-8084-4A812BA0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59F3E-131D-4550-91ED-1B992A58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38FE-4C90-4980-81F8-B9762FA7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92DC-4AAA-4F60-B684-6B4D1911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EA69-FD2C-4D7B-881C-F7582993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A3A39-BA4A-4E39-9862-D78C8FE5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8965-480B-47AE-828B-CF8E6543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63C3A-7788-4E29-ADD0-C1C00DC0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0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058C-1A05-447E-9BC2-AF189681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23F5-677A-418A-A30F-46C32A662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24D13-7166-415F-937A-0F65C405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7230D-26AB-4E45-9A56-73FB08B3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C31-5CF5-484C-98D0-09FE8F20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C0DFB-4753-47C3-85D3-22629870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8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3363-6FA9-4238-8CFD-8240A803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8D097-5CD6-4901-A144-A702E163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48204-3694-4EB7-B8D9-24A0798A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F394F-1E04-41EB-B0AE-857D47A0E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63266-1122-4700-AEE2-0ED82BDA6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F77AA-6B83-40F7-8579-FDEFE9A6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23297-EED7-4E5E-BC30-6A9AAACF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21E12-407F-4420-8EF8-216F1135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7461-3DC2-4E2A-87BF-138F7BEA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B708A-47CE-4CE7-A8AC-57387454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FE4BD-C065-4511-9A4F-3E2F0429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1BCB6-1DB2-4758-BB10-741DC987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FBCC8-0427-4B70-88A9-1FE96AA2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53B0D-101A-46A6-AEAD-E5CC99EA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10BED-39D9-47A1-8B03-4B80B3F0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511E-BF20-440B-BABC-FE68D4BA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C34F-05DA-476F-AB3E-9B49B516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6452D-4D4A-4251-812B-BB11A2BE5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7B214-7C45-4E6D-8494-53805216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52753-CFDE-4C6E-B5AF-BB952E59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065A-1C34-4ACF-869D-68CDE8FD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6444-B050-473F-93AA-94919412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EEE0A-59D0-4006-A6E6-676713440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81F17-D82F-4F4B-B369-26BDBC69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4A872-7ED7-4610-8F25-E06B16FB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9A65E-2856-46E3-AF8C-D1AEE357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FFBDC-F7DC-4FB6-B66D-AB843EC4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D87DE-99FE-43BA-9AF0-67DE31C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0A02D-90B5-46B3-A00F-974BB02E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5B8D-4E5D-41DA-B78E-DD2A4E4ED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5156-567F-45B8-9FAB-8F539FB5F51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0CBB-9072-4D10-BBFC-A48482F8B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3E00-4B4B-4652-842C-3827BB180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ACFB-EC76-41C2-9B1B-12499D2F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850BE91-6533-4514-B4B7-DAF515E91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153822" y="1958424"/>
            <a:ext cx="6553545" cy="2949094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F5C355-994D-4A55-BC71-8A21AB062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CA" sz="3000">
                <a:solidFill>
                  <a:schemeClr val="bg1"/>
                </a:solidFill>
              </a:rPr>
              <a:t>Josue Espinosa, Jorge Olivas, Alex McNurlin, Zane Durkin, Simon Barnes, Hayden Lepla, Tori Overholtzer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B1963-5A72-43F7-A204-20E9CBD3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2/6/2018</a:t>
            </a:r>
          </a:p>
        </p:txBody>
      </p:sp>
    </p:spTree>
    <p:extLst>
      <p:ext uri="{BB962C8B-B14F-4D97-AF65-F5344CB8AC3E}">
        <p14:creationId xmlns:p14="http://schemas.microsoft.com/office/powerpoint/2010/main" val="61650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8C061C-AAE1-4788-BCA4-C9D4FD4A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Alex McNurlin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7C91-3487-430B-8FF6-7A984579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en-US"/>
              <a:t>Camera – Implement a camera that follows the player character</a:t>
            </a:r>
          </a:p>
          <a:p>
            <a:pPr lvl="1"/>
            <a:r>
              <a:rPr lang="en-US"/>
              <a:t>Low complexity</a:t>
            </a:r>
          </a:p>
          <a:p>
            <a:pPr lvl="1"/>
            <a:r>
              <a:rPr lang="en-US"/>
              <a:t>Priority: 1 (Game breaking if not present)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Physics: Collisions and Gravity</a:t>
            </a:r>
          </a:p>
          <a:p>
            <a:pPr lvl="1"/>
            <a:r>
              <a:rPr lang="en-US"/>
              <a:t>Medium complexity</a:t>
            </a:r>
          </a:p>
          <a:p>
            <a:pPr lvl="1"/>
            <a:r>
              <a:rPr lang="en-US"/>
              <a:t>Priority: 1 (Game breaking if not present)</a:t>
            </a: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Questions?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6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5FC2BA-8C9A-4E27-9B5F-1882D394A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196058" y="0"/>
            <a:ext cx="8877754" cy="6858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636880-1B9A-4B87-BFED-C901E25ABA2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Physics</a:t>
            </a:r>
          </a:p>
        </p:txBody>
      </p:sp>
    </p:spTree>
    <p:extLst>
      <p:ext uri="{BB962C8B-B14F-4D97-AF65-F5344CB8AC3E}">
        <p14:creationId xmlns:p14="http://schemas.microsoft.com/office/powerpoint/2010/main" val="310151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8C061C-AAE1-4788-BCA4-C9D4FD4A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Zane Durkin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7C91-3487-430B-8FF6-7A984579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Score management </a:t>
            </a:r>
          </a:p>
          <a:p>
            <a:pPr lvl="1"/>
            <a:r>
              <a:rPr lang="en-US"/>
              <a:t>Manage user profiles</a:t>
            </a:r>
          </a:p>
          <a:p>
            <a:pPr lvl="1"/>
            <a:r>
              <a:rPr lang="en-US"/>
              <a:t>Track user score per level</a:t>
            </a:r>
          </a:p>
          <a:p>
            <a:pPr lvl="1"/>
            <a:r>
              <a:rPr lang="en-US"/>
              <a:t>Track user tokens collected</a:t>
            </a:r>
          </a:p>
          <a:p>
            <a:pPr lvl="1"/>
            <a:r>
              <a:rPr lang="en-US"/>
              <a:t>Track which levels have been completed</a:t>
            </a:r>
          </a:p>
          <a:p>
            <a:pPr lvl="1"/>
            <a:r>
              <a:rPr lang="en-US"/>
              <a:t>Transfer scores to remote score server (if available)</a:t>
            </a:r>
          </a:p>
          <a:p>
            <a:r>
              <a:rPr lang="en-US" sz="2400"/>
              <a:t>Priority of 2 (not game breaking, but used often)</a:t>
            </a:r>
          </a:p>
          <a:p>
            <a:r>
              <a:rPr lang="en-US" sz="2400"/>
              <a:t>Minor complexity, mainly database interactions</a:t>
            </a:r>
          </a:p>
          <a:p>
            <a:r>
              <a:rPr lang="en-US" sz="2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9754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18E6ACE-9DEB-4EC2-B882-AF834F364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932"/>
          <a:stretch/>
        </p:blipFill>
        <p:spPr>
          <a:xfrm>
            <a:off x="4408288" y="961812"/>
            <a:ext cx="6448823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E8FF11-B5C4-43AB-B574-38654003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Score Manager</a:t>
            </a:r>
          </a:p>
        </p:txBody>
      </p:sp>
    </p:spTree>
    <p:extLst>
      <p:ext uri="{BB962C8B-B14F-4D97-AF65-F5344CB8AC3E}">
        <p14:creationId xmlns:p14="http://schemas.microsoft.com/office/powerpoint/2010/main" val="182203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8C061C-AAE1-4788-BCA4-C9D4FD4A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Simon Barnes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7C91-3487-430B-8FF6-7A984579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Audio Management</a:t>
            </a:r>
          </a:p>
          <a:p>
            <a:r>
              <a:rPr lang="en-US" sz="2400"/>
              <a:t>Priority: 2 (Essential, but not game-breaking if missing)</a:t>
            </a:r>
          </a:p>
          <a:p>
            <a:r>
              <a:rPr lang="en-US" sz="2400"/>
              <a:t> Relatively Low Complexity </a:t>
            </a:r>
          </a:p>
          <a:p>
            <a:r>
              <a:rPr lang="en-US" sz="2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3952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34A035-06E6-440D-991B-9B4C1288211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Audio Manager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1939A86-B4B5-4471-932E-4E2408E9C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515089" y="-142875"/>
            <a:ext cx="8433243" cy="740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5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8C061C-AAE1-4788-BCA4-C9D4FD4A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Hayden Lepla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7C91-3487-430B-8FF6-7A984579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>
                <a:cs typeface="Calibri"/>
              </a:rPr>
              <a:t>Feature: Character movement and character controls</a:t>
            </a:r>
          </a:p>
          <a:p>
            <a:r>
              <a:rPr lang="en-US" sz="2400"/>
              <a:t>Priority</a:t>
            </a:r>
            <a:r>
              <a:rPr lang="en-US" sz="2400">
                <a:cs typeface="Calibri"/>
              </a:rPr>
              <a:t>: 1 (A needed feature)</a:t>
            </a:r>
          </a:p>
          <a:p>
            <a:r>
              <a:rPr lang="en-US" sz="2400">
                <a:cs typeface="Calibri"/>
              </a:rPr>
              <a:t>Complexity: Low</a:t>
            </a:r>
          </a:p>
          <a:p>
            <a:r>
              <a:rPr lang="en-US" sz="2400">
                <a:cs typeface="Calibri"/>
              </a:rPr>
              <a:t>Any Questions?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23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2C9F2F-8E2A-42C1-99F3-A1DED43C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02" y="120607"/>
            <a:ext cx="8565415" cy="6616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782F4A-4511-46F5-BED2-43A5CD42E8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Character Movement Manager</a:t>
            </a:r>
          </a:p>
        </p:txBody>
      </p:sp>
    </p:spTree>
    <p:extLst>
      <p:ext uri="{BB962C8B-B14F-4D97-AF65-F5344CB8AC3E}">
        <p14:creationId xmlns:p14="http://schemas.microsoft.com/office/powerpoint/2010/main" val="422844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8C061C-AAE1-4788-BCA4-C9D4FD4A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 sz="3700">
                <a:solidFill>
                  <a:schemeClr val="accent1"/>
                </a:solidFill>
              </a:rPr>
              <a:t>Tori Overholtzer</a:t>
            </a:r>
            <a:endParaRPr lang="en-US" sz="370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7C91-3487-430B-8FF6-7A984579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>
                <a:cs typeface="Calibri"/>
              </a:rPr>
              <a:t>User Interface</a:t>
            </a:r>
          </a:p>
          <a:p>
            <a:pPr lvl="1"/>
            <a:r>
              <a:rPr lang="en-US" sz="2000">
                <a:cs typeface="Calibri"/>
              </a:rPr>
              <a:t>Menu Screens </a:t>
            </a:r>
          </a:p>
          <a:p>
            <a:pPr lvl="2"/>
            <a:r>
              <a:rPr lang="en-US" sz="1600">
                <a:cs typeface="Calibri"/>
              </a:rPr>
              <a:t>(Start, Instructions, Pause, </a:t>
            </a:r>
            <a:r>
              <a:rPr lang="en-US" sz="1600" err="1">
                <a:cs typeface="Calibri"/>
              </a:rPr>
              <a:t>GameOver</a:t>
            </a:r>
            <a:r>
              <a:rPr lang="en-US" sz="1600">
                <a:cs typeface="Calibri"/>
              </a:rPr>
              <a:t>)</a:t>
            </a:r>
            <a:endParaRPr lang="en-US" sz="1600"/>
          </a:p>
          <a:p>
            <a:pPr lvl="1"/>
            <a:r>
              <a:rPr lang="en-US" sz="2000">
                <a:cs typeface="Calibri"/>
              </a:rPr>
              <a:t>Displaying in Game Information</a:t>
            </a:r>
          </a:p>
          <a:p>
            <a:pPr lvl="2"/>
            <a:r>
              <a:rPr lang="en-US" sz="1600">
                <a:cs typeface="Calibri"/>
              </a:rPr>
              <a:t> (Health, Score, Status Effects)</a:t>
            </a:r>
            <a:endParaRPr lang="en-US"/>
          </a:p>
          <a:p>
            <a:r>
              <a:rPr lang="en-US" sz="2400">
                <a:cs typeface="Calibri"/>
              </a:rPr>
              <a:t>Priority: 2 (Essential for game flow but not vital)</a:t>
            </a:r>
          </a:p>
          <a:p>
            <a:r>
              <a:rPr lang="en-US" sz="2400">
                <a:cs typeface="Calibri"/>
              </a:rPr>
              <a:t>Complexity: Low – Unity UI libraries (GUI, UI)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86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82F4A-4511-46F5-BED2-43A5CD42E8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Interface Case Diagram</a:t>
            </a:r>
          </a:p>
        </p:txBody>
      </p:sp>
      <p:pic>
        <p:nvPicPr>
          <p:cNvPr id="2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2524F8D3-D12F-4C61-9D45-CC9E9CCF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467264"/>
            <a:ext cx="9391862" cy="59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37792-EE5A-41D2-9C57-FE44573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Sad Pancake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7173-13D9-4D03-AC3C-3F8EC406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890" y="1219200"/>
            <a:ext cx="5408696" cy="52527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</a:rPr>
              <a:t>About the Game:</a:t>
            </a:r>
          </a:p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Sad Pancake is a survival/action 2D side scroller that immerses players as a sad pancake in a world where their very existence depends on their ability to avoid becoming a meal for hungry munchers with silver utensils. 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</a:rPr>
              <a:t>Key Features:</a:t>
            </a:r>
          </a:p>
          <a:p>
            <a:r>
              <a:rPr lang="en-US" sz="1600">
                <a:solidFill>
                  <a:schemeClr val="bg1"/>
                </a:solidFill>
              </a:rPr>
              <a:t>Story Mode</a:t>
            </a:r>
          </a:p>
          <a:p>
            <a:r>
              <a:rPr lang="en-US" sz="1600">
                <a:solidFill>
                  <a:schemeClr val="bg1"/>
                </a:solidFill>
              </a:rPr>
              <a:t>Boss Fights</a:t>
            </a:r>
          </a:p>
          <a:p>
            <a:r>
              <a:rPr lang="en-US" sz="1600">
                <a:solidFill>
                  <a:schemeClr val="bg1"/>
                </a:solidFill>
              </a:rPr>
              <a:t>User Profiles</a:t>
            </a:r>
          </a:p>
          <a:p>
            <a:r>
              <a:rPr lang="en-US" sz="1600">
                <a:solidFill>
                  <a:schemeClr val="bg1"/>
                </a:solidFill>
              </a:rPr>
              <a:t>Achievements/Scores</a:t>
            </a:r>
          </a:p>
          <a:p>
            <a:r>
              <a:rPr lang="en-US" sz="1600">
                <a:solidFill>
                  <a:schemeClr val="bg1"/>
                </a:solidFill>
              </a:rPr>
              <a:t>Auto Save</a:t>
            </a:r>
          </a:p>
          <a:p>
            <a:r>
              <a:rPr lang="en-US" sz="1600">
                <a:solidFill>
                  <a:schemeClr val="bg1"/>
                </a:solidFill>
              </a:rPr>
              <a:t>Help Screens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</a:rPr>
              <a:t>System Requirements:</a:t>
            </a:r>
          </a:p>
          <a:p>
            <a:r>
              <a:rPr lang="en-US" sz="1600">
                <a:solidFill>
                  <a:schemeClr val="bg1"/>
                </a:solidFill>
              </a:rPr>
              <a:t>Computer systems capable of running Unity based executables </a:t>
            </a:r>
            <a:br>
              <a:rPr lang="en-US">
                <a:latin typeface="+mn-ea"/>
                <a:cs typeface="+mn-ea"/>
              </a:rPr>
            </a:br>
            <a:r>
              <a:rPr lang="en-US" sz="1600">
                <a:solidFill>
                  <a:schemeClr val="bg1"/>
                </a:solidFill>
              </a:rPr>
              <a:t>OS: Windows XP SP2+, Mac OS X 10.9+, Ubuntu 12.04+, </a:t>
            </a:r>
            <a:r>
              <a:rPr lang="en-US" sz="1600" err="1">
                <a:solidFill>
                  <a:schemeClr val="bg1"/>
                </a:solidFill>
              </a:rPr>
              <a:t>SteamOS</a:t>
            </a:r>
            <a:r>
              <a:rPr lang="en-US" sz="1600">
                <a:solidFill>
                  <a:schemeClr val="bg1"/>
                </a:solidFill>
              </a:rPr>
              <a:t>+.</a:t>
            </a:r>
          </a:p>
          <a:p>
            <a:r>
              <a:rPr lang="en-US" sz="1600">
                <a:solidFill>
                  <a:schemeClr val="bg1"/>
                </a:solidFill>
              </a:rPr>
              <a:t>Graphics card: DX9 (</a:t>
            </a:r>
            <a:r>
              <a:rPr lang="en-US" sz="1600" err="1">
                <a:solidFill>
                  <a:schemeClr val="bg1"/>
                </a:solidFill>
              </a:rPr>
              <a:t>Shader</a:t>
            </a:r>
            <a:r>
              <a:rPr lang="en-US" sz="1600">
                <a:solidFill>
                  <a:schemeClr val="bg1"/>
                </a:solidFill>
              </a:rPr>
              <a:t> model 3.0) or DX11 with feature level 9.3 capabilities.</a:t>
            </a:r>
          </a:p>
          <a:p>
            <a:r>
              <a:rPr lang="en-US" sz="1600">
                <a:solidFill>
                  <a:schemeClr val="bg1"/>
                </a:solidFill>
              </a:rPr>
              <a:t>CPU: SSE2 instruction set support.</a:t>
            </a: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4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49B5B8EA-89C7-4C48-BF7B-30138C970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3386155" y="142875"/>
            <a:ext cx="8232458" cy="636054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78362BE-B4DA-420F-9E44-72029C60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Global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9230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7F8B156-4662-498B-AA68-ACE2BA5A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0" y="2460625"/>
            <a:ext cx="6304510" cy="200185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00DB4-1FC3-462B-9260-BFAB396C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Context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D508-BAAF-4EB2-A418-99E833FA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5534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A71D0649-DF63-4924-A0C3-C25904F5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9" y="1441587"/>
            <a:ext cx="6584268" cy="38535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53A626-CEE5-4152-AB32-C855A0C2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Diagram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B666-C1EC-4912-A159-6566C9FBF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1706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8C061C-AAE1-4788-BCA4-C9D4FD4A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Josue Espinosa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7C91-3487-430B-8FF6-7A984579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Team Lead 2, help ensure all modules work together 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Non-Player Characters – All characters that are not the main player character </a:t>
            </a:r>
          </a:p>
          <a:p>
            <a:pPr lvl="1"/>
            <a:r>
              <a:rPr lang="en-US" sz="1500"/>
              <a:t>Allies/Bystanders may help you on your journey with items or give you advice/conversation</a:t>
            </a:r>
          </a:p>
          <a:p>
            <a:pPr lvl="1"/>
            <a:r>
              <a:rPr lang="en-US" sz="1500"/>
              <a:t>Enemies/Bosses fight you with some form of AI, possibly requiring defeat to progress the plot/level</a:t>
            </a:r>
          </a:p>
          <a:p>
            <a:pPr lvl="1"/>
            <a:r>
              <a:rPr lang="en-US" sz="1500"/>
              <a:t>Traders/Quest-Facilitators give currency, equipment, weapons, powerups, and/or gear in exchange for quests</a:t>
            </a:r>
          </a:p>
          <a:p>
            <a:pPr lvl="1"/>
            <a:endParaRPr lang="en-US" sz="1500"/>
          </a:p>
          <a:p>
            <a:pPr>
              <a:buNone/>
            </a:pPr>
            <a:r>
              <a:rPr lang="en-US" sz="1500"/>
              <a:t>Priority – 2 (Essential, but not game-breaking if missing)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Medium complexity – collisions, health, attacks, quest/inventory system, currency, character modifiers, dialogue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1383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99E19E7-2E01-4E2D-9AB6-AAA18829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01" y="526635"/>
            <a:ext cx="8126287" cy="5637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C182F0-DD5E-4960-A415-220C9586725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NPC</a:t>
            </a:r>
          </a:p>
        </p:txBody>
      </p:sp>
    </p:spTree>
    <p:extLst>
      <p:ext uri="{BB962C8B-B14F-4D97-AF65-F5344CB8AC3E}">
        <p14:creationId xmlns:p14="http://schemas.microsoft.com/office/powerpoint/2010/main" val="252253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8C061C-AAE1-4788-BCA4-C9D4FD4A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Jorge Olivas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7C91-3487-430B-8FF6-7A984579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r>
              <a:rPr lang="en-US" sz="1700"/>
              <a:t>Scene Manager – Implements the building blocks of our levels</a:t>
            </a:r>
          </a:p>
          <a:p>
            <a:r>
              <a:rPr lang="en-US" sz="1700"/>
              <a:t>Implements communication between the environment, the player, and other modules</a:t>
            </a:r>
          </a:p>
          <a:p>
            <a:r>
              <a:rPr lang="en-US" sz="1700"/>
              <a:t>Scene Objects</a:t>
            </a:r>
          </a:p>
          <a:p>
            <a:pPr lvl="1"/>
            <a:r>
              <a:rPr lang="en-US" sz="1700"/>
              <a:t>Tile classes that affect playable character {Slowing Block, Accelerating Block, Damaging Block}</a:t>
            </a:r>
          </a:p>
          <a:p>
            <a:pPr lvl="1"/>
            <a:r>
              <a:rPr lang="en-US" sz="1700"/>
              <a:t>In-game entities that will contribute to the players score</a:t>
            </a:r>
          </a:p>
          <a:p>
            <a:pPr lvl="1"/>
            <a:r>
              <a:rPr lang="en-US" sz="1700"/>
              <a:t>Collectible entities – can be used to unlock in-game items</a:t>
            </a:r>
          </a:p>
          <a:p>
            <a:r>
              <a:rPr lang="en-US" sz="1700"/>
              <a:t>Priority 1 – Game breaking if not present</a:t>
            </a:r>
          </a:p>
          <a:p>
            <a:r>
              <a:rPr lang="en-US" sz="1700"/>
              <a:t>Medium complexity – focus on communication with other modules </a:t>
            </a:r>
          </a:p>
          <a:p>
            <a:r>
              <a:rPr lang="en-US" sz="17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4644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F6C2B4-BD21-40A6-AF2C-1537CC65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45" y="514905"/>
            <a:ext cx="7319081" cy="569058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B445A26-7DC8-496B-A256-A3699483FC0B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Scene Manager</a:t>
            </a:r>
          </a:p>
        </p:txBody>
      </p:sp>
    </p:spTree>
    <p:extLst>
      <p:ext uri="{BB962C8B-B14F-4D97-AF65-F5344CB8AC3E}">
        <p14:creationId xmlns:p14="http://schemas.microsoft.com/office/powerpoint/2010/main" val="195527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Josue Espinosa, Jorge Olivas, Alex McNurlin, Zane Durkin, Simon Barnes, Hayden Lepla, Tori Overholtzer </vt:lpstr>
      <vt:lpstr>Sad Pancake</vt:lpstr>
      <vt:lpstr>Global Use Case Diagram</vt:lpstr>
      <vt:lpstr>Context Diagram</vt:lpstr>
      <vt:lpstr>Diagram 0</vt:lpstr>
      <vt:lpstr>Josue Espinosa</vt:lpstr>
      <vt:lpstr>PowerPoint Presentation</vt:lpstr>
      <vt:lpstr>Jorge Olivas</vt:lpstr>
      <vt:lpstr>PowerPoint Presentation</vt:lpstr>
      <vt:lpstr>Alex McNurlin</vt:lpstr>
      <vt:lpstr>PowerPoint Presentation</vt:lpstr>
      <vt:lpstr>Zane Durkin</vt:lpstr>
      <vt:lpstr>Score Manager</vt:lpstr>
      <vt:lpstr>Simon Barnes</vt:lpstr>
      <vt:lpstr>PowerPoint Presentation</vt:lpstr>
      <vt:lpstr>Hayden Lepla</vt:lpstr>
      <vt:lpstr>PowerPoint Presentation</vt:lpstr>
      <vt:lpstr>Tori Overholtzer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Josue Espinosa, Jorge Olivas, Alex McNurlin, Zane Durkin, Simon Barnes, Hayden Lepla, Tori Overholtzer </dc:title>
  <cp:revision>3</cp:revision>
  <dcterms:modified xsi:type="dcterms:W3CDTF">2018-02-06T17:00:34Z</dcterms:modified>
</cp:coreProperties>
</file>