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6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39E3-627A-4B41-AA9A-8F65D484E14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82B3-906D-496F-9B90-3EE153B4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F62F-C182-41BE-A1DE-2A67B270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136" y="870802"/>
            <a:ext cx="4142697" cy="52914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OCR A Extended" panose="02010509020102010303" pitchFamily="50" charset="0"/>
              </a:rPr>
              <a:t>Team</a:t>
            </a:r>
            <a:r>
              <a:rPr lang="en-US" dirty="0">
                <a:latin typeface="Consolas" panose="020B0609020204030204" pitchFamily="49" charset="0"/>
              </a:rPr>
              <a:t>0 Presents 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573BA-77D2-46E4-BD4B-D8DD85C9A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088"/>
            <a:ext cx="8515544" cy="408139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39B8BAF-8D26-441E-A4B5-16AD723FD6ED}"/>
              </a:ext>
            </a:extLst>
          </p:cNvPr>
          <p:cNvSpPr txBox="1">
            <a:spLocks/>
          </p:cNvSpPr>
          <p:nvPr/>
        </p:nvSpPr>
        <p:spPr>
          <a:xfrm rot="20346724">
            <a:off x="1057275" y="2657884"/>
            <a:ext cx="5657850" cy="1067747"/>
          </a:xfrm>
          <a:prstGeom prst="rect">
            <a:avLst/>
          </a:prstGeom>
        </p:spPr>
        <p:txBody>
          <a:bodyPr vert="horz" lIns="75438" tIns="37719" rIns="75438" bIns="37719" rtlCol="0">
            <a:normAutofit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970" dirty="0">
              <a:latin typeface="OCR A Extended" panose="02010509020102010303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BD999A-1AD9-4722-B86B-0CC3D3E209CD}"/>
              </a:ext>
            </a:extLst>
          </p:cNvPr>
          <p:cNvSpPr txBox="1">
            <a:spLocks/>
          </p:cNvSpPr>
          <p:nvPr/>
        </p:nvSpPr>
        <p:spPr>
          <a:xfrm rot="21088549">
            <a:off x="1066136" y="2899379"/>
            <a:ext cx="5657850" cy="1067747"/>
          </a:xfrm>
          <a:prstGeom prst="rect">
            <a:avLst/>
          </a:prstGeom>
        </p:spPr>
        <p:txBody>
          <a:bodyPr vert="horz" lIns="75438" tIns="37719" rIns="75438" bIns="37719" rtlCol="0">
            <a:noAutofit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atin typeface="OCR A Extended" panose="02010509020102010303" pitchFamily="50" charset="0"/>
              </a:rPr>
              <a:t>SAD PANCAKE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7B2F712-9954-4D77-A1DC-D2D76ACCFFEC}"/>
              </a:ext>
            </a:extLst>
          </p:cNvPr>
          <p:cNvSpPr txBox="1">
            <a:spLocks/>
          </p:cNvSpPr>
          <p:nvPr/>
        </p:nvSpPr>
        <p:spPr>
          <a:xfrm>
            <a:off x="1066136" y="7163547"/>
            <a:ext cx="5657850" cy="2894853"/>
          </a:xfrm>
          <a:prstGeom prst="rect">
            <a:avLst/>
          </a:prstGeom>
        </p:spPr>
        <p:txBody>
          <a:bodyPr vert="horz" lIns="75438" tIns="37719" rIns="75438" bIns="37719" rtlCol="0">
            <a:normAutofit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70" dirty="0">
                <a:latin typeface="OCR A Extended" panose="02010509020102010303" pitchFamily="50" charset="0"/>
              </a:rPr>
              <a:t>A reimagined platformer filled with:</a:t>
            </a:r>
          </a:p>
          <a:p>
            <a:r>
              <a:rPr lang="en-US" sz="2970" dirty="0">
                <a:latin typeface="OCR A Extended" panose="02010509020102010303" pitchFamily="50" charset="0"/>
              </a:rPr>
              <a:t>Zany Characters</a:t>
            </a:r>
          </a:p>
          <a:p>
            <a:r>
              <a:rPr lang="en-US" sz="2970" dirty="0">
                <a:latin typeface="OCR A Extended" panose="02010509020102010303" pitchFamily="50" charset="0"/>
              </a:rPr>
              <a:t>Powerups</a:t>
            </a:r>
          </a:p>
          <a:p>
            <a:r>
              <a:rPr lang="en-US" sz="2970" dirty="0">
                <a:latin typeface="OCR A Extended" panose="02010509020102010303" pitchFamily="50" charset="0"/>
              </a:rPr>
              <a:t>Jumping</a:t>
            </a:r>
          </a:p>
          <a:p>
            <a:r>
              <a:rPr lang="en-US" sz="2970" dirty="0">
                <a:latin typeface="OCR A Extended" panose="02010509020102010303" pitchFamily="50" charset="0"/>
              </a:rPr>
              <a:t>And so </a:t>
            </a:r>
            <a:r>
              <a:rPr lang="en-US" sz="2970">
                <a:latin typeface="OCR A Extended" panose="02010509020102010303" pitchFamily="50" charset="0"/>
              </a:rPr>
              <a:t>much more!</a:t>
            </a:r>
            <a:endParaRPr lang="en-US" sz="2970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Image result for cartoon clouds">
            <a:extLst>
              <a:ext uri="{FF2B5EF4-FFF2-40B4-BE49-F238E27FC236}">
                <a16:creationId xmlns:a16="http://schemas.microsoft.com/office/drawing/2014/main" id="{B06E7A09-121C-48DF-A46C-58720AA3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6" y="2699226"/>
            <a:ext cx="1348142" cy="11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artoon clouds">
            <a:extLst>
              <a:ext uri="{FF2B5EF4-FFF2-40B4-BE49-F238E27FC236}">
                <a16:creationId xmlns:a16="http://schemas.microsoft.com/office/drawing/2014/main" id="{CA393675-89C9-4A38-9B29-7694DF9D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23" y="2273055"/>
            <a:ext cx="1348142" cy="11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367E28-8BA4-4562-8A47-B216F3142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22466"/>
            <a:ext cx="7772400" cy="1067747"/>
          </a:xfrm>
        </p:spPr>
        <p:txBody>
          <a:bodyPr>
            <a:normAutofit/>
          </a:bodyPr>
          <a:lstStyle/>
          <a:p>
            <a:r>
              <a:rPr lang="en-US" sz="2970" dirty="0">
                <a:latin typeface="OCR A Extended" panose="02010509020102010303" pitchFamily="50" charset="0"/>
              </a:rPr>
              <a:t>The ultimate breakfast food adventure</a:t>
            </a:r>
          </a:p>
        </p:txBody>
      </p:sp>
    </p:spTree>
    <p:extLst>
      <p:ext uri="{BB962C8B-B14F-4D97-AF65-F5344CB8AC3E}">
        <p14:creationId xmlns:p14="http://schemas.microsoft.com/office/powerpoint/2010/main" val="61990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OCR A Extended</vt:lpstr>
      <vt:lpstr>Office Theme</vt:lpstr>
      <vt:lpstr>Team0 Presents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Barnes</dc:creator>
  <cp:lastModifiedBy>Barnes, Simon (barn2394@vandals.uidaho.edu)</cp:lastModifiedBy>
  <cp:revision>7</cp:revision>
  <dcterms:created xsi:type="dcterms:W3CDTF">2018-04-02T01:35:07Z</dcterms:created>
  <dcterms:modified xsi:type="dcterms:W3CDTF">2018-04-05T02:49:15Z</dcterms:modified>
</cp:coreProperties>
</file>