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5" r:id="rId4"/>
    <p:sldId id="257" r:id="rId5"/>
    <p:sldId id="258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B7C59-3BD0-42AE-8E4F-91199E6ABD8E}" v="1918" dt="2019-03-30T20:51:57.497"/>
    <p1510:client id="{0DC89B3C-1209-4AEE-BA8A-43AD30E692AA}" v="1441" dt="2019-03-30T19:56:09.136"/>
    <p1510:client id="{7E3081E2-A6E1-4282-AD49-A501E8AB2289}" v="760" dt="2019-03-30T20:13:51.448"/>
    <p1510:client id="{51FE4408-AF59-27BC-B3B7-B1331210B01D}" v="884" dt="2019-03-30T20:51:09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048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7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5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28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3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1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95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Science Final Project Progress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Alex </a:t>
            </a:r>
            <a:r>
              <a:rPr lang="en-US" err="1">
                <a:cs typeface="Calibri"/>
              </a:rPr>
              <a:t>McNurlin</a:t>
            </a:r>
            <a:r>
              <a:rPr lang="en-US">
                <a:cs typeface="Calibri"/>
              </a:rPr>
              <a:t>, Hayden </a:t>
            </a:r>
            <a:r>
              <a:rPr lang="en-US" err="1">
                <a:cs typeface="Calibri"/>
              </a:rPr>
              <a:t>Lepla</a:t>
            </a:r>
            <a:r>
              <a:rPr lang="en-US">
                <a:cs typeface="Calibri"/>
              </a:rPr>
              <a:t>, Corey </a:t>
            </a:r>
            <a:r>
              <a:rPr lang="en-US" err="1">
                <a:cs typeface="Calibri"/>
              </a:rPr>
              <a:t>McConkey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C3-714F-4966-A22A-5A7AF85F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Management Plan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6D92-19DE-477D-A0A0-ADAD5231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800100" lvl="1" indent="-342900"/>
            <a:r>
              <a:rPr lang="en-US" b="1"/>
              <a:t>Metadata </a:t>
            </a:r>
            <a:endParaRPr lang="en-US"/>
          </a:p>
          <a:p>
            <a:pPr marL="1200150" lvl="2" indent="-342900"/>
            <a:r>
              <a:rPr lang="en-US" sz="1800"/>
              <a:t>We are going to use the Dublin Core standard to store the metadata for our data</a:t>
            </a:r>
          </a:p>
          <a:p>
            <a:pPr lvl="1"/>
            <a:r>
              <a:rPr lang="en-US" b="1"/>
              <a:t>Persistence</a:t>
            </a:r>
          </a:p>
          <a:p>
            <a:pPr lvl="2"/>
            <a:r>
              <a:rPr lang="en-US" sz="1800"/>
              <a:t>The data is publicly available in our GitHub repository. If GitHub is unavailable in the future, we can reupload to another hosting service</a:t>
            </a:r>
          </a:p>
          <a:p>
            <a:pPr lvl="1"/>
            <a:r>
              <a:rPr lang="en-US" b="1"/>
              <a:t>Discovery</a:t>
            </a:r>
            <a:endParaRPr lang="en-US"/>
          </a:p>
          <a:p>
            <a:pPr lvl="2"/>
            <a:r>
              <a:rPr lang="en-US" sz="1800"/>
              <a:t>The data and our analysis is in a web-searchable GitHub repository</a:t>
            </a:r>
          </a:p>
          <a:p>
            <a:pPr lvl="1"/>
            <a:r>
              <a:rPr lang="en-US" b="1"/>
              <a:t>Data dissemination</a:t>
            </a:r>
            <a:endParaRPr lang="en-US"/>
          </a:p>
          <a:p>
            <a:pPr lvl="2"/>
            <a:r>
              <a:rPr lang="en-US" sz="1800"/>
              <a:t>Git has built in versioning and backup tools</a:t>
            </a:r>
            <a:endParaRPr lang="en-US" sz="1800" dirty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7D11-2859-4926-927A-2E3E410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18AC-47D5-49C6-B5ED-194F1E69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D1D6-1AAE-41E3-9C64-E08D3D3B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381F-1C2C-4418-8CC8-3DA4CA2E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The Steam games database (in CSV format), containing information publicly available on the Steam store for 13357 games.</a:t>
            </a:r>
          </a:p>
          <a:p>
            <a:r>
              <a:rPr lang="en-US"/>
              <a:t>For each game, dataset contains info about: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Date released</a:t>
            </a:r>
          </a:p>
          <a:p>
            <a:pPr lvl="1"/>
            <a:r>
              <a:rPr lang="en-US"/>
              <a:t>Genres</a:t>
            </a:r>
          </a:p>
          <a:p>
            <a:pPr lvl="1"/>
            <a:r>
              <a:rPr lang="en-US"/>
              <a:t>Price</a:t>
            </a:r>
          </a:p>
          <a:p>
            <a:pPr lvl="1"/>
            <a:r>
              <a:rPr lang="en-US"/>
              <a:t>Metacritic rating</a:t>
            </a:r>
          </a:p>
          <a:p>
            <a:pPr lvl="1"/>
            <a:r>
              <a:rPr lang="en-US"/>
              <a:t>Ect.</a:t>
            </a:r>
          </a:p>
          <a:p>
            <a:r>
              <a:rPr lang="en-US"/>
              <a:t>Also contains SteamSpy.com information</a:t>
            </a:r>
          </a:p>
          <a:p>
            <a:pPr lvl="1"/>
            <a:r>
              <a:rPr lang="en-US"/>
              <a:t>Number of owners</a:t>
            </a:r>
          </a:p>
        </p:txBody>
      </p:sp>
    </p:spTree>
    <p:extLst>
      <p:ext uri="{BB962C8B-B14F-4D97-AF65-F5344CB8AC3E}">
        <p14:creationId xmlns:p14="http://schemas.microsoft.com/office/powerpoint/2010/main" val="57718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D8D6-FB67-4E65-8418-6FE13DE1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A802-546C-47D3-BB0D-A46CB166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ResponseID, QueryName, ResponseName, ReleaseDate, RequiredAge, DemoCount, DeveloperCount, DLCCount, Metacritic, MovieCount, PackageCount, RecommendationCount, PublisherCount, ScreenshotCount, SteamSpyOwners, SteamSpyOwnersVariance, SteamSpyPlayersEstimate, SteamSpyPlayersVariance, AchievementCount, AchievementHighlightedCount, ControllerSupport, IsFree, FreeVerAvail, PurchaseAvail, SubscriptionAvail, PlatformWindows, PlatformLinux, PlatformMac, PCReqsHaveMin, PCReqsHaveRec, LinuxReqsHaveMin, LinuxReqsHaveRec, MacReqsHaveMin, MacReqsHaveRec, CategorySinglePlayer, CategoryMultiplayer, CategoryCoop, CategoryMMO, CategoryInAppPurchase, CategoryIncludeSrcSDK, CategoryIncludeLevelEditor, CategoryVRSupport, GenreIsNonGame, GenreIsIndie, GenreIsAction, GenreIsAdventure, GenreIsCasual, GenreIsStrategy, GenreIsRPG, GenreIsSimulation, GenreIsEarlyAccess, GenreIsFreeToPlay, GenreIsSports, GenreIsRacing, GenreIsMassivelyMultiplayer, PriceCurrency, PriceInitial, PriceFinal, SupportEmail, SupportURL, AboutText, Background, ShortDescrip, DetailedDescrip, DRMNotice, ExtUserAcctNotice, HeaderImage, LegalNotice, Reviews, SupportedLanguages, Website, PCMinReqsText, PCRecReqsText, LinuxMinReqsText, LinuxRecReqsText, MacMinReqsText, MacRecReqsText</a:t>
            </a:r>
          </a:p>
        </p:txBody>
      </p:sp>
    </p:spTree>
    <p:extLst>
      <p:ext uri="{BB962C8B-B14F-4D97-AF65-F5344CB8AC3E}">
        <p14:creationId xmlns:p14="http://schemas.microsoft.com/office/powerpoint/2010/main" val="116640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850F-F76F-4E0F-8C52-E6CC80D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0E01-B572-4F48-8B71-B5971ED9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Find correlations between features in the Steam games database</a:t>
            </a:r>
          </a:p>
          <a:p>
            <a:pPr lvl="1"/>
            <a:r>
              <a:rPr lang="en-US"/>
              <a:t>Examples:</a:t>
            </a:r>
          </a:p>
          <a:p>
            <a:pPr lvl="2"/>
            <a:r>
              <a:rPr lang="en-US"/>
              <a:t>Do higher ratings correspond with more users?</a:t>
            </a:r>
          </a:p>
          <a:p>
            <a:pPr lvl="2"/>
            <a:r>
              <a:rPr lang="en-US"/>
              <a:t>Does price affect number of users?</a:t>
            </a:r>
          </a:p>
          <a:p>
            <a:r>
              <a:rPr lang="en-US"/>
              <a:t>Use TensorFlow to predict the rating of Steam games using the games' features as predictors.</a:t>
            </a:r>
          </a:p>
          <a:p>
            <a:pPr lvl="1"/>
            <a:r>
              <a:rPr lang="en-US"/>
              <a:t>Dataset includes ratings for 13,357 games</a:t>
            </a:r>
          </a:p>
          <a:p>
            <a:pPr lvl="1"/>
            <a:r>
              <a:rPr lang="en-US"/>
              <a:t>2,274 games do not have Metacritic ratings included</a:t>
            </a:r>
          </a:p>
          <a:p>
            <a:pPr lvl="1"/>
            <a:r>
              <a:rPr lang="en-US"/>
              <a:t>Can the available features predict the rating?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F661-444C-403C-866B-0ACA51D6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Hypothesis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1FB2-484F-4412-A480-C9518C83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Can we accurately predict a games rating using the games features?</a:t>
            </a:r>
          </a:p>
          <a:p>
            <a:pPr lvl="1"/>
            <a:r>
              <a:rPr lang="en-US"/>
              <a:t>Steam store ratings aren't available via public API</a:t>
            </a:r>
          </a:p>
          <a:p>
            <a:pPr lvl="1"/>
            <a:r>
              <a:rPr lang="en-US"/>
              <a:t>Metacritic reviews will be used instead</a:t>
            </a:r>
          </a:p>
          <a:p>
            <a:r>
              <a:rPr lang="en-US"/>
              <a:t>Is there a significant relationship between the price of a game and it's rating?</a:t>
            </a:r>
          </a:p>
          <a:p>
            <a:r>
              <a:rPr lang="en-US"/>
              <a:t>Is there a significant relationship between the number of people that own the game and the price of the game?</a:t>
            </a:r>
          </a:p>
          <a:p>
            <a:pPr lvl="1"/>
            <a:r>
              <a:rPr lang="en-US"/>
              <a:t>Owner numbers are available using SteamSpy estimates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5B60-A9FE-414E-8B35-C2CCC13F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9953-34EA-47AD-97B1-C031E335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Import CSV as a python data frame</a:t>
            </a:r>
          </a:p>
          <a:p>
            <a:r>
              <a:rPr lang="en-US"/>
              <a:t>Perform data cleansing</a:t>
            </a:r>
          </a:p>
          <a:p>
            <a:r>
              <a:rPr lang="en-US"/>
              <a:t>Remove features that aren't relevant</a:t>
            </a:r>
          </a:p>
          <a:p>
            <a:r>
              <a:rPr lang="en-US"/>
              <a:t>Use Tensorflow to train on remaining features</a:t>
            </a:r>
          </a:p>
          <a:p>
            <a:pPr lvl="1"/>
            <a:r>
              <a:rPr lang="en-US"/>
              <a:t>Number of owners, game price, </a:t>
            </a:r>
            <a:r>
              <a:rPr lang="en-US" err="1"/>
              <a:t>etc</a:t>
            </a:r>
          </a:p>
          <a:p>
            <a:r>
              <a:rPr lang="en-US"/>
              <a:t>Ask </a:t>
            </a:r>
            <a:r>
              <a:rPr lang="en-US" err="1"/>
              <a:t>Tensorflow</a:t>
            </a:r>
            <a:r>
              <a:rPr lang="en-US"/>
              <a:t> to rate games without Metacritic scores</a:t>
            </a:r>
          </a:p>
          <a:p>
            <a:pPr lvl="1"/>
            <a:r>
              <a:rPr lang="en-US"/>
              <a:t>We can compare a few of the rated games with the online Metacritic scores</a:t>
            </a:r>
          </a:p>
          <a:p>
            <a:pPr lvl="1"/>
            <a:r>
              <a:rPr lang="en-US"/>
              <a:t>Reviews may have changed in the </a:t>
            </a:r>
          </a:p>
        </p:txBody>
      </p:sp>
    </p:spTree>
    <p:extLst>
      <p:ext uri="{BB962C8B-B14F-4D97-AF65-F5344CB8AC3E}">
        <p14:creationId xmlns:p14="http://schemas.microsoft.com/office/powerpoint/2010/main" val="221708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A965-C628-4135-9652-B6F46210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54D3-9F61-4063-ABDD-CA82442F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Dataset is scraped from public API, so data should be accurate</a:t>
            </a:r>
          </a:p>
          <a:p>
            <a:r>
              <a:rPr lang="en-US"/>
              <a:t>Textual fields such as system requirements won't be useful to can be removed from analysis</a:t>
            </a:r>
          </a:p>
          <a:p>
            <a:r>
              <a:rPr lang="en-US"/>
              <a:t>Many fields are empty, so analysis should be kept to features where all entries have data present</a:t>
            </a:r>
          </a:p>
          <a:p>
            <a:r>
              <a:rPr lang="en-US"/>
              <a:t>Some games have multiple identical entries. These should be removed</a:t>
            </a:r>
          </a:p>
        </p:txBody>
      </p:sp>
    </p:spTree>
    <p:extLst>
      <p:ext uri="{BB962C8B-B14F-4D97-AF65-F5344CB8AC3E}">
        <p14:creationId xmlns:p14="http://schemas.microsoft.com/office/powerpoint/2010/main" val="309995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502-A4FD-4565-A034-93855E55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So Far!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B2EA-C896-4396-B960-7937141B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953661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Data imported into Python</a:t>
            </a:r>
          </a:p>
          <a:p>
            <a:r>
              <a:rPr lang="en-US"/>
              <a:t>Evaluation of what features to consider and what to remove</a:t>
            </a:r>
          </a:p>
          <a:p>
            <a:r>
              <a:rPr lang="en-US"/>
              <a:t>Gaining familiarity with Python and Pandas for data analysis</a:t>
            </a:r>
          </a:p>
          <a:p>
            <a:r>
              <a:rPr lang="en-US"/>
              <a:t>74 out of 2,274 (3.3%) games with ratings have 90% &gt; Metacritic score</a:t>
            </a:r>
          </a:p>
          <a:p>
            <a:r>
              <a:rPr lang="en-US"/>
              <a:t>Dota 2 has the most owners (as of Dec 12, 2016) at over 90 million owners</a:t>
            </a:r>
          </a:p>
          <a:p>
            <a:r>
              <a:rPr lang="en-US"/>
              <a:t>CS:GO is the most owned non-free game at almost 26 million owners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FF529D-45AA-42FB-8477-6AF6C23C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80" y="2054860"/>
            <a:ext cx="4917440" cy="36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9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C3-714F-4966-A22A-5A7AF85F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6D92-19DE-477D-A0A0-ADAD5231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/>
            <a:r>
              <a:rPr lang="en-US" b="1"/>
              <a:t>Creation of logical collections</a:t>
            </a:r>
            <a:endParaRPr lang="en-US"/>
          </a:p>
          <a:p>
            <a:pPr lvl="2"/>
            <a:r>
              <a:rPr lang="en-US" sz="1800"/>
              <a:t>Data is stored in a single CSV file in our Git repository</a:t>
            </a:r>
          </a:p>
          <a:p>
            <a:pPr lvl="1"/>
            <a:r>
              <a:rPr lang="en-US" b="1"/>
              <a:t>Physical data handling</a:t>
            </a:r>
            <a:endParaRPr lang="en-US"/>
          </a:p>
          <a:p>
            <a:pPr lvl="2"/>
            <a:r>
              <a:rPr lang="en-US" sz="1800"/>
              <a:t>All data and associated scripts are kept in a Git repo on GitHub</a:t>
            </a:r>
          </a:p>
          <a:p>
            <a:pPr lvl="1"/>
            <a:r>
              <a:rPr lang="en-US" b="1"/>
              <a:t>Interoperability support </a:t>
            </a:r>
          </a:p>
          <a:p>
            <a:pPr lvl="2"/>
            <a:r>
              <a:rPr lang="en-US" sz="1800"/>
              <a:t>This will be handled by GitHub which has a great platform for interoperability</a:t>
            </a:r>
          </a:p>
          <a:p>
            <a:pPr lvl="1"/>
            <a:r>
              <a:rPr lang="en-US" b="1"/>
              <a:t>Security support</a:t>
            </a:r>
            <a:endParaRPr lang="en-US"/>
          </a:p>
          <a:p>
            <a:pPr lvl="2"/>
            <a:r>
              <a:rPr lang="en-US" sz="1800"/>
              <a:t>GitHub allows us to moderate who has writable access to the data, and allows us to make the data private if needed</a:t>
            </a:r>
          </a:p>
          <a:p>
            <a:pPr lvl="1"/>
            <a:r>
              <a:rPr lang="en-US" b="1"/>
              <a:t>Data ownership</a:t>
            </a:r>
            <a:r>
              <a:rPr lang="en-US"/>
              <a:t> </a:t>
            </a:r>
          </a:p>
          <a:p>
            <a:pPr lvl="2"/>
            <a:r>
              <a:rPr lang="en-US" sz="1800"/>
              <a:t>The data is owned by Steam but they allow us to query the data through their public API</a:t>
            </a:r>
          </a:p>
        </p:txBody>
      </p:sp>
    </p:spTree>
    <p:extLst>
      <p:ext uri="{BB962C8B-B14F-4D97-AF65-F5344CB8AC3E}">
        <p14:creationId xmlns:p14="http://schemas.microsoft.com/office/powerpoint/2010/main" val="3693399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Data Science Final Project Progress</vt:lpstr>
      <vt:lpstr>Dataset</vt:lpstr>
      <vt:lpstr>Features in dataset</vt:lpstr>
      <vt:lpstr>Data Science Goal</vt:lpstr>
      <vt:lpstr>Data Hypothesis &amp; Questions</vt:lpstr>
      <vt:lpstr>Using Tensorflow</vt:lpstr>
      <vt:lpstr>Data Validation</vt:lpstr>
      <vt:lpstr>Data Analysis So Far!</vt:lpstr>
      <vt:lpstr>Data Management Plan</vt:lpstr>
      <vt:lpstr>Data Management Plan (cont.)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176</cp:revision>
  <dcterms:created xsi:type="dcterms:W3CDTF">2013-07-15T20:26:40Z</dcterms:created>
  <dcterms:modified xsi:type="dcterms:W3CDTF">2019-03-30T20:53:53Z</dcterms:modified>
</cp:coreProperties>
</file>