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Yakunin" userId="bcb9f20e-aa71-448a-b214-921a6a7394d3" providerId="ADAL" clId="{063E8971-2292-47A2-98F9-1F1E50DB5951}"/>
    <pc:docChg chg="undo redo custSel addSld delSld modSld">
      <pc:chgData name="Alexey Yakunin" userId="bcb9f20e-aa71-448a-b214-921a6a7394d3" providerId="ADAL" clId="{063E8971-2292-47A2-98F9-1F1E50DB5951}" dt="2019-08-30T11:12:13.017" v="980" actId="14100"/>
      <pc:docMkLst>
        <pc:docMk/>
      </pc:docMkLst>
      <pc:sldChg chg="del">
        <pc:chgData name="Alexey Yakunin" userId="bcb9f20e-aa71-448a-b214-921a6a7394d3" providerId="ADAL" clId="{063E8971-2292-47A2-98F9-1F1E50DB5951}" dt="2019-08-30T08:51:13.855" v="163" actId="2696"/>
        <pc:sldMkLst>
          <pc:docMk/>
          <pc:sldMk cId="625518112" sldId="256"/>
        </pc:sldMkLst>
      </pc:sldChg>
      <pc:sldChg chg="addSp modSp">
        <pc:chgData name="Alexey Yakunin" userId="bcb9f20e-aa71-448a-b214-921a6a7394d3" providerId="ADAL" clId="{063E8971-2292-47A2-98F9-1F1E50DB5951}" dt="2019-08-30T08:47:04.428" v="17" actId="1076"/>
        <pc:sldMkLst>
          <pc:docMk/>
          <pc:sldMk cId="579803866" sldId="258"/>
        </pc:sldMkLst>
        <pc:spChg chg="add mod">
          <ac:chgData name="Alexey Yakunin" userId="bcb9f20e-aa71-448a-b214-921a6a7394d3" providerId="ADAL" clId="{063E8971-2292-47A2-98F9-1F1E50DB5951}" dt="2019-08-30T08:46:23.283" v="4" actId="1076"/>
          <ac:spMkLst>
            <pc:docMk/>
            <pc:sldMk cId="579803866" sldId="258"/>
            <ac:spMk id="18" creationId="{B1CDD70A-F2AF-42DF-8BCC-F6B0C68D027F}"/>
          </ac:spMkLst>
        </pc:spChg>
        <pc:spChg chg="add mod">
          <ac:chgData name="Alexey Yakunin" userId="bcb9f20e-aa71-448a-b214-921a6a7394d3" providerId="ADAL" clId="{063E8971-2292-47A2-98F9-1F1E50DB5951}" dt="2019-08-30T08:46:37.228" v="8" actId="1076"/>
          <ac:spMkLst>
            <pc:docMk/>
            <pc:sldMk cId="579803866" sldId="258"/>
            <ac:spMk id="19" creationId="{14768CFC-B18D-4D21-BDA9-50B1BA1DE046}"/>
          </ac:spMkLst>
        </pc:spChg>
        <pc:spChg chg="add mod">
          <ac:chgData name="Alexey Yakunin" userId="bcb9f20e-aa71-448a-b214-921a6a7394d3" providerId="ADAL" clId="{063E8971-2292-47A2-98F9-1F1E50DB5951}" dt="2019-08-30T08:46:41.924" v="10" actId="1076"/>
          <ac:spMkLst>
            <pc:docMk/>
            <pc:sldMk cId="579803866" sldId="258"/>
            <ac:spMk id="20" creationId="{559F49AF-F42A-4423-96B3-0878B5C324E6}"/>
          </ac:spMkLst>
        </pc:spChg>
        <pc:spChg chg="add mod">
          <ac:chgData name="Alexey Yakunin" userId="bcb9f20e-aa71-448a-b214-921a6a7394d3" providerId="ADAL" clId="{063E8971-2292-47A2-98F9-1F1E50DB5951}" dt="2019-08-30T08:46:49.700" v="12" actId="1076"/>
          <ac:spMkLst>
            <pc:docMk/>
            <pc:sldMk cId="579803866" sldId="258"/>
            <ac:spMk id="21" creationId="{D8A3CD97-0DFD-41F8-8ED1-E083672D41D4}"/>
          </ac:spMkLst>
        </pc:spChg>
        <pc:spChg chg="add mod">
          <ac:chgData name="Alexey Yakunin" userId="bcb9f20e-aa71-448a-b214-921a6a7394d3" providerId="ADAL" clId="{063E8971-2292-47A2-98F9-1F1E50DB5951}" dt="2019-08-30T08:47:04.428" v="17" actId="1076"/>
          <ac:spMkLst>
            <pc:docMk/>
            <pc:sldMk cId="579803866" sldId="258"/>
            <ac:spMk id="22" creationId="{5CD53B96-D5AE-41B9-ADA3-4203B06E51FF}"/>
          </ac:spMkLst>
        </pc:spChg>
      </pc:sldChg>
      <pc:sldChg chg="modSp">
        <pc:chgData name="Alexey Yakunin" userId="bcb9f20e-aa71-448a-b214-921a6a7394d3" providerId="ADAL" clId="{063E8971-2292-47A2-98F9-1F1E50DB5951}" dt="2019-08-30T08:50:49.411" v="160" actId="14100"/>
        <pc:sldMkLst>
          <pc:docMk/>
          <pc:sldMk cId="3195421837" sldId="259"/>
        </pc:sldMkLst>
        <pc:spChg chg="mod">
          <ac:chgData name="Alexey Yakunin" userId="bcb9f20e-aa71-448a-b214-921a6a7394d3" providerId="ADAL" clId="{063E8971-2292-47A2-98F9-1F1E50DB5951}" dt="2019-08-30T08:47:36.364" v="72" actId="20577"/>
          <ac:spMkLst>
            <pc:docMk/>
            <pc:sldMk cId="3195421837" sldId="259"/>
            <ac:spMk id="2" creationId="{A7A25A26-8E09-4A4F-9729-E0C527D29C81}"/>
          </ac:spMkLst>
        </pc:spChg>
        <pc:spChg chg="mod">
          <ac:chgData name="Alexey Yakunin" userId="bcb9f20e-aa71-448a-b214-921a6a7394d3" providerId="ADAL" clId="{063E8971-2292-47A2-98F9-1F1E50DB5951}" dt="2019-08-30T08:50:49.411" v="160" actId="14100"/>
          <ac:spMkLst>
            <pc:docMk/>
            <pc:sldMk cId="3195421837" sldId="259"/>
            <ac:spMk id="3" creationId="{DBE96FCE-0B3E-40E7-B5FD-32E07E3332D6}"/>
          </ac:spMkLst>
        </pc:spChg>
      </pc:sldChg>
      <pc:sldChg chg="addSp delSp modSp add">
        <pc:chgData name="Alexey Yakunin" userId="bcb9f20e-aa71-448a-b214-921a6a7394d3" providerId="ADAL" clId="{063E8971-2292-47A2-98F9-1F1E50DB5951}" dt="2019-08-30T10:27:26.600" v="275" actId="1076"/>
        <pc:sldMkLst>
          <pc:docMk/>
          <pc:sldMk cId="1750099778" sldId="260"/>
        </pc:sldMkLst>
        <pc:spChg chg="mod">
          <ac:chgData name="Alexey Yakunin" userId="bcb9f20e-aa71-448a-b214-921a6a7394d3" providerId="ADAL" clId="{063E8971-2292-47A2-98F9-1F1E50DB5951}" dt="2019-08-30T09:49:34.533" v="270" actId="20577"/>
          <ac:spMkLst>
            <pc:docMk/>
            <pc:sldMk cId="1750099778" sldId="260"/>
            <ac:spMk id="2" creationId="{654B75EE-3AD3-4DD3-925B-B229BAB58D5D}"/>
          </ac:spMkLst>
        </pc:spChg>
        <pc:spChg chg="del">
          <ac:chgData name="Alexey Yakunin" userId="bcb9f20e-aa71-448a-b214-921a6a7394d3" providerId="ADAL" clId="{063E8971-2292-47A2-98F9-1F1E50DB5951}" dt="2019-08-30T09:49:40.503" v="271" actId="478"/>
          <ac:spMkLst>
            <pc:docMk/>
            <pc:sldMk cId="1750099778" sldId="260"/>
            <ac:spMk id="3" creationId="{84191FFF-C463-4D4B-831D-DB84ECF678ED}"/>
          </ac:spMkLst>
        </pc:spChg>
        <pc:picChg chg="add mod">
          <ac:chgData name="Alexey Yakunin" userId="bcb9f20e-aa71-448a-b214-921a6a7394d3" providerId="ADAL" clId="{063E8971-2292-47A2-98F9-1F1E50DB5951}" dt="2019-08-30T10:27:26.600" v="275" actId="1076"/>
          <ac:picMkLst>
            <pc:docMk/>
            <pc:sldMk cId="1750099778" sldId="260"/>
            <ac:picMk id="4" creationId="{044DB754-DB2A-47FD-9D2F-3C998EAED57B}"/>
          </ac:picMkLst>
        </pc:picChg>
      </pc:sldChg>
      <pc:sldChg chg="modSp add">
        <pc:chgData name="Alexey Yakunin" userId="bcb9f20e-aa71-448a-b214-921a6a7394d3" providerId="ADAL" clId="{063E8971-2292-47A2-98F9-1F1E50DB5951}" dt="2019-08-30T10:30:17.618" v="508" actId="404"/>
        <pc:sldMkLst>
          <pc:docMk/>
          <pc:sldMk cId="115616256" sldId="261"/>
        </pc:sldMkLst>
        <pc:spChg chg="mod">
          <ac:chgData name="Alexey Yakunin" userId="bcb9f20e-aa71-448a-b214-921a6a7394d3" providerId="ADAL" clId="{063E8971-2292-47A2-98F9-1F1E50DB5951}" dt="2019-08-30T10:27:35.249" v="288" actId="20577"/>
          <ac:spMkLst>
            <pc:docMk/>
            <pc:sldMk cId="115616256" sldId="261"/>
            <ac:spMk id="2" creationId="{1E2CB393-4CBE-4215-82B8-4DE77494735B}"/>
          </ac:spMkLst>
        </pc:spChg>
        <pc:spChg chg="mod">
          <ac:chgData name="Alexey Yakunin" userId="bcb9f20e-aa71-448a-b214-921a6a7394d3" providerId="ADAL" clId="{063E8971-2292-47A2-98F9-1F1E50DB5951}" dt="2019-08-30T10:30:17.618" v="508" actId="404"/>
          <ac:spMkLst>
            <pc:docMk/>
            <pc:sldMk cId="115616256" sldId="261"/>
            <ac:spMk id="3" creationId="{259C77E1-FDDD-4FEB-A520-EF37FBA4E4B8}"/>
          </ac:spMkLst>
        </pc:spChg>
      </pc:sldChg>
      <pc:sldChg chg="modSp add">
        <pc:chgData name="Alexey Yakunin" userId="bcb9f20e-aa71-448a-b214-921a6a7394d3" providerId="ADAL" clId="{063E8971-2292-47A2-98F9-1F1E50DB5951}" dt="2019-08-30T09:49:17.563" v="238" actId="12"/>
        <pc:sldMkLst>
          <pc:docMk/>
          <pc:sldMk cId="586522657" sldId="262"/>
        </pc:sldMkLst>
        <pc:spChg chg="mod">
          <ac:chgData name="Alexey Yakunin" userId="bcb9f20e-aa71-448a-b214-921a6a7394d3" providerId="ADAL" clId="{063E8971-2292-47A2-98F9-1F1E50DB5951}" dt="2019-08-30T09:48:36.431" v="178" actId="20577"/>
          <ac:spMkLst>
            <pc:docMk/>
            <pc:sldMk cId="586522657" sldId="262"/>
            <ac:spMk id="2" creationId="{3A651162-29C3-4219-929C-9451D7D56B66}"/>
          </ac:spMkLst>
        </pc:spChg>
        <pc:spChg chg="mod">
          <ac:chgData name="Alexey Yakunin" userId="bcb9f20e-aa71-448a-b214-921a6a7394d3" providerId="ADAL" clId="{063E8971-2292-47A2-98F9-1F1E50DB5951}" dt="2019-08-30T09:49:17.563" v="238" actId="12"/>
          <ac:spMkLst>
            <pc:docMk/>
            <pc:sldMk cId="586522657" sldId="262"/>
            <ac:spMk id="3" creationId="{151D19B5-A811-42F1-A583-F79DEF4AAB38}"/>
          </ac:spMkLst>
        </pc:spChg>
      </pc:sldChg>
      <pc:sldChg chg="modSp add">
        <pc:chgData name="Alexey Yakunin" userId="bcb9f20e-aa71-448a-b214-921a6a7394d3" providerId="ADAL" clId="{063E8971-2292-47A2-98F9-1F1E50DB5951}" dt="2019-08-30T10:59:46.935" v="729" actId="20577"/>
        <pc:sldMkLst>
          <pc:docMk/>
          <pc:sldMk cId="3984370216" sldId="263"/>
        </pc:sldMkLst>
        <pc:spChg chg="mod">
          <ac:chgData name="Alexey Yakunin" userId="bcb9f20e-aa71-448a-b214-921a6a7394d3" providerId="ADAL" clId="{063E8971-2292-47A2-98F9-1F1E50DB5951}" dt="2019-08-30T10:31:05.817" v="525" actId="20577"/>
          <ac:spMkLst>
            <pc:docMk/>
            <pc:sldMk cId="3984370216" sldId="263"/>
            <ac:spMk id="2" creationId="{6225AF2A-2F44-4BAB-BF9C-B72F2189C0B9}"/>
          </ac:spMkLst>
        </pc:spChg>
        <pc:graphicFrameChg chg="mod modGraphic">
          <ac:chgData name="Alexey Yakunin" userId="bcb9f20e-aa71-448a-b214-921a6a7394d3" providerId="ADAL" clId="{063E8971-2292-47A2-98F9-1F1E50DB5951}" dt="2019-08-30T10:59:46.935" v="729" actId="20577"/>
          <ac:graphicFrameMkLst>
            <pc:docMk/>
            <pc:sldMk cId="3984370216" sldId="263"/>
            <ac:graphicFrameMk id="4" creationId="{602DF18B-4853-4760-B4D3-F9B87A545761}"/>
          </ac:graphicFrameMkLst>
        </pc:graphicFrameChg>
      </pc:sldChg>
      <pc:sldChg chg="addSp delSp modSp add modAnim">
        <pc:chgData name="Alexey Yakunin" userId="bcb9f20e-aa71-448a-b214-921a6a7394d3" providerId="ADAL" clId="{063E8971-2292-47A2-98F9-1F1E50DB5951}" dt="2019-08-30T11:12:13.017" v="980" actId="14100"/>
        <pc:sldMkLst>
          <pc:docMk/>
          <pc:sldMk cId="1932489385" sldId="264"/>
        </pc:sldMkLst>
        <pc:spChg chg="mod">
          <ac:chgData name="Alexey Yakunin" userId="bcb9f20e-aa71-448a-b214-921a6a7394d3" providerId="ADAL" clId="{063E8971-2292-47A2-98F9-1F1E50DB5951}" dt="2019-08-30T11:00:44.377" v="747" actId="20577"/>
          <ac:spMkLst>
            <pc:docMk/>
            <pc:sldMk cId="1932489385" sldId="264"/>
            <ac:spMk id="2" creationId="{31004F58-322D-45F6-AF7A-4A7896FD4A24}"/>
          </ac:spMkLst>
        </pc:spChg>
        <pc:spChg chg="del">
          <ac:chgData name="Alexey Yakunin" userId="bcb9f20e-aa71-448a-b214-921a6a7394d3" providerId="ADAL" clId="{063E8971-2292-47A2-98F9-1F1E50DB5951}" dt="2019-08-30T11:00:55.433" v="748" actId="478"/>
          <ac:spMkLst>
            <pc:docMk/>
            <pc:sldMk cId="1932489385" sldId="264"/>
            <ac:spMk id="3" creationId="{10D4B8B7-BEAB-4E8C-8141-B2395F1AF56F}"/>
          </ac:spMkLst>
        </pc:spChg>
        <pc:spChg chg="add mod">
          <ac:chgData name="Alexey Yakunin" userId="bcb9f20e-aa71-448a-b214-921a6a7394d3" providerId="ADAL" clId="{063E8971-2292-47A2-98F9-1F1E50DB5951}" dt="2019-08-30T11:07:07.851" v="862"/>
          <ac:spMkLst>
            <pc:docMk/>
            <pc:sldMk cId="1932489385" sldId="264"/>
            <ac:spMk id="4" creationId="{1C6A7E67-884E-42B7-979C-E3EF7D972685}"/>
          </ac:spMkLst>
        </pc:spChg>
        <pc:spChg chg="add mod">
          <ac:chgData name="Alexey Yakunin" userId="bcb9f20e-aa71-448a-b214-921a6a7394d3" providerId="ADAL" clId="{063E8971-2292-47A2-98F9-1F1E50DB5951}" dt="2019-08-30T11:07:45.939" v="882"/>
          <ac:spMkLst>
            <pc:docMk/>
            <pc:sldMk cId="1932489385" sldId="264"/>
            <ac:spMk id="5" creationId="{C3811ED2-46EF-4B8F-B1C7-FE3B1814E6F2}"/>
          </ac:spMkLst>
        </pc:spChg>
        <pc:spChg chg="add mod">
          <ac:chgData name="Alexey Yakunin" userId="bcb9f20e-aa71-448a-b214-921a6a7394d3" providerId="ADAL" clId="{063E8971-2292-47A2-98F9-1F1E50DB5951}" dt="2019-08-30T11:07:28.486" v="869" actId="6549"/>
          <ac:spMkLst>
            <pc:docMk/>
            <pc:sldMk cId="1932489385" sldId="264"/>
            <ac:spMk id="6" creationId="{C982D4D4-90BA-4CF2-89D6-B898F732C143}"/>
          </ac:spMkLst>
        </pc:spChg>
        <pc:spChg chg="add mod">
          <ac:chgData name="Alexey Yakunin" userId="bcb9f20e-aa71-448a-b214-921a6a7394d3" providerId="ADAL" clId="{063E8971-2292-47A2-98F9-1F1E50DB5951}" dt="2019-08-30T11:03:11.415" v="808" actId="6549"/>
          <ac:spMkLst>
            <pc:docMk/>
            <pc:sldMk cId="1932489385" sldId="264"/>
            <ac:spMk id="7" creationId="{94522290-350C-43AF-AF9C-E6270DC6E589}"/>
          </ac:spMkLst>
        </pc:spChg>
        <pc:spChg chg="add mod">
          <ac:chgData name="Alexey Yakunin" userId="bcb9f20e-aa71-448a-b214-921a6a7394d3" providerId="ADAL" clId="{063E8971-2292-47A2-98F9-1F1E50DB5951}" dt="2019-08-30T11:03:16.622" v="810" actId="6549"/>
          <ac:spMkLst>
            <pc:docMk/>
            <pc:sldMk cId="1932489385" sldId="264"/>
            <ac:spMk id="8" creationId="{48DCF207-928E-47AA-850D-0F37ED3ADABC}"/>
          </ac:spMkLst>
        </pc:spChg>
        <pc:spChg chg="add mod">
          <ac:chgData name="Alexey Yakunin" userId="bcb9f20e-aa71-448a-b214-921a6a7394d3" providerId="ADAL" clId="{063E8971-2292-47A2-98F9-1F1E50DB5951}" dt="2019-08-30T11:03:13.384" v="809" actId="6549"/>
          <ac:spMkLst>
            <pc:docMk/>
            <pc:sldMk cId="1932489385" sldId="264"/>
            <ac:spMk id="9" creationId="{0700EE19-EDEC-448C-9FD8-95117E3B8187}"/>
          </ac:spMkLst>
        </pc:spChg>
        <pc:spChg chg="add mod">
          <ac:chgData name="Alexey Yakunin" userId="bcb9f20e-aa71-448a-b214-921a6a7394d3" providerId="ADAL" clId="{063E8971-2292-47A2-98F9-1F1E50DB5951}" dt="2019-08-30T11:03:30.138" v="825" actId="20577"/>
          <ac:spMkLst>
            <pc:docMk/>
            <pc:sldMk cId="1932489385" sldId="264"/>
            <ac:spMk id="10" creationId="{AC080E45-6223-48B4-8B6E-98B2FECBFF41}"/>
          </ac:spMkLst>
        </pc:spChg>
        <pc:spChg chg="add mod">
          <ac:chgData name="Alexey Yakunin" userId="bcb9f20e-aa71-448a-b214-921a6a7394d3" providerId="ADAL" clId="{063E8971-2292-47A2-98F9-1F1E50DB5951}" dt="2019-08-30T11:08:54.832" v="890" actId="14100"/>
          <ac:spMkLst>
            <pc:docMk/>
            <pc:sldMk cId="1932489385" sldId="264"/>
            <ac:spMk id="11" creationId="{BEB32137-1BA0-41E9-B687-A457E0CA4475}"/>
          </ac:spMkLst>
        </pc:spChg>
        <pc:spChg chg="add mod">
          <ac:chgData name="Alexey Yakunin" userId="bcb9f20e-aa71-448a-b214-921a6a7394d3" providerId="ADAL" clId="{063E8971-2292-47A2-98F9-1F1E50DB5951}" dt="2019-08-30T11:08:59.128" v="891" actId="14100"/>
          <ac:spMkLst>
            <pc:docMk/>
            <pc:sldMk cId="1932489385" sldId="264"/>
            <ac:spMk id="12" creationId="{78E673F7-F99C-4C6B-814E-2689B9345CC7}"/>
          </ac:spMkLst>
        </pc:spChg>
        <pc:spChg chg="add mod">
          <ac:chgData name="Alexey Yakunin" userId="bcb9f20e-aa71-448a-b214-921a6a7394d3" providerId="ADAL" clId="{063E8971-2292-47A2-98F9-1F1E50DB5951}" dt="2019-08-30T11:06:55.833" v="860"/>
          <ac:spMkLst>
            <pc:docMk/>
            <pc:sldMk cId="1932489385" sldId="264"/>
            <ac:spMk id="13" creationId="{42019A6F-4B8A-4F3C-93CF-6D8B53EF2286}"/>
          </ac:spMkLst>
        </pc:spChg>
        <pc:spChg chg="add mod">
          <ac:chgData name="Alexey Yakunin" userId="bcb9f20e-aa71-448a-b214-921a6a7394d3" providerId="ADAL" clId="{063E8971-2292-47A2-98F9-1F1E50DB5951}" dt="2019-08-30T11:07:26.265" v="868" actId="1076"/>
          <ac:spMkLst>
            <pc:docMk/>
            <pc:sldMk cId="1932489385" sldId="264"/>
            <ac:spMk id="14" creationId="{4211E877-3FAD-4236-A04D-07C2A46B9281}"/>
          </ac:spMkLst>
        </pc:spChg>
        <pc:spChg chg="add mod">
          <ac:chgData name="Alexey Yakunin" userId="bcb9f20e-aa71-448a-b214-921a6a7394d3" providerId="ADAL" clId="{063E8971-2292-47A2-98F9-1F1E50DB5951}" dt="2019-08-30T11:07:38.395" v="879" actId="20577"/>
          <ac:spMkLst>
            <pc:docMk/>
            <pc:sldMk cId="1932489385" sldId="264"/>
            <ac:spMk id="15" creationId="{FB67450A-73F6-4123-9028-AD07053D52D0}"/>
          </ac:spMkLst>
        </pc:spChg>
        <pc:spChg chg="add mod">
          <ac:chgData name="Alexey Yakunin" userId="bcb9f20e-aa71-448a-b214-921a6a7394d3" providerId="ADAL" clId="{063E8971-2292-47A2-98F9-1F1E50DB5951}" dt="2019-08-30T11:07:52.345" v="884" actId="1076"/>
          <ac:spMkLst>
            <pc:docMk/>
            <pc:sldMk cId="1932489385" sldId="264"/>
            <ac:spMk id="16" creationId="{14CB9297-27AD-4600-A1B2-0A8DC4B8FBB4}"/>
          </ac:spMkLst>
        </pc:spChg>
        <pc:spChg chg="add mod">
          <ac:chgData name="Alexey Yakunin" userId="bcb9f20e-aa71-448a-b214-921a6a7394d3" providerId="ADAL" clId="{063E8971-2292-47A2-98F9-1F1E50DB5951}" dt="2019-08-30T11:10:16.519" v="925" actId="207"/>
          <ac:spMkLst>
            <pc:docMk/>
            <pc:sldMk cId="1932489385" sldId="264"/>
            <ac:spMk id="17" creationId="{73D9322A-6A81-4195-BCA0-1DE304CAC58B}"/>
          </ac:spMkLst>
        </pc:spChg>
        <pc:spChg chg="add mod">
          <ac:chgData name="Alexey Yakunin" userId="bcb9f20e-aa71-448a-b214-921a6a7394d3" providerId="ADAL" clId="{063E8971-2292-47A2-98F9-1F1E50DB5951}" dt="2019-08-30T11:10:16.519" v="925" actId="207"/>
          <ac:spMkLst>
            <pc:docMk/>
            <pc:sldMk cId="1932489385" sldId="264"/>
            <ac:spMk id="18" creationId="{87AED496-E30C-41FF-8939-18B236144A38}"/>
          </ac:spMkLst>
        </pc:spChg>
        <pc:spChg chg="add mod">
          <ac:chgData name="Alexey Yakunin" userId="bcb9f20e-aa71-448a-b214-921a6a7394d3" providerId="ADAL" clId="{063E8971-2292-47A2-98F9-1F1E50DB5951}" dt="2019-08-30T11:10:16.519" v="925" actId="207"/>
          <ac:spMkLst>
            <pc:docMk/>
            <pc:sldMk cId="1932489385" sldId="264"/>
            <ac:spMk id="19" creationId="{D34A7B02-C375-477F-A9A3-BB72F8940913}"/>
          </ac:spMkLst>
        </pc:spChg>
        <pc:spChg chg="add mod">
          <ac:chgData name="Alexey Yakunin" userId="bcb9f20e-aa71-448a-b214-921a6a7394d3" providerId="ADAL" clId="{063E8971-2292-47A2-98F9-1F1E50DB5951}" dt="2019-08-30T11:10:56.034" v="937" actId="20577"/>
          <ac:spMkLst>
            <pc:docMk/>
            <pc:sldMk cId="1932489385" sldId="264"/>
            <ac:spMk id="20" creationId="{FB0E1794-BB31-4F5D-AC3F-539B0C734632}"/>
          </ac:spMkLst>
        </pc:spChg>
        <pc:spChg chg="add mod">
          <ac:chgData name="Alexey Yakunin" userId="bcb9f20e-aa71-448a-b214-921a6a7394d3" providerId="ADAL" clId="{063E8971-2292-47A2-98F9-1F1E50DB5951}" dt="2019-08-30T11:11:29.465" v="956" actId="1076"/>
          <ac:spMkLst>
            <pc:docMk/>
            <pc:sldMk cId="1932489385" sldId="264"/>
            <ac:spMk id="21" creationId="{3B61B92E-0054-4B6B-AB96-AEDA0352E797}"/>
          </ac:spMkLst>
        </pc:spChg>
        <pc:spChg chg="add mod">
          <ac:chgData name="Alexey Yakunin" userId="bcb9f20e-aa71-448a-b214-921a6a7394d3" providerId="ADAL" clId="{063E8971-2292-47A2-98F9-1F1E50DB5951}" dt="2019-08-30T11:11:23.674" v="955" actId="1076"/>
          <ac:spMkLst>
            <pc:docMk/>
            <pc:sldMk cId="1932489385" sldId="264"/>
            <ac:spMk id="22" creationId="{DA3C1110-7A4F-493A-87C9-AD02AFC44032}"/>
          </ac:spMkLst>
        </pc:spChg>
        <pc:spChg chg="add mod">
          <ac:chgData name="Alexey Yakunin" userId="bcb9f20e-aa71-448a-b214-921a6a7394d3" providerId="ADAL" clId="{063E8971-2292-47A2-98F9-1F1E50DB5951}" dt="2019-08-30T11:11:45.242" v="964" actId="20577"/>
          <ac:spMkLst>
            <pc:docMk/>
            <pc:sldMk cId="1932489385" sldId="264"/>
            <ac:spMk id="23" creationId="{AE5E54CD-C232-4CFD-96BB-4D19B649347A}"/>
          </ac:spMkLst>
        </pc:spChg>
        <pc:spChg chg="add mod">
          <ac:chgData name="Alexey Yakunin" userId="bcb9f20e-aa71-448a-b214-921a6a7394d3" providerId="ADAL" clId="{063E8971-2292-47A2-98F9-1F1E50DB5951}" dt="2019-08-30T11:12:01.050" v="972" actId="14100"/>
          <ac:spMkLst>
            <pc:docMk/>
            <pc:sldMk cId="1932489385" sldId="264"/>
            <ac:spMk id="24" creationId="{7B0BF32F-8D0C-4E6D-B3A2-389368EBF84D}"/>
          </ac:spMkLst>
        </pc:spChg>
        <pc:spChg chg="add mod">
          <ac:chgData name="Alexey Yakunin" userId="bcb9f20e-aa71-448a-b214-921a6a7394d3" providerId="ADAL" clId="{063E8971-2292-47A2-98F9-1F1E50DB5951}" dt="2019-08-30T11:12:13.017" v="980" actId="14100"/>
          <ac:spMkLst>
            <pc:docMk/>
            <pc:sldMk cId="1932489385" sldId="264"/>
            <ac:spMk id="25" creationId="{7B357C77-A08C-4B44-8048-BF73AE739D00}"/>
          </ac:spMkLst>
        </pc:spChg>
      </pc:sldChg>
      <pc:sldChg chg="add del">
        <pc:chgData name="Alexey Yakunin" userId="bcb9f20e-aa71-448a-b214-921a6a7394d3" providerId="ADAL" clId="{063E8971-2292-47A2-98F9-1F1E50DB5951}" dt="2019-08-30T11:06:16.849" v="839" actId="2696"/>
        <pc:sldMkLst>
          <pc:docMk/>
          <pc:sldMk cId="671894800" sldId="265"/>
        </pc:sldMkLst>
      </pc:sldChg>
    </pc:docChg>
  </pc:docChgLst>
  <pc:docChgLst>
    <pc:chgData name="Alexey Yakunin" userId="bcb9f20e-aa71-448a-b214-921a6a7394d3" providerId="ADAL" clId="{4436AD5D-A172-4BA2-8176-D86EEEC8E4CC}"/>
    <pc:docChg chg="undo custSel modSld">
      <pc:chgData name="Alexey Yakunin" userId="bcb9f20e-aa71-448a-b214-921a6a7394d3" providerId="ADAL" clId="{4436AD5D-A172-4BA2-8176-D86EEEC8E4CC}" dt="2020-04-23T11:56:10.438" v="4" actId="1076"/>
      <pc:docMkLst>
        <pc:docMk/>
      </pc:docMkLst>
      <pc:sldChg chg="modSp mod">
        <pc:chgData name="Alexey Yakunin" userId="bcb9f20e-aa71-448a-b214-921a6a7394d3" providerId="ADAL" clId="{4436AD5D-A172-4BA2-8176-D86EEEC8E4CC}" dt="2020-04-23T11:53:47.041" v="3" actId="14734"/>
        <pc:sldMkLst>
          <pc:docMk/>
          <pc:sldMk cId="3984370216" sldId="263"/>
        </pc:sldMkLst>
        <pc:graphicFrameChg chg="modGraphic">
          <ac:chgData name="Alexey Yakunin" userId="bcb9f20e-aa71-448a-b214-921a6a7394d3" providerId="ADAL" clId="{4436AD5D-A172-4BA2-8176-D86EEEC8E4CC}" dt="2020-04-23T11:53:47.041" v="3" actId="14734"/>
          <ac:graphicFrameMkLst>
            <pc:docMk/>
            <pc:sldMk cId="3984370216" sldId="263"/>
            <ac:graphicFrameMk id="4" creationId="{602DF18B-4853-4760-B4D3-F9B87A545761}"/>
          </ac:graphicFrameMkLst>
        </pc:graphicFrameChg>
      </pc:sldChg>
      <pc:sldChg chg="modSp mod">
        <pc:chgData name="Alexey Yakunin" userId="bcb9f20e-aa71-448a-b214-921a6a7394d3" providerId="ADAL" clId="{4436AD5D-A172-4BA2-8176-D86EEEC8E4CC}" dt="2020-04-23T11:56:10.438" v="4" actId="1076"/>
        <pc:sldMkLst>
          <pc:docMk/>
          <pc:sldMk cId="1932489385" sldId="264"/>
        </pc:sldMkLst>
        <pc:spChg chg="mod">
          <ac:chgData name="Alexey Yakunin" userId="bcb9f20e-aa71-448a-b214-921a6a7394d3" providerId="ADAL" clId="{4436AD5D-A172-4BA2-8176-D86EEEC8E4CC}" dt="2020-04-23T11:56:10.438" v="4" actId="1076"/>
          <ac:spMkLst>
            <pc:docMk/>
            <pc:sldMk cId="1932489385" sldId="264"/>
            <ac:spMk id="9" creationId="{0700EE19-EDEC-448C-9FD8-95117E3B81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1EC-293E-4DA1-B6A7-B5BA87BB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72D6-140B-41DB-A8A1-3962F01D5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0B75-ED3A-49C5-9A40-5B924BD1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8C27-C3F6-4DE9-95BA-666FD245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9852-5744-4A3F-989B-78AFBF3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6CAE-8F79-46CB-888E-1A72D59F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2D640-8E12-41C4-B4D0-F8A9D472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68C8-005C-4C2C-8663-1B43EA0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6A43-C8A7-43EE-B1A4-57B5E73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6BBB-7C25-43C0-9AE9-FB9BE8D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8AB6C-CD40-489D-8145-3585BB31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F80F-E92B-4D4B-8616-9061E0D7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C771-B6AA-4A23-9738-688D6B3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727D-4968-421E-8BA0-A58CB58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EB2B-F08C-4052-9DBA-8E15E3E7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3230-FF7D-473D-869A-8EFE541C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519-2302-4646-B4B6-551DA451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DA84-E533-4543-820C-97D3C496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54F8-B261-4EB9-8D38-C920956A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D0EE-AF17-4781-8ADA-67EEEBC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0093-46D8-419C-9C79-411D9EB2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7859-FF27-414D-A88D-2E7FDA00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CD85-69C0-475D-A82C-7CEAFF40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343D-E69A-4EB1-BBB5-B5C5D77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B531-9F3D-42E1-9311-2F37E5D2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E238-B988-4D5B-A32D-6103407D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32CD-642F-44BA-8F4A-F62A96AE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121D-35FA-4DB3-A7C5-82F6B5E8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FAF9-92B2-44AD-97D8-0C80F86F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5A8F-4264-4DA9-A212-0D7CC86A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CF44-5103-415C-B865-E16E8B54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5564-3379-45E0-B57D-CB0B4842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410A-69F3-445E-ABCD-D7089CE3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163-9E48-4D64-B815-5F3E3EAB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A2756-5255-43AE-86A8-758ABAC74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DCB7-156A-463B-ADF2-4A8511384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D0B01-FA33-46C4-AFB0-BC7EF113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ABF82-8687-4E52-BED0-1CD5C60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FCDFC-F2B3-4547-A388-1F8EB7E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2BAC-5DCF-4ADD-A79F-354FB5A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D25AC-C34E-4D34-A1FA-A2402F66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882E8-7E26-4EC4-8A05-3FE44495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DB05C-84EC-4606-B77C-98E1959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A565-9587-4FDB-9A81-E745622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621FA-43CE-489C-8E22-C942824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AA24-BBBA-4D6F-B2C6-8CAD99B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BB8-407B-47DC-824C-51A80864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A394-0E40-4EBF-8D22-E973FD05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8EFD-20CA-4562-85D6-0AE3C78D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FD9C-B847-48D4-AC10-609030F7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8A3B1-412E-43F9-A7CB-FD5A917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CD4A-2B2D-403F-94A2-B513A055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973-979C-49F6-817E-2FE6DA6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BE60E-1B58-4EE2-B88E-9EF551167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A12B2-37E7-4009-83AC-1CF3BD25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1DA6-9A00-4E3E-B2F4-A1A415E1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BD5E-E0D8-490D-B7EC-A571DD9F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38AD-67D6-4B48-83EE-0CC0FB29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13427-5BD7-4AF1-8D87-A3D108B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7227-F280-4BCB-AA48-1B30695A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D16A-DA8F-49E3-A8F8-442F8085D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4E21-BD08-4ED2-A45E-56E55954E2D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4E71-1D64-4ABE-BBAD-086544115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2362-F207-459F-9CE6-28D83A60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38D4-B4C5-4685-929E-8277F7D4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C60A-6F22-495E-A13D-7350FACF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Revenue in staffing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6B90-B2A6-4FA3-A95D-DAEDE077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162-29C3-4219-929C-9451D7D5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19B5-A811-42F1-A583-F79DEF4A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6481"/>
            <a:ext cx="10515600" cy="319048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Revenue from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Revenue in staffing forecast</a:t>
            </a:r>
          </a:p>
        </p:txBody>
      </p:sp>
    </p:spTree>
    <p:extLst>
      <p:ext uri="{BB962C8B-B14F-4D97-AF65-F5344CB8AC3E}">
        <p14:creationId xmlns:p14="http://schemas.microsoft.com/office/powerpoint/2010/main" val="5865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F604-7760-4300-B0F1-D0BD4CFA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Revenue from utilization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B3960-5E11-4F8C-9EC2-4E14EEBD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90066"/>
              </p:ext>
            </p:extLst>
          </p:nvPr>
        </p:nvGraphicFramePr>
        <p:xfrm>
          <a:off x="8883941" y="2911224"/>
          <a:ext cx="2972496" cy="23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832">
                  <a:extLst>
                    <a:ext uri="{9D8B030D-6E8A-4147-A177-3AD203B41FA5}">
                      <a16:colId xmlns:a16="http://schemas.microsoft.com/office/drawing/2014/main" val="2832440084"/>
                    </a:ext>
                  </a:extLst>
                </a:gridCol>
                <a:gridCol w="1188171">
                  <a:extLst>
                    <a:ext uri="{9D8B030D-6E8A-4147-A177-3AD203B41FA5}">
                      <a16:colId xmlns:a16="http://schemas.microsoft.com/office/drawing/2014/main" val="3318966329"/>
                    </a:ext>
                  </a:extLst>
                </a:gridCol>
                <a:gridCol w="793493">
                  <a:extLst>
                    <a:ext uri="{9D8B030D-6E8A-4147-A177-3AD203B41FA5}">
                      <a16:colId xmlns:a16="http://schemas.microsoft.com/office/drawing/2014/main" val="4089288874"/>
                    </a:ext>
                  </a:extLst>
                </a:gridCol>
              </a:tblGrid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Position_id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78498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38955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815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2623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23629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13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pos_30000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791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5AB02E4-C7C0-4768-99BD-DC9D4417D693}"/>
              </a:ext>
            </a:extLst>
          </p:cNvPr>
          <p:cNvGrpSpPr/>
          <p:nvPr/>
        </p:nvGrpSpPr>
        <p:grpSpPr>
          <a:xfrm>
            <a:off x="3368878" y="2063692"/>
            <a:ext cx="5293454" cy="1577130"/>
            <a:chOff x="2860646" y="1988191"/>
            <a:chExt cx="5603846" cy="15771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5BF891-767D-4A8E-97C7-137631243555}"/>
                </a:ext>
              </a:extLst>
            </p:cNvPr>
            <p:cNvSpPr/>
            <p:nvPr/>
          </p:nvSpPr>
          <p:spPr>
            <a:xfrm>
              <a:off x="2860646" y="1988191"/>
              <a:ext cx="5603846" cy="1577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6464F-38FA-49DB-A7BA-58B94A72D524}"/>
                </a:ext>
              </a:extLst>
            </p:cNvPr>
            <p:cNvSpPr txBox="1"/>
            <p:nvPr/>
          </p:nvSpPr>
          <p:spPr>
            <a:xfrm>
              <a:off x="3020037" y="2114026"/>
              <a:ext cx="203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1BA81-0347-42C9-8E53-C9E0C0DBC784}"/>
              </a:ext>
            </a:extLst>
          </p:cNvPr>
          <p:cNvGrpSpPr/>
          <p:nvPr/>
        </p:nvGrpSpPr>
        <p:grpSpPr>
          <a:xfrm>
            <a:off x="3368878" y="4295163"/>
            <a:ext cx="5293454" cy="1417740"/>
            <a:chOff x="2860646" y="4219662"/>
            <a:chExt cx="5603846" cy="14177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ED9CA-737D-4BBA-8F74-F5BF3937B7D7}"/>
                </a:ext>
              </a:extLst>
            </p:cNvPr>
            <p:cNvSpPr/>
            <p:nvPr/>
          </p:nvSpPr>
          <p:spPr>
            <a:xfrm>
              <a:off x="2860646" y="4219662"/>
              <a:ext cx="5603846" cy="1417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EA78D6-4389-4EAE-BA67-D4FBD7505CA6}"/>
                </a:ext>
              </a:extLst>
            </p:cNvPr>
            <p:cNvSpPr txBox="1"/>
            <p:nvPr/>
          </p:nvSpPr>
          <p:spPr>
            <a:xfrm>
              <a:off x="3020037" y="4219662"/>
              <a:ext cx="203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assigned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A4FD1A-ABB7-406D-B081-5AA5515B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15978"/>
              </p:ext>
            </p:extLst>
          </p:nvPr>
        </p:nvGraphicFramePr>
        <p:xfrm>
          <a:off x="120243" y="2852257"/>
          <a:ext cx="2992072" cy="23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862">
                  <a:extLst>
                    <a:ext uri="{9D8B030D-6E8A-4147-A177-3AD203B41FA5}">
                      <a16:colId xmlns:a16="http://schemas.microsoft.com/office/drawing/2014/main" val="2832440084"/>
                    </a:ext>
                  </a:extLst>
                </a:gridCol>
                <a:gridCol w="1272991">
                  <a:extLst>
                    <a:ext uri="{9D8B030D-6E8A-4147-A177-3AD203B41FA5}">
                      <a16:colId xmlns:a16="http://schemas.microsoft.com/office/drawing/2014/main" val="3318966329"/>
                    </a:ext>
                  </a:extLst>
                </a:gridCol>
                <a:gridCol w="775219">
                  <a:extLst>
                    <a:ext uri="{9D8B030D-6E8A-4147-A177-3AD203B41FA5}">
                      <a16:colId xmlns:a16="http://schemas.microsoft.com/office/drawing/2014/main" val="4089288874"/>
                    </a:ext>
                  </a:extLst>
                </a:gridCol>
              </a:tblGrid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Employee_id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78498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38955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81546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emp_3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26230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emp_4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23629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1373"/>
                  </a:ext>
                </a:extLst>
              </a:tr>
              <a:tr h="340624">
                <a:tc>
                  <a:txBody>
                    <a:bodyPr/>
                    <a:lstStyle/>
                    <a:p>
                      <a:r>
                        <a:rPr lang="en-US" sz="1600" dirty="0"/>
                        <a:t>Sep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emp_30000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791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D8D2520-A6E7-434C-B6F5-1E63DC58DC4C}"/>
              </a:ext>
            </a:extLst>
          </p:cNvPr>
          <p:cNvSpPr/>
          <p:nvPr/>
        </p:nvSpPr>
        <p:spPr>
          <a:xfrm>
            <a:off x="3766657" y="2718033"/>
            <a:ext cx="4497897" cy="5287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matching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BDD3E-86D0-43CE-9526-B73E38063396}"/>
              </a:ext>
            </a:extLst>
          </p:cNvPr>
          <p:cNvSpPr/>
          <p:nvPr/>
        </p:nvSpPr>
        <p:spPr>
          <a:xfrm>
            <a:off x="3763511" y="4781725"/>
            <a:ext cx="1828800" cy="612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positions importance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F0D57-008D-41E4-A6F3-BC70CA77735D}"/>
              </a:ext>
            </a:extLst>
          </p:cNvPr>
          <p:cNvSpPr/>
          <p:nvPr/>
        </p:nvSpPr>
        <p:spPr>
          <a:xfrm>
            <a:off x="6130953" y="4781725"/>
            <a:ext cx="2133601" cy="612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 positions and employees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CDD70A-F2AF-42DF-8BCC-F6B0C68D027F}"/>
              </a:ext>
            </a:extLst>
          </p:cNvPr>
          <p:cNvSpPr/>
          <p:nvPr/>
        </p:nvSpPr>
        <p:spPr>
          <a:xfrm rot="20857342">
            <a:off x="3131087" y="3099402"/>
            <a:ext cx="704675" cy="2515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768CFC-B18D-4D21-BDA9-50B1BA1DE046}"/>
              </a:ext>
            </a:extLst>
          </p:cNvPr>
          <p:cNvSpPr/>
          <p:nvPr/>
        </p:nvSpPr>
        <p:spPr>
          <a:xfrm rot="849463">
            <a:off x="3091822" y="4698106"/>
            <a:ext cx="704675" cy="2515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9F49AF-F42A-4423-96B3-0878B5C324E6}"/>
              </a:ext>
            </a:extLst>
          </p:cNvPr>
          <p:cNvSpPr/>
          <p:nvPr/>
        </p:nvSpPr>
        <p:spPr>
          <a:xfrm rot="20857342">
            <a:off x="8195448" y="4896486"/>
            <a:ext cx="704675" cy="2515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8A3CD97-0DFD-41F8-8ED1-E083672D41D4}"/>
              </a:ext>
            </a:extLst>
          </p:cNvPr>
          <p:cNvSpPr/>
          <p:nvPr/>
        </p:nvSpPr>
        <p:spPr>
          <a:xfrm rot="849463">
            <a:off x="8218190" y="3102616"/>
            <a:ext cx="704675" cy="2515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D53B96-D5AE-41B9-ADA3-4203B06E51FF}"/>
              </a:ext>
            </a:extLst>
          </p:cNvPr>
          <p:cNvSpPr/>
          <p:nvPr/>
        </p:nvSpPr>
        <p:spPr>
          <a:xfrm>
            <a:off x="5635222" y="4985064"/>
            <a:ext cx="495731" cy="2515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5A26-8E09-4A4F-9729-E0C527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positions importance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6FCE-0B3E-40E7-B5FD-32E07E33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749"/>
            <a:ext cx="10515600" cy="40042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Urgency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to planned start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positions per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positions per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distance from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2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5EE-3AD3-4DD3-925B-B229BAB5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in staffing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DB754-DB2A-47FD-9D2F-3C998EAE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53" y="1846559"/>
            <a:ext cx="5143803" cy="40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B393-4CBE-4215-82B8-4DE77494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77E1-FDDD-4FEB-A520-EF37FBA4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models: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is_billable</a:t>
            </a:r>
            <a:r>
              <a:rPr lang="en-US" sz="2400" dirty="0"/>
              <a:t>” model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when_billable</a:t>
            </a:r>
            <a:r>
              <a:rPr lang="en-US" sz="2400" dirty="0"/>
              <a:t>”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Scope for models:</a:t>
            </a:r>
          </a:p>
          <a:p>
            <a:r>
              <a:rPr lang="en-US" sz="2400" dirty="0"/>
              <a:t>In staffing positions</a:t>
            </a:r>
          </a:p>
          <a:p>
            <a:r>
              <a:rPr lang="en-US" sz="2400" dirty="0"/>
              <a:t>Assigned positions (without reported billable hours)</a:t>
            </a:r>
          </a:p>
          <a:p>
            <a:r>
              <a:rPr lang="en-US" sz="2400" dirty="0"/>
              <a:t>No staffing required channel</a:t>
            </a:r>
          </a:p>
        </p:txBody>
      </p:sp>
    </p:spTree>
    <p:extLst>
      <p:ext uri="{BB962C8B-B14F-4D97-AF65-F5344CB8AC3E}">
        <p14:creationId xmlns:p14="http://schemas.microsoft.com/office/powerpoint/2010/main" val="11561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AF2A-2F44-4BAB-BF9C-B72F2189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quality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2DF18B-4853-4760-B4D3-F9B87A545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564711"/>
              </p:ext>
            </p:extLst>
          </p:nvPr>
        </p:nvGraphicFramePr>
        <p:xfrm>
          <a:off x="838200" y="2974917"/>
          <a:ext cx="10515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88881068"/>
                    </a:ext>
                  </a:extLst>
                </a:gridCol>
                <a:gridCol w="2527183">
                  <a:extLst>
                    <a:ext uri="{9D8B030D-6E8A-4147-A177-3AD203B41FA5}">
                      <a16:colId xmlns:a16="http://schemas.microsoft.com/office/drawing/2014/main" val="1753545460"/>
                    </a:ext>
                  </a:extLst>
                </a:gridCol>
                <a:gridCol w="1120804">
                  <a:extLst>
                    <a:ext uri="{9D8B030D-6E8A-4147-A177-3AD203B41FA5}">
                      <a16:colId xmlns:a16="http://schemas.microsoft.com/office/drawing/2014/main" val="1498468145"/>
                    </a:ext>
                  </a:extLst>
                </a:gridCol>
                <a:gridCol w="1120805">
                  <a:extLst>
                    <a:ext uri="{9D8B030D-6E8A-4147-A177-3AD203B41FA5}">
                      <a16:colId xmlns:a16="http://schemas.microsoft.com/office/drawing/2014/main" val="1094670586"/>
                    </a:ext>
                  </a:extLst>
                </a:gridCol>
                <a:gridCol w="1120805">
                  <a:extLst>
                    <a:ext uri="{9D8B030D-6E8A-4147-A177-3AD203B41FA5}">
                      <a16:colId xmlns:a16="http://schemas.microsoft.com/office/drawing/2014/main" val="2297319360"/>
                    </a:ext>
                  </a:extLst>
                </a:gridCol>
                <a:gridCol w="1120804">
                  <a:extLst>
                    <a:ext uri="{9D8B030D-6E8A-4147-A177-3AD203B41FA5}">
                      <a16:colId xmlns:a16="http://schemas.microsoft.com/office/drawing/2014/main" val="238732169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“is billable”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“when billable”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93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cur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next_1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next_2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next_+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staffing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6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staffing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17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F58-322D-45F6-AF7A-4A7896FD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positions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7E67-884E-42B7-979C-E3EF7D972685}"/>
              </a:ext>
            </a:extLst>
          </p:cNvPr>
          <p:cNvSpPr/>
          <p:nvPr/>
        </p:nvSpPr>
        <p:spPr>
          <a:xfrm>
            <a:off x="1286311" y="1954635"/>
            <a:ext cx="96137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11ED2-46EF-4B8F-B1C7-FE3B1814E6F2}"/>
              </a:ext>
            </a:extLst>
          </p:cNvPr>
          <p:cNvSpPr/>
          <p:nvPr/>
        </p:nvSpPr>
        <p:spPr>
          <a:xfrm>
            <a:off x="1286312" y="4605761"/>
            <a:ext cx="96137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2D4D4-90BA-4CF2-89D6-B898F732C143}"/>
              </a:ext>
            </a:extLst>
          </p:cNvPr>
          <p:cNvSpPr/>
          <p:nvPr/>
        </p:nvSpPr>
        <p:spPr>
          <a:xfrm>
            <a:off x="1286312" y="3280198"/>
            <a:ext cx="96137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22290-350C-43AF-AF9C-E6270DC6E589}"/>
              </a:ext>
            </a:extLst>
          </p:cNvPr>
          <p:cNvSpPr/>
          <p:nvPr/>
        </p:nvSpPr>
        <p:spPr>
          <a:xfrm>
            <a:off x="4000149" y="1954635"/>
            <a:ext cx="6899945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CF207-928E-47AA-850D-0F37ED3ADABC}"/>
              </a:ext>
            </a:extLst>
          </p:cNvPr>
          <p:cNvSpPr/>
          <p:nvPr/>
        </p:nvSpPr>
        <p:spPr>
          <a:xfrm>
            <a:off x="4000150" y="4605761"/>
            <a:ext cx="6899945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0EE19-EDEC-448C-9FD8-95117E3B8187}"/>
              </a:ext>
            </a:extLst>
          </p:cNvPr>
          <p:cNvSpPr/>
          <p:nvPr/>
        </p:nvSpPr>
        <p:spPr>
          <a:xfrm>
            <a:off x="4000147" y="3288500"/>
            <a:ext cx="6899945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80E45-6223-48B4-8B6E-98B2FECBFF41}"/>
              </a:ext>
            </a:extLst>
          </p:cNvPr>
          <p:cNvSpPr txBox="1"/>
          <p:nvPr/>
        </p:nvSpPr>
        <p:spPr>
          <a:xfrm>
            <a:off x="4295163" y="1506022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billable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32137-1BA0-41E9-B687-A457E0CA4475}"/>
              </a:ext>
            </a:extLst>
          </p:cNvPr>
          <p:cNvSpPr/>
          <p:nvPr/>
        </p:nvSpPr>
        <p:spPr>
          <a:xfrm>
            <a:off x="4000147" y="1954635"/>
            <a:ext cx="1322624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Current month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673F7-F99C-4C6B-814E-2689B9345CC7}"/>
              </a:ext>
            </a:extLst>
          </p:cNvPr>
          <p:cNvSpPr/>
          <p:nvPr/>
        </p:nvSpPr>
        <p:spPr>
          <a:xfrm>
            <a:off x="4000148" y="4605761"/>
            <a:ext cx="1611380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Current month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19A6F-4B8A-4F3C-93CF-6D8B53EF2286}"/>
              </a:ext>
            </a:extLst>
          </p:cNvPr>
          <p:cNvSpPr/>
          <p:nvPr/>
        </p:nvSpPr>
        <p:spPr>
          <a:xfrm>
            <a:off x="4000148" y="3280198"/>
            <a:ext cx="2065370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Current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1E877-3FAD-4236-A04D-07C2A46B9281}"/>
              </a:ext>
            </a:extLst>
          </p:cNvPr>
          <p:cNvSpPr txBox="1"/>
          <p:nvPr/>
        </p:nvSpPr>
        <p:spPr>
          <a:xfrm>
            <a:off x="1405287" y="2432906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staffing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7450A-73F6-4123-9028-AD07053D52D0}"/>
              </a:ext>
            </a:extLst>
          </p:cNvPr>
          <p:cNvSpPr txBox="1"/>
          <p:nvPr/>
        </p:nvSpPr>
        <p:spPr>
          <a:xfrm>
            <a:off x="1405287" y="3720450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B9297-27AD-4600-A1B2-0A8DC4B8FBB4}"/>
              </a:ext>
            </a:extLst>
          </p:cNvPr>
          <p:cNvSpPr txBox="1"/>
          <p:nvPr/>
        </p:nvSpPr>
        <p:spPr>
          <a:xfrm>
            <a:off x="1405287" y="4760730"/>
            <a:ext cx="1790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staffing required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9322A-6A81-4195-BCA0-1DE304CAC58B}"/>
              </a:ext>
            </a:extLst>
          </p:cNvPr>
          <p:cNvSpPr/>
          <p:nvPr/>
        </p:nvSpPr>
        <p:spPr>
          <a:xfrm>
            <a:off x="5325562" y="1954635"/>
            <a:ext cx="2461276" cy="132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1 month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ED496-E30C-41FF-8939-18B236144A38}"/>
              </a:ext>
            </a:extLst>
          </p:cNvPr>
          <p:cNvSpPr/>
          <p:nvPr/>
        </p:nvSpPr>
        <p:spPr>
          <a:xfrm>
            <a:off x="5611745" y="4597459"/>
            <a:ext cx="2791109" cy="132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1 month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4A7B02-C375-477F-A9A3-BB72F8940913}"/>
              </a:ext>
            </a:extLst>
          </p:cNvPr>
          <p:cNvSpPr/>
          <p:nvPr/>
        </p:nvSpPr>
        <p:spPr>
          <a:xfrm>
            <a:off x="6065518" y="3288500"/>
            <a:ext cx="2065370" cy="132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1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E1794-BB31-4F5D-AC3F-539B0C734632}"/>
              </a:ext>
            </a:extLst>
          </p:cNvPr>
          <p:cNvSpPr/>
          <p:nvPr/>
        </p:nvSpPr>
        <p:spPr>
          <a:xfrm>
            <a:off x="7786837" y="1962937"/>
            <a:ext cx="1322624" cy="13255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2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61B92E-0054-4B6B-AB96-AEDA0352E797}"/>
              </a:ext>
            </a:extLst>
          </p:cNvPr>
          <p:cNvSpPr/>
          <p:nvPr/>
        </p:nvSpPr>
        <p:spPr>
          <a:xfrm>
            <a:off x="8402854" y="4614063"/>
            <a:ext cx="1611380" cy="13255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2 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C1110-7A4F-493A-87C9-AD02AFC44032}"/>
              </a:ext>
            </a:extLst>
          </p:cNvPr>
          <p:cNvSpPr/>
          <p:nvPr/>
        </p:nvSpPr>
        <p:spPr>
          <a:xfrm>
            <a:off x="8121108" y="3276047"/>
            <a:ext cx="1731098" cy="13255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Next 2 month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E54CD-C232-4CFD-96BB-4D19B649347A}"/>
              </a:ext>
            </a:extLst>
          </p:cNvPr>
          <p:cNvSpPr txBox="1"/>
          <p:nvPr/>
        </p:nvSpPr>
        <p:spPr>
          <a:xfrm>
            <a:off x="9374752" y="2359418"/>
            <a:ext cx="17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BF32F-8D0C-4E6D-B3A2-389368EBF84D}"/>
              </a:ext>
            </a:extLst>
          </p:cNvPr>
          <p:cNvSpPr txBox="1"/>
          <p:nvPr/>
        </p:nvSpPr>
        <p:spPr>
          <a:xfrm>
            <a:off x="9852206" y="3646962"/>
            <a:ext cx="131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57C77-A08C-4B44-8048-BF73AE739D00}"/>
              </a:ext>
            </a:extLst>
          </p:cNvPr>
          <p:cNvSpPr txBox="1"/>
          <p:nvPr/>
        </p:nvSpPr>
        <p:spPr>
          <a:xfrm>
            <a:off x="10014233" y="4991388"/>
            <a:ext cx="100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+</a:t>
            </a:r>
          </a:p>
        </p:txBody>
      </p:sp>
    </p:spTree>
    <p:extLst>
      <p:ext uri="{BB962C8B-B14F-4D97-AF65-F5344CB8AC3E}">
        <p14:creationId xmlns:p14="http://schemas.microsoft.com/office/powerpoint/2010/main" val="19324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1EE253C1504089DF9109156987AB" ma:contentTypeVersion="11" ma:contentTypeDescription="Create a new document." ma:contentTypeScope="" ma:versionID="e22561c9dcb7d7220fd9f3c9e818a233">
  <xsd:schema xmlns:xsd="http://www.w3.org/2001/XMLSchema" xmlns:xs="http://www.w3.org/2001/XMLSchema" xmlns:p="http://schemas.microsoft.com/office/2006/metadata/properties" xmlns:ns3="84768bc7-e9d5-499b-8c6d-ba0d87d4266f" xmlns:ns4="b8573351-1a89-48f2-9d4a-550233803aec" targetNamespace="http://schemas.microsoft.com/office/2006/metadata/properties" ma:root="true" ma:fieldsID="7af49f7d5393856b26ada8223f88eb0b" ns3:_="" ns4:_="">
    <xsd:import namespace="84768bc7-e9d5-499b-8c6d-ba0d87d4266f"/>
    <xsd:import namespace="b8573351-1a89-48f2-9d4a-550233803a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68bc7-e9d5-499b-8c6d-ba0d87d42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3351-1a89-48f2-9d4a-550233803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A25E2-30F8-4784-8E65-C019A45E6B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6A737D-0C29-41CD-9EC2-C76FB26CD8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36201A-CD18-43B3-BA6D-25C5D9203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68bc7-e9d5-499b-8c6d-ba0d87d4266f"/>
    <ds:schemaRef ds:uri="b8573351-1a89-48f2-9d4a-550233803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265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Revenue in staffing</vt:lpstr>
      <vt:lpstr>Two approaches</vt:lpstr>
      <vt:lpstr>Revenue from utilization</vt:lpstr>
      <vt:lpstr>Sorting positions importance criteria</vt:lpstr>
      <vt:lpstr>Revenue in staffing forecast</vt:lpstr>
      <vt:lpstr>Set of models</vt:lpstr>
      <vt:lpstr>Models quality</vt:lpstr>
      <vt:lpstr>Scope of 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in staffing</dc:title>
  <dc:creator>Alexey Yakunin</dc:creator>
  <cp:lastModifiedBy>Alexey Yakunin</cp:lastModifiedBy>
  <cp:revision>2</cp:revision>
  <dcterms:created xsi:type="dcterms:W3CDTF">2019-08-30T08:32:20Z</dcterms:created>
  <dcterms:modified xsi:type="dcterms:W3CDTF">2020-04-23T11:56:21Z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0x01010075F21EE253C1504089DF9109156987AB</vt:lpwstr>
  </property>
</Properties>
</file>