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84EF4-920B-A942-B223-120B63EF6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5FCAB-0A7F-A249-9F7F-F9E9045FF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52511-BE65-AB48-B9E5-9D9FF1BF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0E4C-081F-4440-9CF7-B79CF005AFB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3D66E-0596-1E4D-B1D3-996B93BA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F7488-2BC8-7140-8388-FE51E0DD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F9C4-53D0-AB40-ABFF-9CF79B5D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6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CD834-3075-1744-B760-FBF134BED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1B16B-C361-3F4E-9054-2A427FFEE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B9E82-1091-CC4F-85B3-3FF76E2C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0E4C-081F-4440-9CF7-B79CF005AFB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66EE2-C56C-3C4A-B3DE-EE6FDEE0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C3AAB-9FE2-DC49-A172-9A7929CC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F9C4-53D0-AB40-ABFF-9CF79B5D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9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A7D76B-46B0-B648-834E-A988BD10B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93208-C1C7-3C41-A8FD-1B48EC8ED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577F3-FB92-024D-9605-4C7C35BFC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0E4C-081F-4440-9CF7-B79CF005AFB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598F0-3390-DA47-8355-1FB4FFB29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1B92F-7D96-714B-8E9C-E176BE52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F9C4-53D0-AB40-ABFF-9CF79B5D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9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EE9D5-7C91-C646-9499-CEE204EC7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344D2-DAEC-6442-9347-C3E37A103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C6336-EB73-E249-AA34-F27E3FEA4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0E4C-081F-4440-9CF7-B79CF005AFB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8427C-D9F6-4440-9690-3137167E4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FC1A6-1F07-A14C-9AA3-68A3E372A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F9C4-53D0-AB40-ABFF-9CF79B5D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2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7898C-848D-F341-9504-A63DCC922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D8047-6C6A-2143-B1FE-5AD34EF39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FE60C-D39B-824C-A383-7A46C7D75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0E4C-081F-4440-9CF7-B79CF005AFB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23A6F-DFE5-0B40-B9A8-E81D478A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BC695-E041-DB4D-A052-FB5126E4E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F9C4-53D0-AB40-ABFF-9CF79B5D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5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9CFD-AE01-4444-A5CE-CD4E2BCF6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21336-8FF9-9648-AA20-13CAC9D62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59C67-F8DD-A049-8E82-A86749F9F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B2E23-07DC-DF46-A316-E7695A06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0E4C-081F-4440-9CF7-B79CF005AFB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0FA1B-C62D-2C4C-837E-A77E2D59A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04C32-4A71-0845-877A-F43E27F3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F9C4-53D0-AB40-ABFF-9CF79B5D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6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EFF1C-055E-AD43-A541-A5425741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3643A-3DE6-B44E-82B2-C648AA181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2711A-52A4-E44F-A2CD-B16AC078D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FC02BC-ADA3-D041-BB4C-1616133C7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61EE8-0CBD-D642-8BCB-5317EDF35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206F75-ADB7-EA40-970D-E543B484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0E4C-081F-4440-9CF7-B79CF005AFB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C3852-0E5E-7145-A65F-411BF60E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17FAEB-C529-CC40-9AFA-8644084A5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F9C4-53D0-AB40-ABFF-9CF79B5D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3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A60B9-57D1-B04B-928B-12DC89AD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457ACD-BD38-0E46-BA21-F3EAC82CF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0E4C-081F-4440-9CF7-B79CF005AFB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B0E93D-A553-AB49-9193-F055C1AA4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516D3-B7F0-1B48-A09C-3F35A443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F9C4-53D0-AB40-ABFF-9CF79B5D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0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5F0F43-E8D0-FA44-8368-860A8D53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0E4C-081F-4440-9CF7-B79CF005AFB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5142DC-B58E-A74C-B8BD-128E58097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99935-E841-654B-AA7E-B2B220DA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F9C4-53D0-AB40-ABFF-9CF79B5D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9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275D-1060-5346-9C4B-08DA9B10E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831AF-2886-A446-AE18-181875A53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B2E52-E3FF-114C-B32F-A2AD5349C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A27DF-CE93-3645-98EA-7E0ACC6D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0E4C-081F-4440-9CF7-B79CF005AFB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9C166-FA12-4543-A5BB-C6507AAF9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1B110-1C85-EB47-8C57-AC6B9373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F9C4-53D0-AB40-ABFF-9CF79B5D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1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2238-A0C9-8A44-B9B4-8C5032C1B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E18DC9-519D-D642-9309-F3E3277BD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48EC4-ECE0-3A41-96A3-084EC181D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0265D-0DD8-644C-BF13-F0D4F537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0E4C-081F-4440-9CF7-B79CF005AFB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CCBE3-D0D6-624C-9728-59523B09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E7581-CE2C-9A49-8949-5E2DD694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F9C4-53D0-AB40-ABFF-9CF79B5D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70B9BA-2A5F-1B48-BC61-58A436031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12B2D-876B-BD45-9490-4889DD478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AAA7F-0135-AC49-8206-DB6BE8016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A0E4C-081F-4440-9CF7-B79CF005AFB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23A26-06C1-8146-B9DA-0DE853244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201B2-1672-964D-B664-42D088F04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3F9C4-53D0-AB40-ABFF-9CF79B5D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2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C53A-EDD6-1D4F-A828-487676053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ReGroup</a:t>
            </a:r>
            <a:r>
              <a:rPr lang="en-US" dirty="0"/>
              <a:t> – A Group based Dating App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11EEF-4AD4-D845-90D8-80670E214D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 Meier</a:t>
            </a:r>
          </a:p>
        </p:txBody>
      </p:sp>
    </p:spTree>
    <p:extLst>
      <p:ext uri="{BB962C8B-B14F-4D97-AF65-F5344CB8AC3E}">
        <p14:creationId xmlns:p14="http://schemas.microsoft.com/office/powerpoint/2010/main" val="3092055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A5C0F-66AA-3441-9A1A-A9DBBAF3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36562-4ACB-D145-BBFE-92A6CB205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Dating apps make use of a 1 on 1 paradigm.  </a:t>
            </a:r>
          </a:p>
          <a:p>
            <a:r>
              <a:rPr lang="en-US" dirty="0"/>
              <a:t>This isn’t the most natural way to interact with someone</a:t>
            </a:r>
          </a:p>
          <a:p>
            <a:r>
              <a:rPr lang="en-US" dirty="0"/>
              <a:t>It is sometimes easier to talk in a group than one on one. </a:t>
            </a:r>
          </a:p>
          <a:p>
            <a:r>
              <a:rPr lang="en-US" dirty="0" err="1"/>
              <a:t>ReGroup</a:t>
            </a:r>
            <a:r>
              <a:rPr lang="en-US" dirty="0"/>
              <a:t> allows you to connect with a group of people and socialize, before giving you the option to talk privately with the group members. </a:t>
            </a:r>
          </a:p>
        </p:txBody>
      </p:sp>
    </p:spTree>
    <p:extLst>
      <p:ext uri="{BB962C8B-B14F-4D97-AF65-F5344CB8AC3E}">
        <p14:creationId xmlns:p14="http://schemas.microsoft.com/office/powerpoint/2010/main" val="1781563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045E-741E-6447-A7D8-96DCCB2A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Prototype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21D624F9-A8AF-F34E-B761-DDF72ECAA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5538"/>
            <a:ext cx="12192000" cy="404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1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1451-48F9-B34E-A63B-090CEC46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7212F-1937-C84E-9B31-20DE91E7F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is a client with these possible actions</a:t>
            </a:r>
          </a:p>
          <a:p>
            <a:pPr lvl="1"/>
            <a:r>
              <a:rPr lang="en-US" dirty="0"/>
              <a:t>Send Message</a:t>
            </a:r>
          </a:p>
          <a:p>
            <a:pPr lvl="1"/>
            <a:r>
              <a:rPr lang="en-US" dirty="0"/>
              <a:t>Receive Messages</a:t>
            </a:r>
          </a:p>
          <a:p>
            <a:pPr lvl="1"/>
            <a:r>
              <a:rPr lang="en-US" dirty="0"/>
              <a:t>View/update Profile</a:t>
            </a:r>
          </a:p>
          <a:p>
            <a:pPr lvl="1"/>
            <a:r>
              <a:rPr lang="en-US" dirty="0"/>
              <a:t>Create Group</a:t>
            </a:r>
          </a:p>
          <a:p>
            <a:r>
              <a:rPr lang="en-US" dirty="0"/>
              <a:t>A simple webservice will expose an API to complete these actions</a:t>
            </a:r>
          </a:p>
          <a:p>
            <a:pPr lvl="1"/>
            <a:r>
              <a:rPr lang="en-US" dirty="0"/>
              <a:t>Web service will either be a “Mock” service or a real functional backend depending on how much time the Client takes to make.</a:t>
            </a:r>
          </a:p>
        </p:txBody>
      </p:sp>
    </p:spTree>
    <p:extLst>
      <p:ext uri="{BB962C8B-B14F-4D97-AF65-F5344CB8AC3E}">
        <p14:creationId xmlns:p14="http://schemas.microsoft.com/office/powerpoint/2010/main" val="2543962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132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ReGroup – A Group based Dating App </vt:lpstr>
      <vt:lpstr>Problem &amp; Solution</vt:lpstr>
      <vt:lpstr>UI Prototype</vt:lpstr>
      <vt:lpstr>Architecture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ReGroup – A Group based Dating App </dc:title>
  <dc:creator>Meier, Alex D</dc:creator>
  <cp:lastModifiedBy>Meier, Alex D</cp:lastModifiedBy>
  <cp:revision>8</cp:revision>
  <dcterms:created xsi:type="dcterms:W3CDTF">2020-10-21T13:41:46Z</dcterms:created>
  <dcterms:modified xsi:type="dcterms:W3CDTF">2020-10-22T20:27:05Z</dcterms:modified>
</cp:coreProperties>
</file>