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69" d="100"/>
          <a:sy n="69" d="100"/>
        </p:scale>
        <p:origin x="58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security.org/"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Password Generator</a:t>
            </a:r>
            <a:endParaRPr lang="bg-BG" sz="6000" dirty="0"/>
          </a:p>
        </p:txBody>
      </p:sp>
      <p:sp>
        <p:nvSpPr>
          <p:cNvPr id="3" name="Subtitle 2"/>
          <p:cNvSpPr>
            <a:spLocks noGrp="1"/>
          </p:cNvSpPr>
          <p:nvPr>
            <p:ph type="subTitle" idx="1"/>
          </p:nvPr>
        </p:nvSpPr>
        <p:spPr/>
        <p:txBody>
          <a:bodyPr>
            <a:normAutofit/>
          </a:bodyPr>
          <a:lstStyle/>
          <a:p>
            <a:pPr algn="ctr"/>
            <a:r>
              <a:rPr lang="en-US" sz="4000" dirty="0" smtClean="0">
                <a:solidFill>
                  <a:schemeClr val="tx1"/>
                </a:solidFill>
              </a:rPr>
              <a:t>Created by Alex Donev</a:t>
            </a:r>
            <a:endParaRPr lang="bg-BG" sz="4000" dirty="0">
              <a:solidFill>
                <a:schemeClr val="tx1"/>
              </a:solidFill>
            </a:endParaRPr>
          </a:p>
        </p:txBody>
      </p:sp>
    </p:spTree>
    <p:extLst>
      <p:ext uri="{BB962C8B-B14F-4D97-AF65-F5344CB8AC3E}">
        <p14:creationId xmlns:p14="http://schemas.microsoft.com/office/powerpoint/2010/main" val="2402315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5176036" cy="1639884"/>
          </a:xfrm>
        </p:spPr>
        <p:txBody>
          <a:bodyPr>
            <a:noAutofit/>
          </a:bodyPr>
          <a:lstStyle/>
          <a:p>
            <a:r>
              <a:rPr lang="en-US" sz="4000" dirty="0" smtClean="0"/>
              <a:t>Used technologies for this project</a:t>
            </a:r>
            <a:endParaRPr lang="bg-BG" sz="4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705" y="3334215"/>
            <a:ext cx="7703927" cy="253266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974" y="363459"/>
            <a:ext cx="5160926" cy="2580463"/>
          </a:xfrm>
          <a:prstGeom prst="rect">
            <a:avLst/>
          </a:prstGeom>
        </p:spPr>
      </p:pic>
    </p:spTree>
    <p:extLst>
      <p:ext uri="{BB962C8B-B14F-4D97-AF65-F5344CB8AC3E}">
        <p14:creationId xmlns:p14="http://schemas.microsoft.com/office/powerpoint/2010/main" val="311481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1" y="241611"/>
            <a:ext cx="4634921" cy="1639886"/>
          </a:xfrm>
        </p:spPr>
        <p:txBody>
          <a:bodyPr/>
          <a:lstStyle/>
          <a:p>
            <a:r>
              <a:rPr lang="en-US" dirty="0" smtClean="0"/>
              <a:t>Structure of this app</a:t>
            </a:r>
            <a:endParaRPr lang="bg-BG" dirty="0"/>
          </a:p>
        </p:txBody>
      </p:sp>
      <p:sp>
        <p:nvSpPr>
          <p:cNvPr id="6" name="Text Placeholder 5"/>
          <p:cNvSpPr>
            <a:spLocks noGrp="1"/>
          </p:cNvSpPr>
          <p:nvPr>
            <p:ph type="body" sz="half" idx="2"/>
          </p:nvPr>
        </p:nvSpPr>
        <p:spPr>
          <a:xfrm>
            <a:off x="702528" y="2249486"/>
            <a:ext cx="5073804" cy="3541714"/>
          </a:xfrm>
        </p:spPr>
        <p:txBody>
          <a:bodyPr>
            <a:normAutofit/>
          </a:bodyPr>
          <a:lstStyle/>
          <a:p>
            <a:r>
              <a:rPr lang="en-US" sz="3600" dirty="0" smtClean="0"/>
              <a:t>This </a:t>
            </a:r>
            <a:r>
              <a:rPr lang="en-US" sz="3600" dirty="0"/>
              <a:t>app consists of 2 html files, one </a:t>
            </a:r>
            <a:r>
              <a:rPr lang="en-US" sz="3600" dirty="0" smtClean="0"/>
              <a:t>CSS </a:t>
            </a:r>
            <a:r>
              <a:rPr lang="en-US" sz="3600" dirty="0"/>
              <a:t>file and one </a:t>
            </a:r>
            <a:r>
              <a:rPr lang="en-US" sz="3600" dirty="0" smtClean="0"/>
              <a:t>JavaScript </a:t>
            </a:r>
            <a:r>
              <a:rPr lang="en-US" sz="3600" dirty="0"/>
              <a:t>file</a:t>
            </a:r>
            <a:endParaRPr lang="bg-BG" sz="3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248" y="1342443"/>
            <a:ext cx="5148843" cy="3838575"/>
          </a:xfrm>
          <a:prstGeom prst="rect">
            <a:avLst/>
          </a:prstGeom>
        </p:spPr>
      </p:pic>
    </p:spTree>
    <p:extLst>
      <p:ext uri="{BB962C8B-B14F-4D97-AF65-F5344CB8AC3E}">
        <p14:creationId xmlns:p14="http://schemas.microsoft.com/office/powerpoint/2010/main" val="2423087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89571"/>
            <a:ext cx="9905998" cy="1401445"/>
          </a:xfrm>
        </p:spPr>
        <p:txBody>
          <a:bodyPr/>
          <a:lstStyle/>
          <a:p>
            <a:pPr algn="ctr"/>
            <a:r>
              <a:rPr lang="en-US" dirty="0" smtClean="0"/>
              <a:t>Main.html</a:t>
            </a:r>
            <a:endParaRPr lang="bg-B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79" y="1349298"/>
            <a:ext cx="10278841" cy="4638907"/>
          </a:xfrm>
          <a:prstGeom prst="rect">
            <a:avLst/>
          </a:prstGeom>
        </p:spPr>
      </p:pic>
    </p:spTree>
    <p:extLst>
      <p:ext uri="{BB962C8B-B14F-4D97-AF65-F5344CB8AC3E}">
        <p14:creationId xmlns:p14="http://schemas.microsoft.com/office/powerpoint/2010/main" val="1558695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Description.html</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95707"/>
            <a:ext cx="10079621" cy="4331087"/>
          </a:xfrm>
          <a:prstGeom prst="rect">
            <a:avLst/>
          </a:prstGeom>
        </p:spPr>
      </p:pic>
    </p:spTree>
    <p:extLst>
      <p:ext uri="{BB962C8B-B14F-4D97-AF65-F5344CB8AC3E}">
        <p14:creationId xmlns:p14="http://schemas.microsoft.com/office/powerpoint/2010/main" val="1856859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963" y="223023"/>
            <a:ext cx="8298378" cy="822129"/>
          </a:xfrm>
        </p:spPr>
        <p:txBody>
          <a:bodyPr>
            <a:normAutofit/>
          </a:bodyPr>
          <a:lstStyle/>
          <a:p>
            <a:pPr algn="ctr"/>
            <a:r>
              <a:rPr lang="en-US" sz="4000" dirty="0" smtClean="0"/>
              <a:t>Security.org</a:t>
            </a:r>
            <a:endParaRPr lang="bg-BG"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829" y="1354901"/>
            <a:ext cx="9980341" cy="4345053"/>
          </a:xfrm>
          <a:prstGeom prst="rect">
            <a:avLst/>
          </a:prstGeom>
        </p:spPr>
      </p:pic>
    </p:spTree>
    <p:extLst>
      <p:ext uri="{BB962C8B-B14F-4D97-AF65-F5344CB8AC3E}">
        <p14:creationId xmlns:p14="http://schemas.microsoft.com/office/powerpoint/2010/main" val="347669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076081" y="858644"/>
            <a:ext cx="5747767" cy="4992029"/>
          </a:xfrm>
        </p:spPr>
        <p:txBody>
          <a:bodyPr>
            <a:normAutofit fontScale="92500" lnSpcReduction="20000"/>
          </a:bodyPr>
          <a:lstStyle/>
          <a:p>
            <a:r>
              <a:rPr lang="en-US" sz="2200" dirty="0" smtClean="0"/>
              <a:t>The aim of this app is to generate passwords for users. Users can choose the length of their password and also they can type of password: purely numerical or combination of numbers and letters. </a:t>
            </a:r>
          </a:p>
          <a:p>
            <a:r>
              <a:rPr lang="en-US" sz="2200" dirty="0" smtClean="0"/>
              <a:t>App can generate different combinations of passwords simply by clicking the button “Generate…”. Users also can easily copy the generated password by clicking the button “Copy”. If end user feels that he doesn’t know what to do, user can click button “Help”. This will leads him to description.html. There he will get info about how to use this app</a:t>
            </a:r>
            <a:r>
              <a:rPr lang="en-US" sz="2200" dirty="0" smtClean="0"/>
              <a:t>.</a:t>
            </a:r>
            <a:r>
              <a:rPr lang="bg-BG" sz="2200" dirty="0" smtClean="0"/>
              <a:t> </a:t>
            </a:r>
          </a:p>
          <a:p>
            <a:r>
              <a:rPr lang="en-US" sz="2200" dirty="0" smtClean="0"/>
              <a:t>By clicking the button “Check password” the app leads you to </a:t>
            </a:r>
            <a:r>
              <a:rPr lang="en-US" sz="2200" dirty="0" smtClean="0">
                <a:hlinkClick r:id="rId2"/>
              </a:rPr>
              <a:t>www.security.org</a:t>
            </a:r>
            <a:r>
              <a:rPr lang="en-US" sz="2200" dirty="0" smtClean="0"/>
              <a:t> . On this site you can check the strength of your generated password.</a:t>
            </a:r>
            <a:endParaRPr lang="en-US" sz="2200" dirty="0"/>
          </a:p>
          <a:p>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848" y="3193401"/>
            <a:ext cx="5085653" cy="3408470"/>
          </a:xfrm>
          <a:prstGeom prst="rect">
            <a:avLst/>
          </a:prstGeom>
        </p:spPr>
      </p:pic>
    </p:spTree>
    <p:extLst>
      <p:ext uri="{BB962C8B-B14F-4D97-AF65-F5344CB8AC3E}">
        <p14:creationId xmlns:p14="http://schemas.microsoft.com/office/powerpoint/2010/main" val="1136384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00" y="2689715"/>
            <a:ext cx="9905998" cy="1478570"/>
          </a:xfrm>
        </p:spPr>
        <p:txBody>
          <a:bodyPr>
            <a:normAutofit/>
          </a:bodyPr>
          <a:lstStyle/>
          <a:p>
            <a:pPr algn="ctr"/>
            <a:r>
              <a:rPr lang="en-US" sz="4800" dirty="0" smtClean="0"/>
              <a:t>THANk you and goodbye!</a:t>
            </a:r>
            <a:endParaRPr lang="bg-BG" sz="4800" dirty="0"/>
          </a:p>
        </p:txBody>
      </p:sp>
    </p:spTree>
    <p:extLst>
      <p:ext uri="{BB962C8B-B14F-4D97-AF65-F5344CB8AC3E}">
        <p14:creationId xmlns:p14="http://schemas.microsoft.com/office/powerpoint/2010/main" val="30058972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TotalTime>
  <Words>171</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Password Generator</vt:lpstr>
      <vt:lpstr>Used technologies for this project</vt:lpstr>
      <vt:lpstr>Structure of this app</vt:lpstr>
      <vt:lpstr>Main.html</vt:lpstr>
      <vt:lpstr>Description.html</vt:lpstr>
      <vt:lpstr>Security.org</vt:lpstr>
      <vt:lpstr>PowerPoint Presentation</vt:lpstr>
      <vt:lpstr>THANk you and 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Generator</dc:title>
  <dc:creator>alex</dc:creator>
  <cp:lastModifiedBy>alex</cp:lastModifiedBy>
  <cp:revision>7</cp:revision>
  <dcterms:created xsi:type="dcterms:W3CDTF">2022-02-22T12:46:14Z</dcterms:created>
  <dcterms:modified xsi:type="dcterms:W3CDTF">2022-03-21T10:16:10Z</dcterms:modified>
</cp:coreProperties>
</file>