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69" d="100"/>
          <a:sy n="69" d="100"/>
        </p:scale>
        <p:origin x="581"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app for tracking work process in firm </a:t>
            </a:r>
            <a:endParaRPr lang="bg-BG" dirty="0"/>
          </a:p>
        </p:txBody>
      </p:sp>
      <p:sp>
        <p:nvSpPr>
          <p:cNvPr id="3" name="Subtitle 2"/>
          <p:cNvSpPr>
            <a:spLocks noGrp="1"/>
          </p:cNvSpPr>
          <p:nvPr>
            <p:ph type="subTitle" idx="1"/>
          </p:nvPr>
        </p:nvSpPr>
        <p:spPr/>
        <p:txBody>
          <a:bodyPr>
            <a:normAutofit/>
          </a:bodyPr>
          <a:lstStyle/>
          <a:p>
            <a:r>
              <a:rPr lang="en-US" sz="2800" dirty="0" smtClean="0"/>
              <a:t>Created by Aleksandar Donev - Alex</a:t>
            </a:r>
            <a:endParaRPr lang="bg-BG" sz="2800" dirty="0"/>
          </a:p>
        </p:txBody>
      </p:sp>
    </p:spTree>
    <p:extLst>
      <p:ext uri="{BB962C8B-B14F-4D97-AF65-F5344CB8AC3E}">
        <p14:creationId xmlns:p14="http://schemas.microsoft.com/office/powerpoint/2010/main" val="4172535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91737" y="2404534"/>
            <a:ext cx="8742556" cy="1646302"/>
          </a:xfrm>
        </p:spPr>
        <p:txBody>
          <a:bodyPr/>
          <a:lstStyle/>
          <a:p>
            <a:r>
              <a:rPr lang="en-US" dirty="0" smtClean="0"/>
              <a:t>THANK YOU AND GOODBYE!</a:t>
            </a:r>
            <a:endParaRPr lang="bg-BG" dirty="0"/>
          </a:p>
        </p:txBody>
      </p:sp>
    </p:spTree>
    <p:extLst>
      <p:ext uri="{BB962C8B-B14F-4D97-AF65-F5344CB8AC3E}">
        <p14:creationId xmlns:p14="http://schemas.microsoft.com/office/powerpoint/2010/main" val="3055766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USED TECHNOLOGIES</a:t>
            </a:r>
            <a:endParaRPr lang="bg-B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66" y="1166346"/>
            <a:ext cx="5160926" cy="2580463"/>
          </a:xfrm>
          <a:prstGeom prst="rect">
            <a:avLst/>
          </a:prstGeom>
        </p:spPr>
      </p:pic>
      <p:pic>
        <p:nvPicPr>
          <p:cNvPr id="5"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8554" y="3992136"/>
            <a:ext cx="7703927" cy="2532665"/>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8259" y="1032727"/>
            <a:ext cx="2286000" cy="22860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7203" y="2175727"/>
            <a:ext cx="4215393" cy="1844235"/>
          </a:xfrm>
          <a:prstGeom prst="rect">
            <a:avLst/>
          </a:prstGeom>
        </p:spPr>
      </p:pic>
    </p:spTree>
    <p:extLst>
      <p:ext uri="{BB962C8B-B14F-4D97-AF65-F5344CB8AC3E}">
        <p14:creationId xmlns:p14="http://schemas.microsoft.com/office/powerpoint/2010/main" val="4188221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3854528" cy="1278466"/>
          </a:xfrm>
        </p:spPr>
        <p:txBody>
          <a:bodyPr>
            <a:normAutofit/>
          </a:bodyPr>
          <a:lstStyle/>
          <a:p>
            <a:r>
              <a:rPr lang="en-US" sz="3200" dirty="0" smtClean="0"/>
              <a:t>STRUCTURE OF THIS APP</a:t>
            </a:r>
            <a:endParaRPr lang="bg-BG" sz="3200" dirty="0"/>
          </a:p>
        </p:txBody>
      </p:sp>
      <p:sp>
        <p:nvSpPr>
          <p:cNvPr id="6" name="Text Placeholder 5"/>
          <p:cNvSpPr>
            <a:spLocks noGrp="1"/>
          </p:cNvSpPr>
          <p:nvPr>
            <p:ph type="body" sz="half" idx="2"/>
          </p:nvPr>
        </p:nvSpPr>
        <p:spPr>
          <a:xfrm>
            <a:off x="331645" y="1462117"/>
            <a:ext cx="5310872" cy="2584449"/>
          </a:xfrm>
        </p:spPr>
        <p:txBody>
          <a:bodyPr>
            <a:noAutofit/>
          </a:bodyPr>
          <a:lstStyle/>
          <a:p>
            <a:r>
              <a:rPr lang="en-US" sz="2000" dirty="0" smtClean="0"/>
              <a:t>THE APP IS DIVIDED OF TWO PARTS: USER PART AND ADMIN PART. </a:t>
            </a:r>
          </a:p>
          <a:p>
            <a:r>
              <a:rPr lang="en-US" sz="2000" dirty="0" smtClean="0"/>
              <a:t>USER PART CONSISTS OF: </a:t>
            </a:r>
            <a:r>
              <a:rPr lang="en-US" sz="2000" dirty="0" err="1" smtClean="0">
                <a:solidFill>
                  <a:schemeClr val="accent5">
                    <a:lumMod val="75000"/>
                  </a:schemeClr>
                </a:solidFill>
              </a:rPr>
              <a:t>begin.php</a:t>
            </a:r>
            <a:r>
              <a:rPr lang="en-US" sz="2000" dirty="0" smtClean="0">
                <a:solidFill>
                  <a:schemeClr val="accent5">
                    <a:lumMod val="75000"/>
                  </a:schemeClr>
                </a:solidFill>
              </a:rPr>
              <a:t>, </a:t>
            </a:r>
            <a:r>
              <a:rPr lang="en-US" sz="2000" dirty="0" err="1" smtClean="0">
                <a:solidFill>
                  <a:schemeClr val="accent5">
                    <a:lumMod val="75000"/>
                  </a:schemeClr>
                </a:solidFill>
              </a:rPr>
              <a:t>login.php</a:t>
            </a:r>
            <a:r>
              <a:rPr lang="en-US" sz="2000" dirty="0" smtClean="0">
                <a:solidFill>
                  <a:schemeClr val="accent5">
                    <a:lumMod val="75000"/>
                  </a:schemeClr>
                </a:solidFill>
              </a:rPr>
              <a:t>, </a:t>
            </a:r>
            <a:r>
              <a:rPr lang="en-US" sz="2000" dirty="0" err="1" smtClean="0">
                <a:solidFill>
                  <a:schemeClr val="accent5">
                    <a:lumMod val="75000"/>
                  </a:schemeClr>
                </a:solidFill>
              </a:rPr>
              <a:t>main.php</a:t>
            </a:r>
            <a:r>
              <a:rPr lang="en-US" sz="2000" dirty="0" smtClean="0">
                <a:solidFill>
                  <a:schemeClr val="accent5">
                    <a:lumMod val="75000"/>
                  </a:schemeClr>
                </a:solidFill>
              </a:rPr>
              <a:t>, </a:t>
            </a:r>
            <a:r>
              <a:rPr lang="en-US" sz="2000" dirty="0" err="1" smtClean="0">
                <a:solidFill>
                  <a:schemeClr val="accent5">
                    <a:lumMod val="75000"/>
                  </a:schemeClr>
                </a:solidFill>
              </a:rPr>
              <a:t>logout.php</a:t>
            </a:r>
            <a:r>
              <a:rPr lang="en-US" sz="2000" dirty="0" smtClean="0">
                <a:solidFill>
                  <a:schemeClr val="accent5">
                    <a:lumMod val="75000"/>
                  </a:schemeClr>
                </a:solidFill>
              </a:rPr>
              <a:t>, main-</a:t>
            </a:r>
            <a:r>
              <a:rPr lang="en-US" sz="2000" dirty="0" err="1" smtClean="0">
                <a:solidFill>
                  <a:schemeClr val="accent5">
                    <a:lumMod val="75000"/>
                  </a:schemeClr>
                </a:solidFill>
              </a:rPr>
              <a:t>profile.php</a:t>
            </a:r>
            <a:r>
              <a:rPr lang="en-US" sz="2000" dirty="0" smtClean="0">
                <a:solidFill>
                  <a:schemeClr val="accent5">
                    <a:lumMod val="75000"/>
                  </a:schemeClr>
                </a:solidFill>
              </a:rPr>
              <a:t>, main-</a:t>
            </a:r>
            <a:r>
              <a:rPr lang="en-US" sz="2000" dirty="0" err="1" smtClean="0">
                <a:solidFill>
                  <a:schemeClr val="accent5">
                    <a:lumMod val="75000"/>
                  </a:schemeClr>
                </a:solidFill>
              </a:rPr>
              <a:t>change.php</a:t>
            </a:r>
            <a:r>
              <a:rPr lang="en-US" sz="2000" dirty="0" smtClean="0">
                <a:solidFill>
                  <a:schemeClr val="accent5">
                    <a:lumMod val="75000"/>
                  </a:schemeClr>
                </a:solidFill>
              </a:rPr>
              <a:t>, main-update-</a:t>
            </a:r>
            <a:r>
              <a:rPr lang="en-US" sz="2000" dirty="0" err="1" smtClean="0">
                <a:solidFill>
                  <a:schemeClr val="accent5">
                    <a:lumMod val="75000"/>
                  </a:schemeClr>
                </a:solidFill>
              </a:rPr>
              <a:t>work.php</a:t>
            </a:r>
            <a:r>
              <a:rPr lang="en-US" sz="2000" dirty="0" smtClean="0">
                <a:solidFill>
                  <a:schemeClr val="accent5">
                    <a:lumMod val="75000"/>
                  </a:schemeClr>
                </a:solidFill>
              </a:rPr>
              <a:t>, </a:t>
            </a:r>
            <a:r>
              <a:rPr lang="en-US" sz="2000" dirty="0" err="1" smtClean="0">
                <a:solidFill>
                  <a:schemeClr val="accent5">
                    <a:lumMod val="75000"/>
                  </a:schemeClr>
                </a:solidFill>
              </a:rPr>
              <a:t>profile.php</a:t>
            </a:r>
            <a:r>
              <a:rPr lang="en-US" sz="2000" dirty="0" smtClean="0">
                <a:solidFill>
                  <a:schemeClr val="accent5">
                    <a:lumMod val="75000"/>
                  </a:schemeClr>
                </a:solidFill>
              </a:rPr>
              <a:t>, </a:t>
            </a:r>
            <a:r>
              <a:rPr lang="en-US" sz="2000" dirty="0" err="1" smtClean="0">
                <a:solidFill>
                  <a:schemeClr val="accent5">
                    <a:lumMod val="75000"/>
                  </a:schemeClr>
                </a:solidFill>
              </a:rPr>
              <a:t>register.php</a:t>
            </a:r>
            <a:r>
              <a:rPr lang="en-US" sz="2000" dirty="0" smtClean="0">
                <a:solidFill>
                  <a:schemeClr val="accent5">
                    <a:lumMod val="75000"/>
                  </a:schemeClr>
                </a:solidFill>
              </a:rPr>
              <a:t>, main-</a:t>
            </a:r>
            <a:r>
              <a:rPr lang="en-US" sz="2000" dirty="0" err="1" smtClean="0">
                <a:solidFill>
                  <a:schemeClr val="accent5">
                    <a:lumMod val="75000"/>
                  </a:schemeClr>
                </a:solidFill>
              </a:rPr>
              <a:t>delete.php</a:t>
            </a:r>
            <a:r>
              <a:rPr lang="en-US" sz="2000" dirty="0" smtClean="0">
                <a:solidFill>
                  <a:schemeClr val="accent5">
                    <a:lumMod val="75000"/>
                  </a:schemeClr>
                </a:solidFill>
              </a:rPr>
              <a:t>, main-</a:t>
            </a:r>
            <a:r>
              <a:rPr lang="en-US" sz="2000" dirty="0" err="1" smtClean="0">
                <a:solidFill>
                  <a:schemeClr val="accent5">
                    <a:lumMod val="75000"/>
                  </a:schemeClr>
                </a:solidFill>
              </a:rPr>
              <a:t>change.php</a:t>
            </a:r>
            <a:r>
              <a:rPr lang="en-US" sz="2000" dirty="0" smtClean="0">
                <a:solidFill>
                  <a:schemeClr val="accent5">
                    <a:lumMod val="75000"/>
                  </a:schemeClr>
                </a:solidFill>
              </a:rPr>
              <a:t> and etc.</a:t>
            </a:r>
          </a:p>
          <a:p>
            <a:endParaRPr lang="en-US" sz="2000" dirty="0"/>
          </a:p>
          <a:p>
            <a:r>
              <a:rPr lang="en-US" sz="2000" dirty="0" smtClean="0"/>
              <a:t>ADMIN PART CONSIST OF: </a:t>
            </a:r>
            <a:r>
              <a:rPr lang="en-US" sz="2000" dirty="0" smtClean="0">
                <a:solidFill>
                  <a:schemeClr val="accent5">
                    <a:lumMod val="75000"/>
                  </a:schemeClr>
                </a:solidFill>
              </a:rPr>
              <a:t>begin-</a:t>
            </a:r>
            <a:r>
              <a:rPr lang="en-US" sz="2000" dirty="0" err="1" smtClean="0">
                <a:solidFill>
                  <a:schemeClr val="accent5">
                    <a:lumMod val="75000"/>
                  </a:schemeClr>
                </a:solidFill>
              </a:rPr>
              <a:t>admin.php</a:t>
            </a:r>
            <a:r>
              <a:rPr lang="en-US" sz="2000" dirty="0" smtClean="0">
                <a:solidFill>
                  <a:schemeClr val="accent5">
                    <a:lumMod val="75000"/>
                  </a:schemeClr>
                </a:solidFill>
              </a:rPr>
              <a:t>, login-</a:t>
            </a:r>
            <a:r>
              <a:rPr lang="en-US" sz="2000" dirty="0" err="1" smtClean="0">
                <a:solidFill>
                  <a:schemeClr val="accent5">
                    <a:lumMod val="75000"/>
                  </a:schemeClr>
                </a:solidFill>
              </a:rPr>
              <a:t>admin.php</a:t>
            </a:r>
            <a:r>
              <a:rPr lang="en-US" sz="2000" dirty="0" smtClean="0">
                <a:solidFill>
                  <a:schemeClr val="accent5">
                    <a:lumMod val="75000"/>
                  </a:schemeClr>
                </a:solidFill>
              </a:rPr>
              <a:t>, logout-</a:t>
            </a:r>
            <a:r>
              <a:rPr lang="en-US" sz="2000" dirty="0" err="1" smtClean="0">
                <a:solidFill>
                  <a:schemeClr val="accent5">
                    <a:lumMod val="75000"/>
                  </a:schemeClr>
                </a:solidFill>
              </a:rPr>
              <a:t>admin.php</a:t>
            </a:r>
            <a:endParaRPr lang="bg-BG" sz="2000" dirty="0">
              <a:solidFill>
                <a:schemeClr val="accent5">
                  <a:lumMod val="7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185" y="2529371"/>
            <a:ext cx="3952199" cy="1517195"/>
          </a:xfrm>
          <a:prstGeom prst="rect">
            <a:avLst/>
          </a:prstGeom>
        </p:spPr>
      </p:pic>
    </p:spTree>
    <p:extLst>
      <p:ext uri="{BB962C8B-B14F-4D97-AF65-F5344CB8AC3E}">
        <p14:creationId xmlns:p14="http://schemas.microsoft.com/office/powerpoint/2010/main" val="1347680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495" y="341971"/>
            <a:ext cx="2991417" cy="784302"/>
          </a:xfrm>
        </p:spPr>
        <p:txBody>
          <a:bodyPr/>
          <a:lstStyle/>
          <a:p>
            <a:r>
              <a:rPr lang="en-US" dirty="0" smtClean="0"/>
              <a:t>USER PART</a:t>
            </a:r>
            <a:endParaRPr lang="bg-B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657" y="1318747"/>
            <a:ext cx="6772275" cy="4867275"/>
          </a:xfrm>
          <a:prstGeom prst="rect">
            <a:avLst/>
          </a:prstGeom>
        </p:spPr>
      </p:pic>
    </p:spTree>
    <p:extLst>
      <p:ext uri="{BB962C8B-B14F-4D97-AF65-F5344CB8AC3E}">
        <p14:creationId xmlns:p14="http://schemas.microsoft.com/office/powerpoint/2010/main" val="517411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251" y="420030"/>
            <a:ext cx="2835300" cy="717395"/>
          </a:xfrm>
        </p:spPr>
        <p:txBody>
          <a:bodyPr/>
          <a:lstStyle/>
          <a:p>
            <a:r>
              <a:rPr lang="en-US" dirty="0" smtClean="0"/>
              <a:t>ADMIN PART</a:t>
            </a:r>
            <a:endParaRPr lang="bg-B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262" y="1466451"/>
            <a:ext cx="6534615" cy="4578144"/>
          </a:xfrm>
          <a:prstGeom prst="rect">
            <a:avLst/>
          </a:prstGeom>
        </p:spPr>
      </p:pic>
    </p:spTree>
    <p:extLst>
      <p:ext uri="{BB962C8B-B14F-4D97-AF65-F5344CB8AC3E}">
        <p14:creationId xmlns:p14="http://schemas.microsoft.com/office/powerpoint/2010/main" val="1604708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71" y="341970"/>
            <a:ext cx="4251505" cy="895815"/>
          </a:xfrm>
        </p:spPr>
        <p:txBody>
          <a:bodyPr/>
          <a:lstStyle/>
          <a:p>
            <a:r>
              <a:rPr lang="en-US" dirty="0" smtClean="0"/>
              <a:t>Sketch of user part</a:t>
            </a:r>
            <a:endParaRPr lang="bg-B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8356" y="3721998"/>
            <a:ext cx="7303644" cy="31360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40" y="1237785"/>
            <a:ext cx="6960182" cy="2988528"/>
          </a:xfrm>
          <a:prstGeom prst="rect">
            <a:avLst/>
          </a:prstGeom>
        </p:spPr>
      </p:pic>
    </p:spTree>
    <p:extLst>
      <p:ext uri="{BB962C8B-B14F-4D97-AF65-F5344CB8AC3E}">
        <p14:creationId xmlns:p14="http://schemas.microsoft.com/office/powerpoint/2010/main" val="2406772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9" y="128997"/>
            <a:ext cx="7259444" cy="40871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1541" y="3044282"/>
            <a:ext cx="7920459" cy="3691867"/>
          </a:xfrm>
          <a:prstGeom prst="rect">
            <a:avLst/>
          </a:prstGeom>
        </p:spPr>
      </p:pic>
    </p:spTree>
    <p:extLst>
      <p:ext uri="{BB962C8B-B14F-4D97-AF65-F5344CB8AC3E}">
        <p14:creationId xmlns:p14="http://schemas.microsoft.com/office/powerpoint/2010/main" val="2203262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738" y="149306"/>
            <a:ext cx="4496832" cy="1278466"/>
          </a:xfrm>
        </p:spPr>
        <p:txBody>
          <a:bodyPr>
            <a:normAutofit/>
          </a:bodyPr>
          <a:lstStyle/>
          <a:p>
            <a:r>
              <a:rPr lang="en-US" sz="3600" dirty="0" smtClean="0"/>
              <a:t>SKETCH OF ADMIN PART</a:t>
            </a:r>
            <a:endParaRPr lang="bg-BG" sz="3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580" y="337603"/>
            <a:ext cx="7288970" cy="312970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07" y="3547245"/>
            <a:ext cx="6701883" cy="2877621"/>
          </a:xfrm>
          <a:prstGeom prst="rect">
            <a:avLst/>
          </a:prstGeom>
        </p:spPr>
      </p:pic>
    </p:spTree>
    <p:extLst>
      <p:ext uri="{BB962C8B-B14F-4D97-AF65-F5344CB8AC3E}">
        <p14:creationId xmlns:p14="http://schemas.microsoft.com/office/powerpoint/2010/main" val="1601604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285" y="178418"/>
            <a:ext cx="2556520" cy="698603"/>
          </a:xfrm>
        </p:spPr>
        <p:txBody>
          <a:bodyPr>
            <a:normAutofit fontScale="90000"/>
          </a:bodyPr>
          <a:lstStyle/>
          <a:p>
            <a:r>
              <a:rPr lang="en-US" sz="4000" dirty="0" smtClean="0"/>
              <a:t>Purpose</a:t>
            </a:r>
            <a:endParaRPr lang="bg-BG" sz="4000" dirty="0"/>
          </a:p>
        </p:txBody>
      </p:sp>
      <p:sp>
        <p:nvSpPr>
          <p:cNvPr id="4" name="Text Placeholder 3"/>
          <p:cNvSpPr>
            <a:spLocks noGrp="1"/>
          </p:cNvSpPr>
          <p:nvPr>
            <p:ph type="body" sz="half" idx="2"/>
          </p:nvPr>
        </p:nvSpPr>
        <p:spPr>
          <a:xfrm>
            <a:off x="422301" y="1537818"/>
            <a:ext cx="5900440" cy="4653984"/>
          </a:xfrm>
        </p:spPr>
        <p:txBody>
          <a:bodyPr>
            <a:normAutofit/>
          </a:bodyPr>
          <a:lstStyle/>
          <a:p>
            <a:r>
              <a:rPr lang="en-US" sz="2400" dirty="0" smtClean="0">
                <a:solidFill>
                  <a:schemeClr val="tx1"/>
                </a:solidFill>
              </a:rPr>
              <a:t>The main purpose of this app is to track work process in concrete firm. The workers must create their own unique profile. After that they have to login to the system with their profile. In the system users can fulfil a work card. </a:t>
            </a:r>
          </a:p>
          <a:p>
            <a:r>
              <a:rPr lang="en-US" sz="2400" dirty="0" smtClean="0">
                <a:solidFill>
                  <a:schemeClr val="tx1"/>
                </a:solidFill>
              </a:rPr>
              <a:t> The second part is the admin part. Admin(or boss) can track what actually are doing the workers.</a:t>
            </a:r>
            <a:endParaRPr lang="bg-BG" sz="24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7951" y="3864810"/>
            <a:ext cx="4501376" cy="2993415"/>
          </a:xfrm>
          <a:prstGeom prst="rect">
            <a:avLst/>
          </a:prstGeom>
        </p:spPr>
      </p:pic>
    </p:spTree>
    <p:extLst>
      <p:ext uri="{BB962C8B-B14F-4D97-AF65-F5344CB8AC3E}">
        <p14:creationId xmlns:p14="http://schemas.microsoft.com/office/powerpoint/2010/main" val="671138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210</TotalTime>
  <Words>159</Words>
  <Application>Microsoft Office PowerPoint</Application>
  <PresentationFormat>Widescreen</PresentationFormat>
  <Paragraphs>16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Web app for tracking work process in firm </vt:lpstr>
      <vt:lpstr>USED TECHNOLOGIES</vt:lpstr>
      <vt:lpstr>STRUCTURE OF THIS APP</vt:lpstr>
      <vt:lpstr>USER PART</vt:lpstr>
      <vt:lpstr>ADMIN PART</vt:lpstr>
      <vt:lpstr>Sketch of user part</vt:lpstr>
      <vt:lpstr>PowerPoint Presentation</vt:lpstr>
      <vt:lpstr>SKETCH OF ADMIN PART</vt:lpstr>
      <vt:lpstr>Purpose</vt:lpstr>
      <vt:lpstr>THANK YOU AND GOODBYE!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 for tracking work process in firm</dc:title>
  <dc:creator>alex</dc:creator>
  <cp:lastModifiedBy>alex</cp:lastModifiedBy>
  <cp:revision>11</cp:revision>
  <dcterms:created xsi:type="dcterms:W3CDTF">2022-03-21T13:38:46Z</dcterms:created>
  <dcterms:modified xsi:type="dcterms:W3CDTF">2022-03-21T17:09:15Z</dcterms:modified>
</cp:coreProperties>
</file>