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5" r:id="rId14"/>
    <p:sldId id="269" r:id="rId15"/>
    <p:sldId id="264" r:id="rId16"/>
    <p:sldId id="276" r:id="rId17"/>
    <p:sldId id="277" r:id="rId18"/>
    <p:sldId id="279" r:id="rId19"/>
    <p:sldId id="280" r:id="rId20"/>
    <p:sldId id="281" r:id="rId21"/>
    <p:sldId id="270" r:id="rId22"/>
    <p:sldId id="271" r:id="rId23"/>
    <p:sldId id="283" r:id="rId24"/>
    <p:sldId id="284" r:id="rId25"/>
    <p:sldId id="285" r:id="rId26"/>
    <p:sldId id="282" r:id="rId27"/>
    <p:sldId id="273" r:id="rId28"/>
    <p:sldId id="274" r:id="rId29"/>
  </p:sldIdLst>
  <p:sldSz cx="9144000" cy="5143500" type="screen16x9"/>
  <p:notesSz cx="6858000" cy="9144000"/>
  <p:embeddedFontLst>
    <p:embeddedFont>
      <p:font typeface="Dosis Medium" panose="020B0604020202020204" charset="0"/>
      <p:regular r:id="rId31"/>
      <p:bold r:id="rId32"/>
    </p:embeddedFont>
    <p:embeddedFont>
      <p:font typeface="DM Sans" panose="020B0604020202020204" charset="0"/>
      <p:regular r:id="rId33"/>
      <p:bold r:id="rId34"/>
      <p:italic r:id="rId35"/>
      <p:boldItalic r:id="rId36"/>
    </p:embeddedFont>
    <p:embeddedFont>
      <p:font typeface="Dosis SemiBold" panose="020B0604020202020204" charset="0"/>
      <p:regular r:id="rId37"/>
      <p:bold r:id="rId38"/>
    </p:embeddedFont>
    <p:embeddedFont>
      <p:font typeface="Dosis Light" panose="020B0604020202020204" charset="0"/>
      <p:regular r:id="rId39"/>
      <p:bold r:id="rId40"/>
    </p:embeddedFont>
    <p:embeddedFont>
      <p:font typeface="Anaheim" panose="020B0604020202020204" charset="0"/>
      <p:regular r:id="rId41"/>
    </p:embeddedFont>
    <p:embeddedFont>
      <p:font typeface="Baloo Bhaina 2" panose="020B0604020202020204" charset="0"/>
      <p:regular r:id="rId42"/>
      <p:bold r:id="rId43"/>
    </p:embeddedFont>
    <p:embeddedFont>
      <p:font typeface="Cascadia Code SemiBold" panose="020B0609020000020004" pitchFamily="49" charset="0"/>
      <p:bold r:id="rId44"/>
      <p:boldItalic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Roboto Mono Medium" panose="020B060402020202020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Arya" panose="020B0604020202020204" charset="0"/>
      <p:regular r:id="rId62"/>
      <p:bold r:id="rId63"/>
    </p:embeddedFont>
    <p:embeddedFont>
      <p:font typeface="Cambria Math" panose="02040503050406030204" pitchFamily="18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jtCzqijnh0v19J1EZvW/18mOxL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63" Type="http://schemas.openxmlformats.org/officeDocument/2006/relationships/font" Target="fonts/font33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font" Target="fonts/font28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61" Type="http://schemas.openxmlformats.org/officeDocument/2006/relationships/font" Target="fonts/font3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font" Target="fonts/font30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64" Type="http://schemas.openxmlformats.org/officeDocument/2006/relationships/font" Target="fonts/font3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font" Target="fonts/font29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effd8a49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g2aeffd8a49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effd8a49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g2aeffd8a49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64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aeffd8a495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g2aeffd8a495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aeffd8a495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g2aeffd8a495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02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16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245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72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ea782191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2aea782191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8"/>
          <p:cNvGrpSpPr/>
          <p:nvPr/>
        </p:nvGrpSpPr>
        <p:grpSpPr>
          <a:xfrm>
            <a:off x="-4770378" y="0"/>
            <a:ext cx="15430167" cy="5143500"/>
            <a:chOff x="-4770378" y="0"/>
            <a:chExt cx="15430167" cy="5143500"/>
          </a:xfrm>
        </p:grpSpPr>
        <p:sp>
          <p:nvSpPr>
            <p:cNvPr id="10" name="Google Shape;10;p58"/>
            <p:cNvSpPr/>
            <p:nvPr/>
          </p:nvSpPr>
          <p:spPr>
            <a:xfrm>
              <a:off x="-4770378" y="0"/>
              <a:ext cx="5143500" cy="514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  <p:sp>
          <p:nvSpPr>
            <p:cNvPr id="11" name="Google Shape;11;p58"/>
            <p:cNvSpPr/>
            <p:nvPr/>
          </p:nvSpPr>
          <p:spPr>
            <a:xfrm>
              <a:off x="372955" y="0"/>
              <a:ext cx="5143500" cy="514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  <p:sp>
          <p:nvSpPr>
            <p:cNvPr id="12" name="Google Shape;12;p58"/>
            <p:cNvSpPr/>
            <p:nvPr/>
          </p:nvSpPr>
          <p:spPr>
            <a:xfrm>
              <a:off x="5516289" y="0"/>
              <a:ext cx="5143500" cy="514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</p:grpSp>
      <p:grpSp>
        <p:nvGrpSpPr>
          <p:cNvPr id="13" name="Google Shape;13;p58"/>
          <p:cNvGrpSpPr/>
          <p:nvPr/>
        </p:nvGrpSpPr>
        <p:grpSpPr>
          <a:xfrm>
            <a:off x="-596946" y="134230"/>
            <a:ext cx="7542030" cy="4469661"/>
            <a:chOff x="-596946" y="134230"/>
            <a:chExt cx="7542030" cy="4469661"/>
          </a:xfrm>
        </p:grpSpPr>
        <p:sp>
          <p:nvSpPr>
            <p:cNvPr id="14" name="Google Shape;14;p58"/>
            <p:cNvSpPr/>
            <p:nvPr/>
          </p:nvSpPr>
          <p:spPr>
            <a:xfrm>
              <a:off x="6274584" y="134230"/>
              <a:ext cx="670500" cy="67050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58"/>
            <p:cNvGrpSpPr/>
            <p:nvPr/>
          </p:nvGrpSpPr>
          <p:grpSpPr>
            <a:xfrm>
              <a:off x="-596946" y="3880373"/>
              <a:ext cx="1169933" cy="723518"/>
              <a:chOff x="5035675" y="286650"/>
              <a:chExt cx="1179725" cy="927825"/>
            </a:xfrm>
          </p:grpSpPr>
          <p:sp>
            <p:nvSpPr>
              <p:cNvPr id="16" name="Google Shape;16;p58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8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58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" name="Google Shape;19;p58"/>
          <p:cNvSpPr txBox="1">
            <a:spLocks noGrp="1"/>
          </p:cNvSpPr>
          <p:nvPr>
            <p:ph type="ctrTitle"/>
          </p:nvPr>
        </p:nvSpPr>
        <p:spPr>
          <a:xfrm>
            <a:off x="722376" y="1019800"/>
            <a:ext cx="4434900" cy="23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subTitle" idx="1"/>
          </p:nvPr>
        </p:nvSpPr>
        <p:spPr>
          <a:xfrm>
            <a:off x="2002536" y="3511304"/>
            <a:ext cx="18927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8"/>
          <p:cNvSpPr>
            <a:spLocks noGrp="1"/>
          </p:cNvSpPr>
          <p:nvPr>
            <p:ph type="pic" idx="2"/>
          </p:nvPr>
        </p:nvSpPr>
        <p:spPr>
          <a:xfrm>
            <a:off x="5273175" y="539500"/>
            <a:ext cx="31575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subTitle" idx="1"/>
          </p:nvPr>
        </p:nvSpPr>
        <p:spPr>
          <a:xfrm>
            <a:off x="2415036" y="19416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7"/>
          <p:cNvSpPr txBox="1">
            <a:spLocks noGrp="1"/>
          </p:cNvSpPr>
          <p:nvPr>
            <p:ph type="subTitle" idx="2"/>
          </p:nvPr>
        </p:nvSpPr>
        <p:spPr>
          <a:xfrm>
            <a:off x="6405789" y="19416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7"/>
          <p:cNvSpPr txBox="1">
            <a:spLocks noGrp="1"/>
          </p:cNvSpPr>
          <p:nvPr>
            <p:ph type="subTitle" idx="3"/>
          </p:nvPr>
        </p:nvSpPr>
        <p:spPr>
          <a:xfrm>
            <a:off x="2415036" y="35845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7"/>
          <p:cNvSpPr txBox="1">
            <a:spLocks noGrp="1"/>
          </p:cNvSpPr>
          <p:nvPr>
            <p:ph type="subTitle" idx="4"/>
          </p:nvPr>
        </p:nvSpPr>
        <p:spPr>
          <a:xfrm>
            <a:off x="6405789" y="35845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7"/>
          <p:cNvSpPr txBox="1">
            <a:spLocks noGrp="1"/>
          </p:cNvSpPr>
          <p:nvPr>
            <p:ph type="subTitle" idx="5"/>
          </p:nvPr>
        </p:nvSpPr>
        <p:spPr>
          <a:xfrm>
            <a:off x="2415036" y="15884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0" name="Google Shape;150;p67"/>
          <p:cNvSpPr txBox="1">
            <a:spLocks noGrp="1"/>
          </p:cNvSpPr>
          <p:nvPr>
            <p:ph type="subTitle" idx="6"/>
          </p:nvPr>
        </p:nvSpPr>
        <p:spPr>
          <a:xfrm>
            <a:off x="2415036" y="323142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67"/>
          <p:cNvSpPr txBox="1">
            <a:spLocks noGrp="1"/>
          </p:cNvSpPr>
          <p:nvPr>
            <p:ph type="subTitle" idx="7"/>
          </p:nvPr>
        </p:nvSpPr>
        <p:spPr>
          <a:xfrm>
            <a:off x="6405786" y="15884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subTitle" idx="8"/>
          </p:nvPr>
        </p:nvSpPr>
        <p:spPr>
          <a:xfrm>
            <a:off x="6405786" y="323142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3" name="Google Shape;153;p67"/>
          <p:cNvGrpSpPr/>
          <p:nvPr/>
        </p:nvGrpSpPr>
        <p:grpSpPr>
          <a:xfrm>
            <a:off x="-464700" y="78675"/>
            <a:ext cx="9680875" cy="5334225"/>
            <a:chOff x="-464700" y="78675"/>
            <a:chExt cx="9680875" cy="5334225"/>
          </a:xfrm>
        </p:grpSpPr>
        <p:sp>
          <p:nvSpPr>
            <p:cNvPr id="154" name="Google Shape;154;p67"/>
            <p:cNvSpPr/>
            <p:nvPr/>
          </p:nvSpPr>
          <p:spPr>
            <a:xfrm>
              <a:off x="-464700" y="7867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7"/>
            <p:cNvSpPr/>
            <p:nvPr/>
          </p:nvSpPr>
          <p:spPr>
            <a:xfrm>
              <a:off x="8294525" y="449125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8"/>
          <p:cNvGrpSpPr/>
          <p:nvPr/>
        </p:nvGrpSpPr>
        <p:grpSpPr>
          <a:xfrm>
            <a:off x="0" y="0"/>
            <a:ext cx="9817120" cy="1571450"/>
            <a:chOff x="0" y="0"/>
            <a:chExt cx="9817120" cy="1571450"/>
          </a:xfrm>
        </p:grpSpPr>
        <p:grpSp>
          <p:nvGrpSpPr>
            <p:cNvPr id="158" name="Google Shape;158;p68"/>
            <p:cNvGrpSpPr/>
            <p:nvPr/>
          </p:nvGrpSpPr>
          <p:grpSpPr>
            <a:xfrm>
              <a:off x="0" y="0"/>
              <a:ext cx="3274600" cy="1571450"/>
              <a:chOff x="0" y="0"/>
              <a:chExt cx="3274600" cy="1571450"/>
            </a:xfrm>
          </p:grpSpPr>
          <p:grpSp>
            <p:nvGrpSpPr>
              <p:cNvPr id="159" name="Google Shape;159;p68"/>
              <p:cNvGrpSpPr/>
              <p:nvPr/>
            </p:nvGrpSpPr>
            <p:grpSpPr>
              <a:xfrm rot="5400000">
                <a:off x="329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60" name="Google Shape;160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2" name="Google Shape;162;p68"/>
              <p:cNvGrpSpPr/>
              <p:nvPr/>
            </p:nvGrpSpPr>
            <p:grpSpPr>
              <a:xfrm rot="5400000">
                <a:off x="16702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63" name="Google Shape;163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5" name="Google Shape;165;p68"/>
            <p:cNvGrpSpPr/>
            <p:nvPr/>
          </p:nvGrpSpPr>
          <p:grpSpPr>
            <a:xfrm>
              <a:off x="3274600" y="0"/>
              <a:ext cx="3274600" cy="1571450"/>
              <a:chOff x="0" y="0"/>
              <a:chExt cx="3274600" cy="1571450"/>
            </a:xfrm>
          </p:grpSpPr>
          <p:grpSp>
            <p:nvGrpSpPr>
              <p:cNvPr id="166" name="Google Shape;166;p68"/>
              <p:cNvGrpSpPr/>
              <p:nvPr/>
            </p:nvGrpSpPr>
            <p:grpSpPr>
              <a:xfrm rot="5400000">
                <a:off x="329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67" name="Google Shape;167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68"/>
              <p:cNvGrpSpPr/>
              <p:nvPr/>
            </p:nvGrpSpPr>
            <p:grpSpPr>
              <a:xfrm rot="5400000">
                <a:off x="16702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70" name="Google Shape;170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" name="Google Shape;172;p68"/>
            <p:cNvGrpSpPr/>
            <p:nvPr/>
          </p:nvGrpSpPr>
          <p:grpSpPr>
            <a:xfrm>
              <a:off x="6542520" y="0"/>
              <a:ext cx="3274600" cy="1571450"/>
              <a:chOff x="0" y="0"/>
              <a:chExt cx="3274600" cy="1571450"/>
            </a:xfrm>
          </p:grpSpPr>
          <p:grpSp>
            <p:nvGrpSpPr>
              <p:cNvPr id="173" name="Google Shape;173;p68"/>
              <p:cNvGrpSpPr/>
              <p:nvPr/>
            </p:nvGrpSpPr>
            <p:grpSpPr>
              <a:xfrm rot="5400000">
                <a:off x="329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74" name="Google Shape;174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" name="Google Shape;176;p68"/>
              <p:cNvGrpSpPr/>
              <p:nvPr/>
            </p:nvGrpSpPr>
            <p:grpSpPr>
              <a:xfrm rot="5400000">
                <a:off x="16702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77" name="Google Shape;177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9" name="Google Shape;179;p68"/>
          <p:cNvSpPr txBox="1">
            <a:spLocks noGrp="1"/>
          </p:cNvSpPr>
          <p:nvPr>
            <p:ph type="title"/>
          </p:nvPr>
        </p:nvSpPr>
        <p:spPr>
          <a:xfrm>
            <a:off x="713225" y="3098250"/>
            <a:ext cx="2541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68"/>
          <p:cNvSpPr txBox="1">
            <a:spLocks noGrp="1"/>
          </p:cNvSpPr>
          <p:nvPr>
            <p:ph type="title" idx="2"/>
          </p:nvPr>
        </p:nvSpPr>
        <p:spPr>
          <a:xfrm>
            <a:off x="851425" y="2087175"/>
            <a:ext cx="1007700" cy="2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68"/>
          <p:cNvSpPr txBox="1">
            <a:spLocks noGrp="1"/>
          </p:cNvSpPr>
          <p:nvPr>
            <p:ph type="subTitle" idx="1"/>
          </p:nvPr>
        </p:nvSpPr>
        <p:spPr>
          <a:xfrm>
            <a:off x="713225" y="3861750"/>
            <a:ext cx="2541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8"/>
          <p:cNvSpPr>
            <a:spLocks noGrp="1"/>
          </p:cNvSpPr>
          <p:nvPr>
            <p:ph type="pic" idx="3"/>
          </p:nvPr>
        </p:nvSpPr>
        <p:spPr>
          <a:xfrm flipH="1">
            <a:off x="3863651" y="539500"/>
            <a:ext cx="45672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3" name="Google Shape;183;p68"/>
          <p:cNvGrpSpPr/>
          <p:nvPr/>
        </p:nvGrpSpPr>
        <p:grpSpPr>
          <a:xfrm>
            <a:off x="-593825" y="3095375"/>
            <a:ext cx="10463987" cy="1586679"/>
            <a:chOff x="-593825" y="3095375"/>
            <a:chExt cx="10463987" cy="1586679"/>
          </a:xfrm>
        </p:grpSpPr>
        <p:sp>
          <p:nvSpPr>
            <p:cNvPr id="184" name="Google Shape;184;p68"/>
            <p:cNvSpPr/>
            <p:nvPr/>
          </p:nvSpPr>
          <p:spPr>
            <a:xfrm>
              <a:off x="-593825" y="309537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p68"/>
            <p:cNvGrpSpPr/>
            <p:nvPr/>
          </p:nvGrpSpPr>
          <p:grpSpPr>
            <a:xfrm>
              <a:off x="8700229" y="3958536"/>
              <a:ext cx="1169933" cy="723518"/>
              <a:chOff x="5035675" y="286650"/>
              <a:chExt cx="1179725" cy="927825"/>
            </a:xfrm>
          </p:grpSpPr>
          <p:sp>
            <p:nvSpPr>
              <p:cNvPr id="186" name="Google Shape;186;p68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8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68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69"/>
          <p:cNvGrpSpPr/>
          <p:nvPr/>
        </p:nvGrpSpPr>
        <p:grpSpPr>
          <a:xfrm>
            <a:off x="386905" y="0"/>
            <a:ext cx="8370200" cy="5143500"/>
            <a:chOff x="386905" y="0"/>
            <a:chExt cx="8370200" cy="5143500"/>
          </a:xfrm>
        </p:grpSpPr>
        <p:sp>
          <p:nvSpPr>
            <p:cNvPr id="191" name="Google Shape;191;p69"/>
            <p:cNvSpPr/>
            <p:nvPr/>
          </p:nvSpPr>
          <p:spPr>
            <a:xfrm>
              <a:off x="386905" y="0"/>
              <a:ext cx="5143500" cy="514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  <p:sp>
          <p:nvSpPr>
            <p:cNvPr id="192" name="Google Shape;192;p69"/>
            <p:cNvSpPr/>
            <p:nvPr/>
          </p:nvSpPr>
          <p:spPr>
            <a:xfrm>
              <a:off x="3613605" y="0"/>
              <a:ext cx="5143500" cy="514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</p:grpSp>
      <p:grpSp>
        <p:nvGrpSpPr>
          <p:cNvPr id="193" name="Google Shape;193;p69"/>
          <p:cNvGrpSpPr/>
          <p:nvPr/>
        </p:nvGrpSpPr>
        <p:grpSpPr>
          <a:xfrm>
            <a:off x="-872725" y="-155750"/>
            <a:ext cx="10880425" cy="5499525"/>
            <a:chOff x="-872725" y="-155750"/>
            <a:chExt cx="10880425" cy="5499525"/>
          </a:xfrm>
        </p:grpSpPr>
        <p:grpSp>
          <p:nvGrpSpPr>
            <p:cNvPr id="194" name="Google Shape;194;p69"/>
            <p:cNvGrpSpPr/>
            <p:nvPr/>
          </p:nvGrpSpPr>
          <p:grpSpPr>
            <a:xfrm>
              <a:off x="8421750" y="-155750"/>
              <a:ext cx="1585950" cy="3167400"/>
              <a:chOff x="8421750" y="-155750"/>
              <a:chExt cx="1585950" cy="3167400"/>
            </a:xfrm>
          </p:grpSpPr>
          <p:sp>
            <p:nvSpPr>
              <p:cNvPr id="195" name="Google Shape;195;p69"/>
              <p:cNvSpPr/>
              <p:nvPr/>
            </p:nvSpPr>
            <p:spPr>
              <a:xfrm rot="5400000">
                <a:off x="8421750" y="-15350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9"/>
              <p:cNvSpPr/>
              <p:nvPr/>
            </p:nvSpPr>
            <p:spPr>
              <a:xfrm>
                <a:off x="8421750" y="143020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69"/>
            <p:cNvGrpSpPr/>
            <p:nvPr/>
          </p:nvGrpSpPr>
          <p:grpSpPr>
            <a:xfrm>
              <a:off x="-872725" y="2176375"/>
              <a:ext cx="1585950" cy="3167400"/>
              <a:chOff x="8421750" y="-155750"/>
              <a:chExt cx="1585950" cy="3167400"/>
            </a:xfrm>
          </p:grpSpPr>
          <p:sp>
            <p:nvSpPr>
              <p:cNvPr id="198" name="Google Shape;198;p69"/>
              <p:cNvSpPr/>
              <p:nvPr/>
            </p:nvSpPr>
            <p:spPr>
              <a:xfrm rot="5400000">
                <a:off x="8421750" y="-15350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9"/>
              <p:cNvSpPr/>
              <p:nvPr/>
            </p:nvSpPr>
            <p:spPr>
              <a:xfrm>
                <a:off x="8421750" y="143020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0" name="Google Shape;200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9"/>
          <p:cNvSpPr txBox="1">
            <a:spLocks noGrp="1"/>
          </p:cNvSpPr>
          <p:nvPr>
            <p:ph type="subTitle" idx="1"/>
          </p:nvPr>
        </p:nvSpPr>
        <p:spPr>
          <a:xfrm>
            <a:off x="1108627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9"/>
          <p:cNvSpPr txBox="1">
            <a:spLocks noGrp="1"/>
          </p:cNvSpPr>
          <p:nvPr>
            <p:ph type="subTitle" idx="2"/>
          </p:nvPr>
        </p:nvSpPr>
        <p:spPr>
          <a:xfrm>
            <a:off x="3579000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69"/>
          <p:cNvSpPr txBox="1">
            <a:spLocks noGrp="1"/>
          </p:cNvSpPr>
          <p:nvPr>
            <p:ph type="subTitle" idx="3"/>
          </p:nvPr>
        </p:nvSpPr>
        <p:spPr>
          <a:xfrm>
            <a:off x="1108627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9"/>
          <p:cNvSpPr txBox="1">
            <a:spLocks noGrp="1"/>
          </p:cNvSpPr>
          <p:nvPr>
            <p:ph type="subTitle" idx="4"/>
          </p:nvPr>
        </p:nvSpPr>
        <p:spPr>
          <a:xfrm>
            <a:off x="3579000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9"/>
          <p:cNvSpPr txBox="1">
            <a:spLocks noGrp="1"/>
          </p:cNvSpPr>
          <p:nvPr>
            <p:ph type="subTitle" idx="5"/>
          </p:nvPr>
        </p:nvSpPr>
        <p:spPr>
          <a:xfrm>
            <a:off x="6049373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9"/>
          <p:cNvSpPr txBox="1">
            <a:spLocks noGrp="1"/>
          </p:cNvSpPr>
          <p:nvPr>
            <p:ph type="subTitle" idx="6"/>
          </p:nvPr>
        </p:nvSpPr>
        <p:spPr>
          <a:xfrm>
            <a:off x="6049373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9"/>
          <p:cNvSpPr txBox="1">
            <a:spLocks noGrp="1"/>
          </p:cNvSpPr>
          <p:nvPr>
            <p:ph type="subTitle" idx="7"/>
          </p:nvPr>
        </p:nvSpPr>
        <p:spPr>
          <a:xfrm>
            <a:off x="1109527" y="18089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8" name="Google Shape;208;p69"/>
          <p:cNvSpPr txBox="1">
            <a:spLocks noGrp="1"/>
          </p:cNvSpPr>
          <p:nvPr>
            <p:ph type="subTitle" idx="8"/>
          </p:nvPr>
        </p:nvSpPr>
        <p:spPr>
          <a:xfrm>
            <a:off x="3579900" y="18089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9" name="Google Shape;209;p69"/>
          <p:cNvSpPr txBox="1">
            <a:spLocks noGrp="1"/>
          </p:cNvSpPr>
          <p:nvPr>
            <p:ph type="subTitle" idx="9"/>
          </p:nvPr>
        </p:nvSpPr>
        <p:spPr>
          <a:xfrm>
            <a:off x="6050273" y="18089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0" name="Google Shape;210;p69"/>
          <p:cNvSpPr txBox="1">
            <a:spLocks noGrp="1"/>
          </p:cNvSpPr>
          <p:nvPr>
            <p:ph type="subTitle" idx="13"/>
          </p:nvPr>
        </p:nvSpPr>
        <p:spPr>
          <a:xfrm>
            <a:off x="1109527" y="32392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1" name="Google Shape;211;p69"/>
          <p:cNvSpPr txBox="1">
            <a:spLocks noGrp="1"/>
          </p:cNvSpPr>
          <p:nvPr>
            <p:ph type="subTitle" idx="14"/>
          </p:nvPr>
        </p:nvSpPr>
        <p:spPr>
          <a:xfrm>
            <a:off x="3579900" y="32392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2" name="Google Shape;212;p69"/>
          <p:cNvSpPr txBox="1">
            <a:spLocks noGrp="1"/>
          </p:cNvSpPr>
          <p:nvPr>
            <p:ph type="subTitle" idx="15"/>
          </p:nvPr>
        </p:nvSpPr>
        <p:spPr>
          <a:xfrm>
            <a:off x="6050273" y="32392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70"/>
          <p:cNvGrpSpPr/>
          <p:nvPr/>
        </p:nvGrpSpPr>
        <p:grpSpPr>
          <a:xfrm>
            <a:off x="-304294" y="0"/>
            <a:ext cx="9752591" cy="2438112"/>
            <a:chOff x="-304294" y="0"/>
            <a:chExt cx="9752591" cy="2438112"/>
          </a:xfrm>
        </p:grpSpPr>
        <p:grpSp>
          <p:nvGrpSpPr>
            <p:cNvPr id="215" name="Google Shape;215;p70"/>
            <p:cNvGrpSpPr/>
            <p:nvPr/>
          </p:nvGrpSpPr>
          <p:grpSpPr>
            <a:xfrm>
              <a:off x="-304294" y="0"/>
              <a:ext cx="2438141" cy="2438112"/>
              <a:chOff x="1143675" y="1343175"/>
              <a:chExt cx="2083525" cy="2083500"/>
            </a:xfrm>
          </p:grpSpPr>
          <p:sp>
            <p:nvSpPr>
              <p:cNvPr id="216" name="Google Shape;216;p70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70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70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70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70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70"/>
            <p:cNvGrpSpPr/>
            <p:nvPr/>
          </p:nvGrpSpPr>
          <p:grpSpPr>
            <a:xfrm>
              <a:off x="2133856" y="0"/>
              <a:ext cx="2438141" cy="2438112"/>
              <a:chOff x="1143675" y="1343175"/>
              <a:chExt cx="2083525" cy="2083500"/>
            </a:xfrm>
          </p:grpSpPr>
          <p:sp>
            <p:nvSpPr>
              <p:cNvPr id="222" name="Google Shape;222;p70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0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0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0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70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70"/>
            <p:cNvGrpSpPr/>
            <p:nvPr/>
          </p:nvGrpSpPr>
          <p:grpSpPr>
            <a:xfrm>
              <a:off x="4572006" y="0"/>
              <a:ext cx="2438141" cy="2438112"/>
              <a:chOff x="1143675" y="1343175"/>
              <a:chExt cx="2083525" cy="2083500"/>
            </a:xfrm>
          </p:grpSpPr>
          <p:sp>
            <p:nvSpPr>
              <p:cNvPr id="228" name="Google Shape;228;p70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70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0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0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0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70"/>
            <p:cNvGrpSpPr/>
            <p:nvPr/>
          </p:nvGrpSpPr>
          <p:grpSpPr>
            <a:xfrm>
              <a:off x="7010156" y="0"/>
              <a:ext cx="2438141" cy="2438112"/>
              <a:chOff x="1143675" y="1343175"/>
              <a:chExt cx="2083525" cy="2083500"/>
            </a:xfrm>
          </p:grpSpPr>
          <p:sp>
            <p:nvSpPr>
              <p:cNvPr id="234" name="Google Shape;234;p70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0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0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0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0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9" name="Google Shape;239;p70"/>
          <p:cNvGrpSpPr/>
          <p:nvPr/>
        </p:nvGrpSpPr>
        <p:grpSpPr>
          <a:xfrm>
            <a:off x="-456709" y="3706592"/>
            <a:ext cx="10057408" cy="723518"/>
            <a:chOff x="-456709" y="3706592"/>
            <a:chExt cx="10057408" cy="723518"/>
          </a:xfrm>
        </p:grpSpPr>
        <p:grpSp>
          <p:nvGrpSpPr>
            <p:cNvPr id="240" name="Google Shape;240;p70"/>
            <p:cNvGrpSpPr/>
            <p:nvPr/>
          </p:nvGrpSpPr>
          <p:grpSpPr>
            <a:xfrm>
              <a:off x="8430766" y="3706592"/>
              <a:ext cx="1169933" cy="723518"/>
              <a:chOff x="5035675" y="286650"/>
              <a:chExt cx="1179725" cy="927825"/>
            </a:xfrm>
          </p:grpSpPr>
          <p:sp>
            <p:nvSpPr>
              <p:cNvPr id="241" name="Google Shape;241;p70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0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0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70"/>
            <p:cNvGrpSpPr/>
            <p:nvPr/>
          </p:nvGrpSpPr>
          <p:grpSpPr>
            <a:xfrm>
              <a:off x="-456709" y="3706592"/>
              <a:ext cx="1169933" cy="723518"/>
              <a:chOff x="5035675" y="286650"/>
              <a:chExt cx="1179725" cy="927825"/>
            </a:xfrm>
          </p:grpSpPr>
          <p:sp>
            <p:nvSpPr>
              <p:cNvPr id="245" name="Google Shape;245;p70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0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0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" name="Google Shape;248;p70"/>
          <p:cNvSpPr txBox="1">
            <a:spLocks noGrp="1"/>
          </p:cNvSpPr>
          <p:nvPr>
            <p:ph type="title"/>
          </p:nvPr>
        </p:nvSpPr>
        <p:spPr>
          <a:xfrm>
            <a:off x="1768500" y="3541550"/>
            <a:ext cx="5607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9" name="Google Shape;249;p70"/>
          <p:cNvSpPr>
            <a:spLocks noGrp="1"/>
          </p:cNvSpPr>
          <p:nvPr>
            <p:ph type="pic" idx="2"/>
          </p:nvPr>
        </p:nvSpPr>
        <p:spPr>
          <a:xfrm>
            <a:off x="713250" y="539500"/>
            <a:ext cx="7717500" cy="275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71"/>
          <p:cNvGrpSpPr/>
          <p:nvPr/>
        </p:nvGrpSpPr>
        <p:grpSpPr>
          <a:xfrm>
            <a:off x="-293225" y="-339400"/>
            <a:ext cx="9711125" cy="5618850"/>
            <a:chOff x="-293225" y="-339400"/>
            <a:chExt cx="9711125" cy="5618850"/>
          </a:xfrm>
        </p:grpSpPr>
        <p:sp>
          <p:nvSpPr>
            <p:cNvPr id="252" name="Google Shape;252;p71"/>
            <p:cNvSpPr/>
            <p:nvPr/>
          </p:nvSpPr>
          <p:spPr>
            <a:xfrm>
              <a:off x="-293225" y="435780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1"/>
            <p:cNvSpPr/>
            <p:nvPr/>
          </p:nvSpPr>
          <p:spPr>
            <a:xfrm>
              <a:off x="8496250" y="-33940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71"/>
          <p:cNvGrpSpPr/>
          <p:nvPr/>
        </p:nvGrpSpPr>
        <p:grpSpPr>
          <a:xfrm>
            <a:off x="-798600" y="0"/>
            <a:ext cx="10687050" cy="5343350"/>
            <a:chOff x="-798600" y="0"/>
            <a:chExt cx="10687050" cy="5343350"/>
          </a:xfrm>
        </p:grpSpPr>
        <p:sp>
          <p:nvSpPr>
            <p:cNvPr id="255" name="Google Shape;255;p71"/>
            <p:cNvSpPr/>
            <p:nvPr/>
          </p:nvSpPr>
          <p:spPr>
            <a:xfrm flipH="1">
              <a:off x="-798600" y="0"/>
              <a:ext cx="1366825" cy="1478700"/>
            </a:xfrm>
            <a:custGeom>
              <a:avLst/>
              <a:gdLst/>
              <a:ahLst/>
              <a:cxnLst/>
              <a:rect l="l" t="t" r="r" b="b"/>
              <a:pathLst>
                <a:path w="54673" h="59148" extrusionOk="0">
                  <a:moveTo>
                    <a:pt x="0" y="0"/>
                  </a:moveTo>
                  <a:lnTo>
                    <a:pt x="0" y="59147"/>
                  </a:lnTo>
                  <a:lnTo>
                    <a:pt x="13653" y="29704"/>
                  </a:lnTo>
                  <a:lnTo>
                    <a:pt x="13653" y="59147"/>
                  </a:lnTo>
                  <a:lnTo>
                    <a:pt x="27307" y="29704"/>
                  </a:lnTo>
                  <a:lnTo>
                    <a:pt x="27307" y="59147"/>
                  </a:lnTo>
                  <a:lnTo>
                    <a:pt x="40960" y="29704"/>
                  </a:lnTo>
                  <a:lnTo>
                    <a:pt x="40960" y="59147"/>
                  </a:lnTo>
                  <a:lnTo>
                    <a:pt x="54673" y="29573"/>
                  </a:lnTo>
                  <a:lnTo>
                    <a:pt x="40960" y="0"/>
                  </a:lnTo>
                  <a:lnTo>
                    <a:pt x="40960" y="29443"/>
                  </a:lnTo>
                  <a:lnTo>
                    <a:pt x="27307" y="0"/>
                  </a:lnTo>
                  <a:lnTo>
                    <a:pt x="27307" y="29443"/>
                  </a:lnTo>
                  <a:lnTo>
                    <a:pt x="13653" y="0"/>
                  </a:lnTo>
                  <a:lnTo>
                    <a:pt x="13653" y="29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1"/>
            <p:cNvSpPr/>
            <p:nvPr/>
          </p:nvSpPr>
          <p:spPr>
            <a:xfrm flipH="1">
              <a:off x="8521625" y="3864650"/>
              <a:ext cx="1366825" cy="1478700"/>
            </a:xfrm>
            <a:custGeom>
              <a:avLst/>
              <a:gdLst/>
              <a:ahLst/>
              <a:cxnLst/>
              <a:rect l="l" t="t" r="r" b="b"/>
              <a:pathLst>
                <a:path w="54673" h="59148" extrusionOk="0">
                  <a:moveTo>
                    <a:pt x="0" y="0"/>
                  </a:moveTo>
                  <a:lnTo>
                    <a:pt x="0" y="59147"/>
                  </a:lnTo>
                  <a:lnTo>
                    <a:pt x="13653" y="29704"/>
                  </a:lnTo>
                  <a:lnTo>
                    <a:pt x="13653" y="59147"/>
                  </a:lnTo>
                  <a:lnTo>
                    <a:pt x="27307" y="29704"/>
                  </a:lnTo>
                  <a:lnTo>
                    <a:pt x="27307" y="59147"/>
                  </a:lnTo>
                  <a:lnTo>
                    <a:pt x="40960" y="29704"/>
                  </a:lnTo>
                  <a:lnTo>
                    <a:pt x="40960" y="59147"/>
                  </a:lnTo>
                  <a:lnTo>
                    <a:pt x="54673" y="29573"/>
                  </a:lnTo>
                  <a:lnTo>
                    <a:pt x="40960" y="0"/>
                  </a:lnTo>
                  <a:lnTo>
                    <a:pt x="40960" y="29443"/>
                  </a:lnTo>
                  <a:lnTo>
                    <a:pt x="27307" y="0"/>
                  </a:lnTo>
                  <a:lnTo>
                    <a:pt x="27307" y="29443"/>
                  </a:lnTo>
                  <a:lnTo>
                    <a:pt x="13653" y="0"/>
                  </a:lnTo>
                  <a:lnTo>
                    <a:pt x="13653" y="29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2"/>
          <p:cNvGrpSpPr/>
          <p:nvPr/>
        </p:nvGrpSpPr>
        <p:grpSpPr>
          <a:xfrm>
            <a:off x="-9" y="-3"/>
            <a:ext cx="9007239" cy="5143503"/>
            <a:chOff x="-9" y="-3"/>
            <a:chExt cx="9007239" cy="5143503"/>
          </a:xfrm>
        </p:grpSpPr>
        <p:sp>
          <p:nvSpPr>
            <p:cNvPr id="260" name="Google Shape;260;p72"/>
            <p:cNvSpPr/>
            <p:nvPr/>
          </p:nvSpPr>
          <p:spPr>
            <a:xfrm>
              <a:off x="3863730" y="0"/>
              <a:ext cx="5143500" cy="514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  <p:grpSp>
          <p:nvGrpSpPr>
            <p:cNvPr id="261" name="Google Shape;261;p72"/>
            <p:cNvGrpSpPr/>
            <p:nvPr/>
          </p:nvGrpSpPr>
          <p:grpSpPr>
            <a:xfrm>
              <a:off x="-9" y="-3"/>
              <a:ext cx="1648294" cy="5143496"/>
              <a:chOff x="-9" y="-3"/>
              <a:chExt cx="1648294" cy="5143496"/>
            </a:xfrm>
          </p:grpSpPr>
          <p:grpSp>
            <p:nvGrpSpPr>
              <p:cNvPr id="262" name="Google Shape;262;p72"/>
              <p:cNvGrpSpPr/>
              <p:nvPr/>
            </p:nvGrpSpPr>
            <p:grpSpPr>
              <a:xfrm>
                <a:off x="-9" y="-3"/>
                <a:ext cx="1648294" cy="1717364"/>
                <a:chOff x="4904350" y="1723875"/>
                <a:chExt cx="1571450" cy="1637300"/>
              </a:xfrm>
            </p:grpSpPr>
            <p:sp>
              <p:nvSpPr>
                <p:cNvPr id="263" name="Google Shape;263;p72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72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" name="Google Shape;265;p72"/>
              <p:cNvGrpSpPr/>
              <p:nvPr/>
            </p:nvGrpSpPr>
            <p:grpSpPr>
              <a:xfrm>
                <a:off x="-9" y="1715769"/>
                <a:ext cx="1648294" cy="1717364"/>
                <a:chOff x="4904350" y="1723875"/>
                <a:chExt cx="1571450" cy="1637300"/>
              </a:xfrm>
            </p:grpSpPr>
            <p:sp>
              <p:nvSpPr>
                <p:cNvPr id="266" name="Google Shape;266;p72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72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" name="Google Shape;268;p72"/>
              <p:cNvGrpSpPr/>
              <p:nvPr/>
            </p:nvGrpSpPr>
            <p:grpSpPr>
              <a:xfrm>
                <a:off x="-9" y="3426129"/>
                <a:ext cx="1648294" cy="1717364"/>
                <a:chOff x="4904350" y="1723875"/>
                <a:chExt cx="1571450" cy="1637300"/>
              </a:xfrm>
            </p:grpSpPr>
            <p:sp>
              <p:nvSpPr>
                <p:cNvPr id="269" name="Google Shape;269;p72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72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" name="Google Shape;271;p72"/>
          <p:cNvSpPr txBox="1">
            <a:spLocks noGrp="1"/>
          </p:cNvSpPr>
          <p:nvPr>
            <p:ph type="title"/>
          </p:nvPr>
        </p:nvSpPr>
        <p:spPr>
          <a:xfrm>
            <a:off x="4248913" y="3172488"/>
            <a:ext cx="4068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2" name="Google Shape;272;p72"/>
          <p:cNvSpPr txBox="1">
            <a:spLocks noGrp="1"/>
          </p:cNvSpPr>
          <p:nvPr>
            <p:ph type="subTitle" idx="1"/>
          </p:nvPr>
        </p:nvSpPr>
        <p:spPr>
          <a:xfrm>
            <a:off x="4266763" y="1309188"/>
            <a:ext cx="40326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3" name="Google Shape;273;p72"/>
          <p:cNvSpPr>
            <a:spLocks noGrp="1"/>
          </p:cNvSpPr>
          <p:nvPr>
            <p:ph type="pic" idx="2"/>
          </p:nvPr>
        </p:nvSpPr>
        <p:spPr>
          <a:xfrm>
            <a:off x="826788" y="1119150"/>
            <a:ext cx="2905200" cy="2905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74" name="Google Shape;274;p72"/>
          <p:cNvGrpSpPr/>
          <p:nvPr/>
        </p:nvGrpSpPr>
        <p:grpSpPr>
          <a:xfrm>
            <a:off x="4476200" y="-144425"/>
            <a:ext cx="4720487" cy="5193879"/>
            <a:chOff x="4476200" y="-144425"/>
            <a:chExt cx="4720487" cy="5193879"/>
          </a:xfrm>
        </p:grpSpPr>
        <p:sp>
          <p:nvSpPr>
            <p:cNvPr id="275" name="Google Shape;275;p72"/>
            <p:cNvSpPr/>
            <p:nvPr/>
          </p:nvSpPr>
          <p:spPr>
            <a:xfrm>
              <a:off x="4476200" y="-14442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" name="Google Shape;276;p72"/>
            <p:cNvGrpSpPr/>
            <p:nvPr/>
          </p:nvGrpSpPr>
          <p:grpSpPr>
            <a:xfrm>
              <a:off x="8026754" y="4325936"/>
              <a:ext cx="1169933" cy="723518"/>
              <a:chOff x="5035675" y="286650"/>
              <a:chExt cx="1179725" cy="927825"/>
            </a:xfrm>
          </p:grpSpPr>
          <p:sp>
            <p:nvSpPr>
              <p:cNvPr id="277" name="Google Shape;277;p72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72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72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3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73"/>
          <p:cNvSpPr txBox="1">
            <a:spLocks noGrp="1"/>
          </p:cNvSpPr>
          <p:nvPr>
            <p:ph type="title"/>
          </p:nvPr>
        </p:nvSpPr>
        <p:spPr>
          <a:xfrm>
            <a:off x="5554300" y="733050"/>
            <a:ext cx="2639400" cy="9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4"/>
          <p:cNvSpPr txBox="1">
            <a:spLocks noGrp="1"/>
          </p:cNvSpPr>
          <p:nvPr>
            <p:ph type="title"/>
          </p:nvPr>
        </p:nvSpPr>
        <p:spPr>
          <a:xfrm>
            <a:off x="911400" y="1245988"/>
            <a:ext cx="3321300" cy="17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4"/>
          <p:cNvSpPr txBox="1">
            <a:spLocks noGrp="1"/>
          </p:cNvSpPr>
          <p:nvPr>
            <p:ph type="subTitle" idx="1"/>
          </p:nvPr>
        </p:nvSpPr>
        <p:spPr>
          <a:xfrm>
            <a:off x="911400" y="2962101"/>
            <a:ext cx="33213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74"/>
          <p:cNvSpPr>
            <a:spLocks noGrp="1"/>
          </p:cNvSpPr>
          <p:nvPr>
            <p:ph type="pic" idx="2"/>
          </p:nvPr>
        </p:nvSpPr>
        <p:spPr>
          <a:xfrm>
            <a:off x="4882150" y="715174"/>
            <a:ext cx="3157800" cy="18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74"/>
          <p:cNvSpPr>
            <a:spLocks noGrp="1"/>
          </p:cNvSpPr>
          <p:nvPr>
            <p:ph type="pic" idx="3"/>
          </p:nvPr>
        </p:nvSpPr>
        <p:spPr>
          <a:xfrm>
            <a:off x="4882150" y="2613649"/>
            <a:ext cx="3157800" cy="1814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8" name="Google Shape;288;p74"/>
          <p:cNvGrpSpPr/>
          <p:nvPr/>
        </p:nvGrpSpPr>
        <p:grpSpPr>
          <a:xfrm flipH="1">
            <a:off x="3821625" y="4260475"/>
            <a:ext cx="5322375" cy="883025"/>
            <a:chOff x="0" y="0"/>
            <a:chExt cx="5322375" cy="883025"/>
          </a:xfrm>
        </p:grpSpPr>
        <p:grpSp>
          <p:nvGrpSpPr>
            <p:cNvPr id="289" name="Google Shape;289;p74"/>
            <p:cNvGrpSpPr/>
            <p:nvPr/>
          </p:nvGrpSpPr>
          <p:grpSpPr>
            <a:xfrm>
              <a:off x="0" y="0"/>
              <a:ext cx="1774125" cy="883025"/>
              <a:chOff x="1240925" y="267975"/>
              <a:chExt cx="1774125" cy="883025"/>
            </a:xfrm>
          </p:grpSpPr>
          <p:sp>
            <p:nvSpPr>
              <p:cNvPr id="290" name="Google Shape;290;p7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7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74"/>
            <p:cNvGrpSpPr/>
            <p:nvPr/>
          </p:nvGrpSpPr>
          <p:grpSpPr>
            <a:xfrm>
              <a:off x="1774125" y="0"/>
              <a:ext cx="1774125" cy="883025"/>
              <a:chOff x="1240925" y="267975"/>
              <a:chExt cx="1774125" cy="883025"/>
            </a:xfrm>
          </p:grpSpPr>
          <p:sp>
            <p:nvSpPr>
              <p:cNvPr id="293" name="Google Shape;293;p7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7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74"/>
            <p:cNvGrpSpPr/>
            <p:nvPr/>
          </p:nvGrpSpPr>
          <p:grpSpPr>
            <a:xfrm>
              <a:off x="3548250" y="0"/>
              <a:ext cx="1774125" cy="883025"/>
              <a:chOff x="1240925" y="267975"/>
              <a:chExt cx="1774125" cy="883025"/>
            </a:xfrm>
          </p:grpSpPr>
          <p:sp>
            <p:nvSpPr>
              <p:cNvPr id="296" name="Google Shape;296;p7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7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8" name="Google Shape;298;p74"/>
          <p:cNvSpPr/>
          <p:nvPr/>
        </p:nvSpPr>
        <p:spPr>
          <a:xfrm>
            <a:off x="358380" y="0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7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75"/>
          <p:cNvSpPr txBox="1">
            <a:spLocks noGrp="1"/>
          </p:cNvSpPr>
          <p:nvPr>
            <p:ph type="subTitle" idx="1"/>
          </p:nvPr>
        </p:nvSpPr>
        <p:spPr>
          <a:xfrm>
            <a:off x="2654815" y="3581825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75"/>
          <p:cNvSpPr txBox="1">
            <a:spLocks noGrp="1"/>
          </p:cNvSpPr>
          <p:nvPr>
            <p:ph type="subTitle" idx="2"/>
          </p:nvPr>
        </p:nvSpPr>
        <p:spPr>
          <a:xfrm>
            <a:off x="2654816" y="306247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03" name="Google Shape;303;p75"/>
          <p:cNvSpPr txBox="1">
            <a:spLocks noGrp="1"/>
          </p:cNvSpPr>
          <p:nvPr>
            <p:ph type="subTitle" idx="3"/>
          </p:nvPr>
        </p:nvSpPr>
        <p:spPr>
          <a:xfrm>
            <a:off x="720000" y="3581825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5"/>
          <p:cNvSpPr txBox="1">
            <a:spLocks noGrp="1"/>
          </p:cNvSpPr>
          <p:nvPr>
            <p:ph type="subTitle" idx="4"/>
          </p:nvPr>
        </p:nvSpPr>
        <p:spPr>
          <a:xfrm>
            <a:off x="720000" y="306247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05" name="Google Shape;305;p75"/>
          <p:cNvSpPr txBox="1">
            <a:spLocks noGrp="1"/>
          </p:cNvSpPr>
          <p:nvPr>
            <p:ph type="subTitle" idx="5"/>
          </p:nvPr>
        </p:nvSpPr>
        <p:spPr>
          <a:xfrm>
            <a:off x="4590288" y="3581825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75"/>
          <p:cNvSpPr txBox="1">
            <a:spLocks noGrp="1"/>
          </p:cNvSpPr>
          <p:nvPr>
            <p:ph type="subTitle" idx="6"/>
          </p:nvPr>
        </p:nvSpPr>
        <p:spPr>
          <a:xfrm>
            <a:off x="4590289" y="306247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07" name="Google Shape;307;p75"/>
          <p:cNvSpPr txBox="1">
            <a:spLocks noGrp="1"/>
          </p:cNvSpPr>
          <p:nvPr>
            <p:ph type="subTitle" idx="7"/>
          </p:nvPr>
        </p:nvSpPr>
        <p:spPr>
          <a:xfrm>
            <a:off x="2654815" y="1982201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75"/>
          <p:cNvSpPr txBox="1">
            <a:spLocks noGrp="1"/>
          </p:cNvSpPr>
          <p:nvPr>
            <p:ph type="subTitle" idx="8"/>
          </p:nvPr>
        </p:nvSpPr>
        <p:spPr>
          <a:xfrm>
            <a:off x="2655119" y="146282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09" name="Google Shape;309;p75"/>
          <p:cNvSpPr txBox="1">
            <a:spLocks noGrp="1"/>
          </p:cNvSpPr>
          <p:nvPr>
            <p:ph type="subTitle" idx="9"/>
          </p:nvPr>
        </p:nvSpPr>
        <p:spPr>
          <a:xfrm>
            <a:off x="720000" y="1982201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75"/>
          <p:cNvSpPr txBox="1">
            <a:spLocks noGrp="1"/>
          </p:cNvSpPr>
          <p:nvPr>
            <p:ph type="subTitle" idx="13"/>
          </p:nvPr>
        </p:nvSpPr>
        <p:spPr>
          <a:xfrm>
            <a:off x="720000" y="146282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11" name="Google Shape;311;p75"/>
          <p:cNvSpPr txBox="1">
            <a:spLocks noGrp="1"/>
          </p:cNvSpPr>
          <p:nvPr>
            <p:ph type="subTitle" idx="14"/>
          </p:nvPr>
        </p:nvSpPr>
        <p:spPr>
          <a:xfrm>
            <a:off x="4590288" y="1982201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75"/>
          <p:cNvSpPr txBox="1">
            <a:spLocks noGrp="1"/>
          </p:cNvSpPr>
          <p:nvPr>
            <p:ph type="subTitle" idx="15"/>
          </p:nvPr>
        </p:nvSpPr>
        <p:spPr>
          <a:xfrm>
            <a:off x="4590238" y="146282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13" name="Google Shape;313;p75"/>
          <p:cNvSpPr txBox="1">
            <a:spLocks noGrp="1"/>
          </p:cNvSpPr>
          <p:nvPr>
            <p:ph type="subTitle" idx="16"/>
          </p:nvPr>
        </p:nvSpPr>
        <p:spPr>
          <a:xfrm>
            <a:off x="6525350" y="3581827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5"/>
          <p:cNvSpPr txBox="1">
            <a:spLocks noGrp="1"/>
          </p:cNvSpPr>
          <p:nvPr>
            <p:ph type="subTitle" idx="17"/>
          </p:nvPr>
        </p:nvSpPr>
        <p:spPr>
          <a:xfrm>
            <a:off x="6525377" y="3062479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15" name="Google Shape;315;p75"/>
          <p:cNvSpPr txBox="1">
            <a:spLocks noGrp="1"/>
          </p:cNvSpPr>
          <p:nvPr>
            <p:ph type="subTitle" idx="18"/>
          </p:nvPr>
        </p:nvSpPr>
        <p:spPr>
          <a:xfrm>
            <a:off x="6525376" y="1982209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75"/>
          <p:cNvSpPr txBox="1">
            <a:spLocks noGrp="1"/>
          </p:cNvSpPr>
          <p:nvPr>
            <p:ph type="subTitle" idx="19"/>
          </p:nvPr>
        </p:nvSpPr>
        <p:spPr>
          <a:xfrm>
            <a:off x="6525357" y="1463050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grpSp>
        <p:nvGrpSpPr>
          <p:cNvPr id="317" name="Google Shape;317;p75"/>
          <p:cNvGrpSpPr/>
          <p:nvPr/>
        </p:nvGrpSpPr>
        <p:grpSpPr>
          <a:xfrm>
            <a:off x="8424002" y="-87"/>
            <a:ext cx="1658037" cy="5143670"/>
            <a:chOff x="8430775" y="0"/>
            <a:chExt cx="1571450" cy="4875055"/>
          </a:xfrm>
        </p:grpSpPr>
        <p:grpSp>
          <p:nvGrpSpPr>
            <p:cNvPr id="318" name="Google Shape;318;p75"/>
            <p:cNvGrpSpPr/>
            <p:nvPr/>
          </p:nvGrpSpPr>
          <p:grpSpPr>
            <a:xfrm>
              <a:off x="8430775" y="0"/>
              <a:ext cx="1571450" cy="1637300"/>
              <a:chOff x="4904350" y="1723875"/>
              <a:chExt cx="1571450" cy="1637300"/>
            </a:xfrm>
          </p:grpSpPr>
          <p:sp>
            <p:nvSpPr>
              <p:cNvPr id="319" name="Google Shape;319;p75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75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75"/>
            <p:cNvGrpSpPr/>
            <p:nvPr/>
          </p:nvGrpSpPr>
          <p:grpSpPr>
            <a:xfrm>
              <a:off x="8430775" y="1637295"/>
              <a:ext cx="1571450" cy="1637300"/>
              <a:chOff x="4904350" y="1723875"/>
              <a:chExt cx="1571450" cy="1637300"/>
            </a:xfrm>
          </p:grpSpPr>
          <p:sp>
            <p:nvSpPr>
              <p:cNvPr id="322" name="Google Shape;322;p75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75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" name="Google Shape;324;p75"/>
            <p:cNvGrpSpPr/>
            <p:nvPr/>
          </p:nvGrpSpPr>
          <p:grpSpPr>
            <a:xfrm>
              <a:off x="8430775" y="3237755"/>
              <a:ext cx="1571450" cy="1637300"/>
              <a:chOff x="4904350" y="1723875"/>
              <a:chExt cx="1571450" cy="1637300"/>
            </a:xfrm>
          </p:grpSpPr>
          <p:sp>
            <p:nvSpPr>
              <p:cNvPr id="325" name="Google Shape;325;p75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75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7" name="Google Shape;327;p75"/>
          <p:cNvGrpSpPr/>
          <p:nvPr/>
        </p:nvGrpSpPr>
        <p:grpSpPr>
          <a:xfrm>
            <a:off x="-650371" y="64186"/>
            <a:ext cx="5203896" cy="5519589"/>
            <a:chOff x="-650371" y="64186"/>
            <a:chExt cx="5203896" cy="5519589"/>
          </a:xfrm>
        </p:grpSpPr>
        <p:sp>
          <p:nvSpPr>
            <p:cNvPr id="328" name="Google Shape;328;p75"/>
            <p:cNvSpPr/>
            <p:nvPr/>
          </p:nvSpPr>
          <p:spPr>
            <a:xfrm>
              <a:off x="3631875" y="466212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p75"/>
            <p:cNvGrpSpPr/>
            <p:nvPr/>
          </p:nvGrpSpPr>
          <p:grpSpPr>
            <a:xfrm>
              <a:off x="-650371" y="64186"/>
              <a:ext cx="1169933" cy="723518"/>
              <a:chOff x="5035675" y="286650"/>
              <a:chExt cx="1179725" cy="927825"/>
            </a:xfrm>
          </p:grpSpPr>
          <p:sp>
            <p:nvSpPr>
              <p:cNvPr id="330" name="Google Shape;330;p75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75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75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76"/>
          <p:cNvGrpSpPr/>
          <p:nvPr/>
        </p:nvGrpSpPr>
        <p:grpSpPr>
          <a:xfrm>
            <a:off x="-172350" y="-601950"/>
            <a:ext cx="9488700" cy="1585950"/>
            <a:chOff x="-172350" y="-601950"/>
            <a:chExt cx="9488700" cy="1585950"/>
          </a:xfrm>
        </p:grpSpPr>
        <p:sp>
          <p:nvSpPr>
            <p:cNvPr id="335" name="Google Shape;335;p76"/>
            <p:cNvSpPr/>
            <p:nvPr/>
          </p:nvSpPr>
          <p:spPr>
            <a:xfrm rot="5400000">
              <a:off x="-17460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6"/>
            <p:cNvSpPr/>
            <p:nvPr/>
          </p:nvSpPr>
          <p:spPr>
            <a:xfrm rot="5400000">
              <a:off x="140685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6"/>
            <p:cNvSpPr/>
            <p:nvPr/>
          </p:nvSpPr>
          <p:spPr>
            <a:xfrm rot="5400000">
              <a:off x="298830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6"/>
            <p:cNvSpPr/>
            <p:nvPr/>
          </p:nvSpPr>
          <p:spPr>
            <a:xfrm rot="5400000">
              <a:off x="456975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6"/>
            <p:cNvSpPr/>
            <p:nvPr/>
          </p:nvSpPr>
          <p:spPr>
            <a:xfrm rot="5400000">
              <a:off x="615120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6"/>
            <p:cNvSpPr/>
            <p:nvPr/>
          </p:nvSpPr>
          <p:spPr>
            <a:xfrm rot="5400000">
              <a:off x="773265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76"/>
          <p:cNvGrpSpPr/>
          <p:nvPr/>
        </p:nvGrpSpPr>
        <p:grpSpPr>
          <a:xfrm>
            <a:off x="-380075" y="3104900"/>
            <a:ext cx="9980787" cy="1967529"/>
            <a:chOff x="-380075" y="2761300"/>
            <a:chExt cx="9980787" cy="1967529"/>
          </a:xfrm>
        </p:grpSpPr>
        <p:sp>
          <p:nvSpPr>
            <p:cNvPr id="342" name="Google Shape;342;p76"/>
            <p:cNvSpPr/>
            <p:nvPr/>
          </p:nvSpPr>
          <p:spPr>
            <a:xfrm>
              <a:off x="-380075" y="276130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76"/>
            <p:cNvGrpSpPr/>
            <p:nvPr/>
          </p:nvGrpSpPr>
          <p:grpSpPr>
            <a:xfrm>
              <a:off x="8430779" y="4005311"/>
              <a:ext cx="1169933" cy="723518"/>
              <a:chOff x="5035675" y="286650"/>
              <a:chExt cx="1179725" cy="927825"/>
            </a:xfrm>
          </p:grpSpPr>
          <p:sp>
            <p:nvSpPr>
              <p:cNvPr id="344" name="Google Shape;344;p76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76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76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7" name="Google Shape;347;p76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800"/>
            <a:ext cx="6576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8" name="Google Shape;348;p76"/>
          <p:cNvSpPr txBox="1">
            <a:spLocks noGrp="1"/>
          </p:cNvSpPr>
          <p:nvPr>
            <p:ph type="subTitle" idx="1"/>
          </p:nvPr>
        </p:nvSpPr>
        <p:spPr>
          <a:xfrm>
            <a:off x="1284000" y="1963900"/>
            <a:ext cx="6576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9" name="Google Shape;349;p76"/>
          <p:cNvSpPr>
            <a:spLocks noGrp="1"/>
          </p:cNvSpPr>
          <p:nvPr>
            <p:ph type="pic" idx="2"/>
          </p:nvPr>
        </p:nvSpPr>
        <p:spPr>
          <a:xfrm>
            <a:off x="1284000" y="2653700"/>
            <a:ext cx="3080100" cy="18147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6"/>
          <p:cNvSpPr>
            <a:spLocks noGrp="1"/>
          </p:cNvSpPr>
          <p:nvPr>
            <p:ph type="pic" idx="3"/>
          </p:nvPr>
        </p:nvSpPr>
        <p:spPr>
          <a:xfrm>
            <a:off x="4779900" y="2653700"/>
            <a:ext cx="3080100" cy="18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9"/>
          <p:cNvSpPr txBox="1">
            <a:spLocks noGrp="1"/>
          </p:cNvSpPr>
          <p:nvPr>
            <p:ph type="subTitle" idx="1"/>
          </p:nvPr>
        </p:nvSpPr>
        <p:spPr>
          <a:xfrm>
            <a:off x="720000" y="21105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subTitle" idx="2"/>
          </p:nvPr>
        </p:nvSpPr>
        <p:spPr>
          <a:xfrm>
            <a:off x="3419271" y="21105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subTitle" idx="3"/>
          </p:nvPr>
        </p:nvSpPr>
        <p:spPr>
          <a:xfrm>
            <a:off x="720000" y="38437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subTitle" idx="4"/>
          </p:nvPr>
        </p:nvSpPr>
        <p:spPr>
          <a:xfrm>
            <a:off x="3419271" y="38437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subTitle" idx="5"/>
          </p:nvPr>
        </p:nvSpPr>
        <p:spPr>
          <a:xfrm>
            <a:off x="6118549" y="21105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ubTitle" idx="6"/>
          </p:nvPr>
        </p:nvSpPr>
        <p:spPr>
          <a:xfrm>
            <a:off x="6118549" y="38437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title" idx="7"/>
          </p:nvPr>
        </p:nvSpPr>
        <p:spPr>
          <a:xfrm>
            <a:off x="828475" y="138750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59"/>
          <p:cNvSpPr txBox="1">
            <a:spLocks noGrp="1"/>
          </p:cNvSpPr>
          <p:nvPr>
            <p:ph type="title" idx="8"/>
          </p:nvPr>
        </p:nvSpPr>
        <p:spPr>
          <a:xfrm>
            <a:off x="828475" y="3115621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title" idx="9"/>
          </p:nvPr>
        </p:nvSpPr>
        <p:spPr>
          <a:xfrm>
            <a:off x="3507246" y="138750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59"/>
          <p:cNvSpPr txBox="1">
            <a:spLocks noGrp="1"/>
          </p:cNvSpPr>
          <p:nvPr>
            <p:ph type="title" idx="13"/>
          </p:nvPr>
        </p:nvSpPr>
        <p:spPr>
          <a:xfrm>
            <a:off x="3507246" y="3115621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title" idx="14"/>
          </p:nvPr>
        </p:nvSpPr>
        <p:spPr>
          <a:xfrm>
            <a:off x="6227425" y="138750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title" idx="15"/>
          </p:nvPr>
        </p:nvSpPr>
        <p:spPr>
          <a:xfrm>
            <a:off x="6227425" y="3115621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" name="Google Shape;36;p59"/>
          <p:cNvSpPr txBox="1">
            <a:spLocks noGrp="1"/>
          </p:cNvSpPr>
          <p:nvPr>
            <p:ph type="subTitle" idx="16"/>
          </p:nvPr>
        </p:nvSpPr>
        <p:spPr>
          <a:xfrm>
            <a:off x="720000" y="17787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" name="Google Shape;37;p59"/>
          <p:cNvSpPr txBox="1">
            <a:spLocks noGrp="1"/>
          </p:cNvSpPr>
          <p:nvPr>
            <p:ph type="subTitle" idx="17"/>
          </p:nvPr>
        </p:nvSpPr>
        <p:spPr>
          <a:xfrm>
            <a:off x="3419271" y="17787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" name="Google Shape;38;p59"/>
          <p:cNvSpPr txBox="1">
            <a:spLocks noGrp="1"/>
          </p:cNvSpPr>
          <p:nvPr>
            <p:ph type="subTitle" idx="18"/>
          </p:nvPr>
        </p:nvSpPr>
        <p:spPr>
          <a:xfrm>
            <a:off x="6118549" y="17787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" name="Google Shape;39;p59"/>
          <p:cNvSpPr txBox="1">
            <a:spLocks noGrp="1"/>
          </p:cNvSpPr>
          <p:nvPr>
            <p:ph type="subTitle" idx="19"/>
          </p:nvPr>
        </p:nvSpPr>
        <p:spPr>
          <a:xfrm>
            <a:off x="720000" y="3511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59"/>
          <p:cNvSpPr txBox="1">
            <a:spLocks noGrp="1"/>
          </p:cNvSpPr>
          <p:nvPr>
            <p:ph type="subTitle" idx="20"/>
          </p:nvPr>
        </p:nvSpPr>
        <p:spPr>
          <a:xfrm>
            <a:off x="3419271" y="3511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subTitle" idx="21"/>
          </p:nvPr>
        </p:nvSpPr>
        <p:spPr>
          <a:xfrm>
            <a:off x="6118549" y="3511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2" name="Google Shape;42;p59"/>
          <p:cNvGrpSpPr/>
          <p:nvPr/>
        </p:nvGrpSpPr>
        <p:grpSpPr>
          <a:xfrm rot="10800000" flipH="1">
            <a:off x="7213050" y="11"/>
            <a:ext cx="2555804" cy="1272086"/>
            <a:chOff x="1240925" y="267975"/>
            <a:chExt cx="1774125" cy="883025"/>
          </a:xfrm>
        </p:grpSpPr>
        <p:sp>
          <p:nvSpPr>
            <p:cNvPr id="43" name="Google Shape;43;p59"/>
            <p:cNvSpPr/>
            <p:nvPr/>
          </p:nvSpPr>
          <p:spPr>
            <a:xfrm>
              <a:off x="2130250" y="267975"/>
              <a:ext cx="884800" cy="883025"/>
            </a:xfrm>
            <a:custGeom>
              <a:avLst/>
              <a:gdLst/>
              <a:ahLst/>
              <a:cxnLst/>
              <a:rect l="l" t="t" r="r" b="b"/>
              <a:pathLst>
                <a:path w="35392" h="35321" extrusionOk="0">
                  <a:moveTo>
                    <a:pt x="35320" y="0"/>
                  </a:moveTo>
                  <a:cubicBezTo>
                    <a:pt x="15814" y="0"/>
                    <a:pt x="0" y="15814"/>
                    <a:pt x="0" y="35320"/>
                  </a:cubicBezTo>
                  <a:lnTo>
                    <a:pt x="35391" y="35320"/>
                  </a:lnTo>
                  <a:lnTo>
                    <a:pt x="35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9"/>
            <p:cNvSpPr/>
            <p:nvPr/>
          </p:nvSpPr>
          <p:spPr>
            <a:xfrm>
              <a:off x="1240925" y="267975"/>
              <a:ext cx="884775" cy="883025"/>
            </a:xfrm>
            <a:custGeom>
              <a:avLst/>
              <a:gdLst/>
              <a:ahLst/>
              <a:cxnLst/>
              <a:rect l="l" t="t" r="r" b="b"/>
              <a:pathLst>
                <a:path w="35391" h="35321" extrusionOk="0">
                  <a:moveTo>
                    <a:pt x="35320" y="0"/>
                  </a:moveTo>
                  <a:cubicBezTo>
                    <a:pt x="15812" y="0"/>
                    <a:pt x="0" y="15814"/>
                    <a:pt x="0" y="35320"/>
                  </a:cubicBezTo>
                  <a:lnTo>
                    <a:pt x="35391" y="35320"/>
                  </a:lnTo>
                  <a:lnTo>
                    <a:pt x="35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59"/>
          <p:cNvGrpSpPr/>
          <p:nvPr/>
        </p:nvGrpSpPr>
        <p:grpSpPr>
          <a:xfrm>
            <a:off x="-729871" y="539498"/>
            <a:ext cx="10039583" cy="4622893"/>
            <a:chOff x="-729871" y="539498"/>
            <a:chExt cx="10039583" cy="4622893"/>
          </a:xfrm>
        </p:grpSpPr>
        <p:grpSp>
          <p:nvGrpSpPr>
            <p:cNvPr id="46" name="Google Shape;46;p59"/>
            <p:cNvGrpSpPr/>
            <p:nvPr/>
          </p:nvGrpSpPr>
          <p:grpSpPr>
            <a:xfrm>
              <a:off x="-729871" y="4438873"/>
              <a:ext cx="1169933" cy="723518"/>
              <a:chOff x="5035675" y="286650"/>
              <a:chExt cx="1179725" cy="927825"/>
            </a:xfrm>
          </p:grpSpPr>
          <p:sp>
            <p:nvSpPr>
              <p:cNvPr id="47" name="Google Shape;47;p59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59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59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59"/>
            <p:cNvGrpSpPr/>
            <p:nvPr/>
          </p:nvGrpSpPr>
          <p:grpSpPr>
            <a:xfrm>
              <a:off x="8139779" y="539498"/>
              <a:ext cx="1169933" cy="723518"/>
              <a:chOff x="5035675" y="286650"/>
              <a:chExt cx="1179725" cy="927825"/>
            </a:xfrm>
          </p:grpSpPr>
          <p:sp>
            <p:nvSpPr>
              <p:cNvPr id="51" name="Google Shape;51;p59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59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59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7"/>
          <p:cNvSpPr/>
          <p:nvPr/>
        </p:nvSpPr>
        <p:spPr>
          <a:xfrm>
            <a:off x="4280280" y="0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353" name="Google Shape;353;p77"/>
          <p:cNvGrpSpPr/>
          <p:nvPr/>
        </p:nvGrpSpPr>
        <p:grpSpPr>
          <a:xfrm>
            <a:off x="7893788" y="1511150"/>
            <a:ext cx="2083525" cy="2083500"/>
            <a:chOff x="1143675" y="1343175"/>
            <a:chExt cx="2083525" cy="2083500"/>
          </a:xfrm>
        </p:grpSpPr>
        <p:sp>
          <p:nvSpPr>
            <p:cNvPr id="354" name="Google Shape;354;p77"/>
            <p:cNvSpPr/>
            <p:nvPr/>
          </p:nvSpPr>
          <p:spPr>
            <a:xfrm>
              <a:off x="1664525" y="1864025"/>
              <a:ext cx="1041775" cy="1041775"/>
            </a:xfrm>
            <a:custGeom>
              <a:avLst/>
              <a:gdLst/>
              <a:ahLst/>
              <a:cxnLst/>
              <a:rect l="l" t="t" r="r" b="b"/>
              <a:pathLst>
                <a:path w="41671" h="41671" extrusionOk="0">
                  <a:moveTo>
                    <a:pt x="20836" y="1"/>
                  </a:moveTo>
                  <a:lnTo>
                    <a:pt x="1" y="20835"/>
                  </a:lnTo>
                  <a:lnTo>
                    <a:pt x="20836" y="41671"/>
                  </a:lnTo>
                  <a:lnTo>
                    <a:pt x="41671" y="20835"/>
                  </a:lnTo>
                  <a:lnTo>
                    <a:pt x="20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7"/>
            <p:cNvSpPr/>
            <p:nvPr/>
          </p:nvSpPr>
          <p:spPr>
            <a:xfrm>
              <a:off x="1664525" y="1343175"/>
              <a:ext cx="1041775" cy="520875"/>
            </a:xfrm>
            <a:custGeom>
              <a:avLst/>
              <a:gdLst/>
              <a:ahLst/>
              <a:cxnLst/>
              <a:rect l="l" t="t" r="r" b="b"/>
              <a:pathLst>
                <a:path w="41671" h="20835" extrusionOk="0">
                  <a:moveTo>
                    <a:pt x="20836" y="0"/>
                  </a:moveTo>
                  <a:lnTo>
                    <a:pt x="1" y="20835"/>
                  </a:lnTo>
                  <a:lnTo>
                    <a:pt x="41671" y="20835"/>
                  </a:lnTo>
                  <a:lnTo>
                    <a:pt x="20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7"/>
            <p:cNvSpPr/>
            <p:nvPr/>
          </p:nvSpPr>
          <p:spPr>
            <a:xfrm>
              <a:off x="1664525" y="2905775"/>
              <a:ext cx="1041775" cy="520900"/>
            </a:xfrm>
            <a:custGeom>
              <a:avLst/>
              <a:gdLst/>
              <a:ahLst/>
              <a:cxnLst/>
              <a:rect l="l" t="t" r="r" b="b"/>
              <a:pathLst>
                <a:path w="41671" h="20836" extrusionOk="0">
                  <a:moveTo>
                    <a:pt x="1" y="1"/>
                  </a:moveTo>
                  <a:lnTo>
                    <a:pt x="20836" y="20836"/>
                  </a:lnTo>
                  <a:lnTo>
                    <a:pt x="416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7"/>
            <p:cNvSpPr/>
            <p:nvPr/>
          </p:nvSpPr>
          <p:spPr>
            <a:xfrm>
              <a:off x="2706275" y="1864025"/>
              <a:ext cx="520925" cy="1041775"/>
            </a:xfrm>
            <a:custGeom>
              <a:avLst/>
              <a:gdLst/>
              <a:ahLst/>
              <a:cxnLst/>
              <a:rect l="l" t="t" r="r" b="b"/>
              <a:pathLst>
                <a:path w="20837" h="41671" extrusionOk="0">
                  <a:moveTo>
                    <a:pt x="1" y="1"/>
                  </a:moveTo>
                  <a:lnTo>
                    <a:pt x="1" y="41671"/>
                  </a:lnTo>
                  <a:lnTo>
                    <a:pt x="20836" y="20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7"/>
            <p:cNvSpPr/>
            <p:nvPr/>
          </p:nvSpPr>
          <p:spPr>
            <a:xfrm>
              <a:off x="1143675" y="1864025"/>
              <a:ext cx="520875" cy="1041775"/>
            </a:xfrm>
            <a:custGeom>
              <a:avLst/>
              <a:gdLst/>
              <a:ahLst/>
              <a:cxnLst/>
              <a:rect l="l" t="t" r="r" b="b"/>
              <a:pathLst>
                <a:path w="20835" h="41671" extrusionOk="0">
                  <a:moveTo>
                    <a:pt x="20835" y="1"/>
                  </a:moveTo>
                  <a:lnTo>
                    <a:pt x="0" y="20835"/>
                  </a:lnTo>
                  <a:lnTo>
                    <a:pt x="20835" y="41671"/>
                  </a:lnTo>
                  <a:lnTo>
                    <a:pt x="20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77"/>
          <p:cNvGrpSpPr/>
          <p:nvPr/>
        </p:nvGrpSpPr>
        <p:grpSpPr>
          <a:xfrm>
            <a:off x="-790696" y="137661"/>
            <a:ext cx="4311521" cy="5387989"/>
            <a:chOff x="-790696" y="137661"/>
            <a:chExt cx="4311521" cy="5387989"/>
          </a:xfrm>
        </p:grpSpPr>
        <p:sp>
          <p:nvSpPr>
            <p:cNvPr id="360" name="Google Shape;360;p77"/>
            <p:cNvSpPr/>
            <p:nvPr/>
          </p:nvSpPr>
          <p:spPr>
            <a:xfrm>
              <a:off x="2599175" y="460400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77"/>
            <p:cNvGrpSpPr/>
            <p:nvPr/>
          </p:nvGrpSpPr>
          <p:grpSpPr>
            <a:xfrm>
              <a:off x="-790696" y="137661"/>
              <a:ext cx="1169933" cy="723518"/>
              <a:chOff x="5035675" y="286650"/>
              <a:chExt cx="1179725" cy="927825"/>
            </a:xfrm>
          </p:grpSpPr>
          <p:sp>
            <p:nvSpPr>
              <p:cNvPr id="362" name="Google Shape;362;p77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7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7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5" name="Google Shape;365;p77"/>
          <p:cNvSpPr txBox="1">
            <a:spLocks noGrp="1"/>
          </p:cNvSpPr>
          <p:nvPr>
            <p:ph type="title"/>
          </p:nvPr>
        </p:nvSpPr>
        <p:spPr>
          <a:xfrm>
            <a:off x="713225" y="869475"/>
            <a:ext cx="3895800" cy="2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77"/>
          <p:cNvSpPr txBox="1">
            <a:spLocks noGrp="1"/>
          </p:cNvSpPr>
          <p:nvPr>
            <p:ph type="subTitle" idx="1"/>
          </p:nvPr>
        </p:nvSpPr>
        <p:spPr>
          <a:xfrm>
            <a:off x="713225" y="1362495"/>
            <a:ext cx="3895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77"/>
          <p:cNvSpPr txBox="1">
            <a:spLocks noGrp="1"/>
          </p:cNvSpPr>
          <p:nvPr>
            <p:ph type="title" idx="2"/>
          </p:nvPr>
        </p:nvSpPr>
        <p:spPr>
          <a:xfrm>
            <a:off x="713225" y="2222983"/>
            <a:ext cx="3895800" cy="2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77"/>
          <p:cNvSpPr txBox="1">
            <a:spLocks noGrp="1"/>
          </p:cNvSpPr>
          <p:nvPr>
            <p:ph type="subTitle" idx="3"/>
          </p:nvPr>
        </p:nvSpPr>
        <p:spPr>
          <a:xfrm>
            <a:off x="713225" y="2714750"/>
            <a:ext cx="3895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77"/>
          <p:cNvSpPr txBox="1">
            <a:spLocks noGrp="1"/>
          </p:cNvSpPr>
          <p:nvPr>
            <p:ph type="title" idx="4"/>
          </p:nvPr>
        </p:nvSpPr>
        <p:spPr>
          <a:xfrm>
            <a:off x="713225" y="3576467"/>
            <a:ext cx="3895800" cy="2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77"/>
          <p:cNvSpPr txBox="1">
            <a:spLocks noGrp="1"/>
          </p:cNvSpPr>
          <p:nvPr>
            <p:ph type="subTitle" idx="5"/>
          </p:nvPr>
        </p:nvSpPr>
        <p:spPr>
          <a:xfrm>
            <a:off x="713225" y="4067024"/>
            <a:ext cx="3895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77"/>
          <p:cNvSpPr>
            <a:spLocks noGrp="1"/>
          </p:cNvSpPr>
          <p:nvPr>
            <p:ph type="pic" idx="6"/>
          </p:nvPr>
        </p:nvSpPr>
        <p:spPr>
          <a:xfrm flipH="1">
            <a:off x="5273276" y="539550"/>
            <a:ext cx="31575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4" name="Google Shape;374;p78"/>
          <p:cNvGrpSpPr/>
          <p:nvPr/>
        </p:nvGrpSpPr>
        <p:grpSpPr>
          <a:xfrm>
            <a:off x="-366700" y="0"/>
            <a:ext cx="9436487" cy="5370104"/>
            <a:chOff x="-366700" y="0"/>
            <a:chExt cx="9436487" cy="5370104"/>
          </a:xfrm>
        </p:grpSpPr>
        <p:sp>
          <p:nvSpPr>
            <p:cNvPr id="375" name="Google Shape;375;p78"/>
            <p:cNvSpPr/>
            <p:nvPr/>
          </p:nvSpPr>
          <p:spPr>
            <a:xfrm>
              <a:off x="-366700" y="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6" name="Google Shape;376;p78"/>
            <p:cNvGrpSpPr/>
            <p:nvPr/>
          </p:nvGrpSpPr>
          <p:grpSpPr>
            <a:xfrm>
              <a:off x="7899854" y="4646586"/>
              <a:ext cx="1169933" cy="723518"/>
              <a:chOff x="5035675" y="286650"/>
              <a:chExt cx="1179725" cy="927825"/>
            </a:xfrm>
          </p:grpSpPr>
          <p:sp>
            <p:nvSpPr>
              <p:cNvPr id="377" name="Google Shape;377;p78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8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8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2" name="Google Shape;382;p79"/>
          <p:cNvGrpSpPr/>
          <p:nvPr/>
        </p:nvGrpSpPr>
        <p:grpSpPr>
          <a:xfrm>
            <a:off x="-870475" y="0"/>
            <a:ext cx="11099250" cy="5143500"/>
            <a:chOff x="-870475" y="0"/>
            <a:chExt cx="11099250" cy="5143500"/>
          </a:xfrm>
        </p:grpSpPr>
        <p:sp>
          <p:nvSpPr>
            <p:cNvPr id="383" name="Google Shape;383;p79"/>
            <p:cNvSpPr/>
            <p:nvPr/>
          </p:nvSpPr>
          <p:spPr>
            <a:xfrm rot="5400000">
              <a:off x="-872725" y="225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9"/>
            <p:cNvSpPr/>
            <p:nvPr/>
          </p:nvSpPr>
          <p:spPr>
            <a:xfrm rot="5400000">
              <a:off x="8645075" y="35598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0"/>
          <p:cNvSpPr txBox="1">
            <a:spLocks noGrp="1"/>
          </p:cNvSpPr>
          <p:nvPr>
            <p:ph type="title"/>
          </p:nvPr>
        </p:nvSpPr>
        <p:spPr>
          <a:xfrm>
            <a:off x="713225" y="1757100"/>
            <a:ext cx="35979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80"/>
          <p:cNvSpPr txBox="1">
            <a:spLocks noGrp="1"/>
          </p:cNvSpPr>
          <p:nvPr>
            <p:ph type="subTitle" idx="1"/>
          </p:nvPr>
        </p:nvSpPr>
        <p:spPr>
          <a:xfrm>
            <a:off x="713225" y="2514000"/>
            <a:ext cx="35979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80"/>
          <p:cNvGrpSpPr/>
          <p:nvPr/>
        </p:nvGrpSpPr>
        <p:grpSpPr>
          <a:xfrm>
            <a:off x="26" y="5"/>
            <a:ext cx="9143963" cy="5155092"/>
            <a:chOff x="26" y="5"/>
            <a:chExt cx="9143963" cy="5155092"/>
          </a:xfrm>
        </p:grpSpPr>
        <p:grpSp>
          <p:nvGrpSpPr>
            <p:cNvPr id="389" name="Google Shape;389;p80"/>
            <p:cNvGrpSpPr/>
            <p:nvPr/>
          </p:nvGrpSpPr>
          <p:grpSpPr>
            <a:xfrm>
              <a:off x="26" y="5"/>
              <a:ext cx="2214463" cy="1102192"/>
              <a:chOff x="1240925" y="267975"/>
              <a:chExt cx="1774125" cy="883025"/>
            </a:xfrm>
          </p:grpSpPr>
          <p:sp>
            <p:nvSpPr>
              <p:cNvPr id="390" name="Google Shape;390;p80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80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80"/>
            <p:cNvGrpSpPr/>
            <p:nvPr/>
          </p:nvGrpSpPr>
          <p:grpSpPr>
            <a:xfrm>
              <a:off x="6929526" y="4052905"/>
              <a:ext cx="2214463" cy="1102192"/>
              <a:chOff x="1240925" y="267975"/>
              <a:chExt cx="1774125" cy="883025"/>
            </a:xfrm>
          </p:grpSpPr>
          <p:sp>
            <p:nvSpPr>
              <p:cNvPr id="393" name="Google Shape;393;p80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80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5" name="Google Shape;395;p80"/>
          <p:cNvSpPr/>
          <p:nvPr/>
        </p:nvSpPr>
        <p:spPr>
          <a:xfrm>
            <a:off x="6747350" y="-418325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81"/>
          <p:cNvGrpSpPr/>
          <p:nvPr/>
        </p:nvGrpSpPr>
        <p:grpSpPr>
          <a:xfrm>
            <a:off x="0" y="488250"/>
            <a:ext cx="2083525" cy="4167000"/>
            <a:chOff x="0" y="0"/>
            <a:chExt cx="2083525" cy="4167000"/>
          </a:xfrm>
        </p:grpSpPr>
        <p:grpSp>
          <p:nvGrpSpPr>
            <p:cNvPr id="398" name="Google Shape;398;p81"/>
            <p:cNvGrpSpPr/>
            <p:nvPr/>
          </p:nvGrpSpPr>
          <p:grpSpPr>
            <a:xfrm>
              <a:off x="0" y="0"/>
              <a:ext cx="2083525" cy="2083500"/>
              <a:chOff x="1143675" y="1343175"/>
              <a:chExt cx="2083525" cy="2083500"/>
            </a:xfrm>
          </p:grpSpPr>
          <p:sp>
            <p:nvSpPr>
              <p:cNvPr id="399" name="Google Shape;399;p81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81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81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81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81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81"/>
            <p:cNvGrpSpPr/>
            <p:nvPr/>
          </p:nvGrpSpPr>
          <p:grpSpPr>
            <a:xfrm>
              <a:off x="0" y="2083500"/>
              <a:ext cx="2083525" cy="2083500"/>
              <a:chOff x="1143675" y="1343175"/>
              <a:chExt cx="2083525" cy="2083500"/>
            </a:xfrm>
          </p:grpSpPr>
          <p:sp>
            <p:nvSpPr>
              <p:cNvPr id="405" name="Google Shape;405;p81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81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81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81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81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0" name="Google Shape;410;p81"/>
          <p:cNvGrpSpPr/>
          <p:nvPr/>
        </p:nvGrpSpPr>
        <p:grpSpPr>
          <a:xfrm>
            <a:off x="8430779" y="4286686"/>
            <a:ext cx="1169933" cy="723518"/>
            <a:chOff x="5035675" y="286650"/>
            <a:chExt cx="1179725" cy="927825"/>
          </a:xfrm>
        </p:grpSpPr>
        <p:sp>
          <p:nvSpPr>
            <p:cNvPr id="411" name="Google Shape;411;p81"/>
            <p:cNvSpPr/>
            <p:nvPr/>
          </p:nvSpPr>
          <p:spPr>
            <a:xfrm>
              <a:off x="5035675" y="286650"/>
              <a:ext cx="1179725" cy="309300"/>
            </a:xfrm>
            <a:custGeom>
              <a:avLst/>
              <a:gdLst/>
              <a:ahLst/>
              <a:cxnLst/>
              <a:rect l="l" t="t" r="r" b="b"/>
              <a:pathLst>
                <a:path w="47189" h="12372" fill="none" extrusionOk="0">
                  <a:moveTo>
                    <a:pt x="47188" y="6187"/>
                  </a:moveTo>
                  <a:cubicBezTo>
                    <a:pt x="47188" y="7827"/>
                    <a:pt x="44703" y="9400"/>
                    <a:pt x="40277" y="10560"/>
                  </a:cubicBezTo>
                  <a:cubicBezTo>
                    <a:pt x="35853" y="11720"/>
                    <a:pt x="29851" y="12372"/>
                    <a:pt x="23594" y="12372"/>
                  </a:cubicBezTo>
                  <a:cubicBezTo>
                    <a:pt x="17337" y="12372"/>
                    <a:pt x="11336" y="11720"/>
                    <a:pt x="6911" y="10560"/>
                  </a:cubicBezTo>
                  <a:cubicBezTo>
                    <a:pt x="2485" y="9400"/>
                    <a:pt x="0" y="7827"/>
                    <a:pt x="0" y="6187"/>
                  </a:cubicBezTo>
                  <a:cubicBezTo>
                    <a:pt x="0" y="4546"/>
                    <a:pt x="2485" y="2973"/>
                    <a:pt x="6911" y="1813"/>
                  </a:cubicBezTo>
                  <a:cubicBezTo>
                    <a:pt x="11336" y="653"/>
                    <a:pt x="17337" y="1"/>
                    <a:pt x="23594" y="1"/>
                  </a:cubicBezTo>
                  <a:cubicBezTo>
                    <a:pt x="29851" y="1"/>
                    <a:pt x="35853" y="653"/>
                    <a:pt x="40277" y="1813"/>
                  </a:cubicBezTo>
                  <a:cubicBezTo>
                    <a:pt x="44703" y="2973"/>
                    <a:pt x="47188" y="4546"/>
                    <a:pt x="47188" y="6187"/>
                  </a:cubicBez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1"/>
            <p:cNvSpPr/>
            <p:nvPr/>
          </p:nvSpPr>
          <p:spPr>
            <a:xfrm>
              <a:off x="5035675" y="595925"/>
              <a:ext cx="1179725" cy="309300"/>
            </a:xfrm>
            <a:custGeom>
              <a:avLst/>
              <a:gdLst/>
              <a:ahLst/>
              <a:cxnLst/>
              <a:rect l="l" t="t" r="r" b="b"/>
              <a:pathLst>
                <a:path w="47189" h="12372" fill="none" extrusionOk="0">
                  <a:moveTo>
                    <a:pt x="47188" y="6186"/>
                  </a:moveTo>
                  <a:cubicBezTo>
                    <a:pt x="47188" y="7827"/>
                    <a:pt x="44703" y="9400"/>
                    <a:pt x="40277" y="10559"/>
                  </a:cubicBezTo>
                  <a:cubicBezTo>
                    <a:pt x="35853" y="11720"/>
                    <a:pt x="29851" y="12372"/>
                    <a:pt x="23594" y="12372"/>
                  </a:cubicBezTo>
                  <a:cubicBezTo>
                    <a:pt x="17337" y="12372"/>
                    <a:pt x="11336" y="11720"/>
                    <a:pt x="6911" y="10559"/>
                  </a:cubicBezTo>
                  <a:cubicBezTo>
                    <a:pt x="2485" y="9400"/>
                    <a:pt x="0" y="7827"/>
                    <a:pt x="0" y="6186"/>
                  </a:cubicBezTo>
                  <a:cubicBezTo>
                    <a:pt x="0" y="4546"/>
                    <a:pt x="2485" y="2973"/>
                    <a:pt x="6911" y="1812"/>
                  </a:cubicBezTo>
                  <a:cubicBezTo>
                    <a:pt x="11336" y="653"/>
                    <a:pt x="17337" y="1"/>
                    <a:pt x="23594" y="1"/>
                  </a:cubicBezTo>
                  <a:cubicBezTo>
                    <a:pt x="29851" y="1"/>
                    <a:pt x="35853" y="653"/>
                    <a:pt x="40277" y="1812"/>
                  </a:cubicBezTo>
                  <a:cubicBezTo>
                    <a:pt x="44703" y="2973"/>
                    <a:pt x="47188" y="4546"/>
                    <a:pt x="47188" y="6186"/>
                  </a:cubicBez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1"/>
            <p:cNvSpPr/>
            <p:nvPr/>
          </p:nvSpPr>
          <p:spPr>
            <a:xfrm>
              <a:off x="5035675" y="905200"/>
              <a:ext cx="1179725" cy="309275"/>
            </a:xfrm>
            <a:custGeom>
              <a:avLst/>
              <a:gdLst/>
              <a:ahLst/>
              <a:cxnLst/>
              <a:rect l="l" t="t" r="r" b="b"/>
              <a:pathLst>
                <a:path w="47189" h="12371" fill="none" extrusionOk="0">
                  <a:moveTo>
                    <a:pt x="47188" y="6186"/>
                  </a:moveTo>
                  <a:cubicBezTo>
                    <a:pt x="47188" y="7827"/>
                    <a:pt x="44703" y="9400"/>
                    <a:pt x="40277" y="10559"/>
                  </a:cubicBezTo>
                  <a:cubicBezTo>
                    <a:pt x="35853" y="11720"/>
                    <a:pt x="29851" y="12371"/>
                    <a:pt x="23594" y="12371"/>
                  </a:cubicBezTo>
                  <a:cubicBezTo>
                    <a:pt x="17337" y="12371"/>
                    <a:pt x="11336" y="11720"/>
                    <a:pt x="6911" y="10559"/>
                  </a:cubicBezTo>
                  <a:cubicBezTo>
                    <a:pt x="2485" y="9400"/>
                    <a:pt x="0" y="7827"/>
                    <a:pt x="0" y="6186"/>
                  </a:cubicBezTo>
                  <a:cubicBezTo>
                    <a:pt x="0" y="4545"/>
                    <a:pt x="2485" y="2973"/>
                    <a:pt x="6911" y="1812"/>
                  </a:cubicBezTo>
                  <a:cubicBezTo>
                    <a:pt x="11336" y="652"/>
                    <a:pt x="17337" y="1"/>
                    <a:pt x="23594" y="1"/>
                  </a:cubicBezTo>
                  <a:cubicBezTo>
                    <a:pt x="29851" y="1"/>
                    <a:pt x="35853" y="652"/>
                    <a:pt x="40277" y="1812"/>
                  </a:cubicBezTo>
                  <a:cubicBezTo>
                    <a:pt x="44703" y="2973"/>
                    <a:pt x="47188" y="4545"/>
                    <a:pt x="47188" y="6186"/>
                  </a:cubicBez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81"/>
          <p:cNvSpPr txBox="1">
            <a:spLocks noGrp="1"/>
          </p:cNvSpPr>
          <p:nvPr>
            <p:ph type="title"/>
          </p:nvPr>
        </p:nvSpPr>
        <p:spPr>
          <a:xfrm>
            <a:off x="4485238" y="1743346"/>
            <a:ext cx="32673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81"/>
          <p:cNvSpPr txBox="1">
            <a:spLocks noGrp="1"/>
          </p:cNvSpPr>
          <p:nvPr>
            <p:ph type="subTitle" idx="1"/>
          </p:nvPr>
        </p:nvSpPr>
        <p:spPr>
          <a:xfrm>
            <a:off x="4485388" y="2508471"/>
            <a:ext cx="32673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82"/>
          <p:cNvGrpSpPr/>
          <p:nvPr/>
        </p:nvGrpSpPr>
        <p:grpSpPr>
          <a:xfrm>
            <a:off x="-340200" y="-6887"/>
            <a:ext cx="1728856" cy="5157286"/>
            <a:chOff x="0" y="-13725"/>
            <a:chExt cx="1728856" cy="5157286"/>
          </a:xfrm>
        </p:grpSpPr>
        <p:sp>
          <p:nvSpPr>
            <p:cNvPr id="418" name="Google Shape;418;p82"/>
            <p:cNvSpPr/>
            <p:nvPr/>
          </p:nvSpPr>
          <p:spPr>
            <a:xfrm>
              <a:off x="0" y="-13725"/>
              <a:ext cx="1728844" cy="1723939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2"/>
            <p:cNvSpPr/>
            <p:nvPr/>
          </p:nvSpPr>
          <p:spPr>
            <a:xfrm flipH="1">
              <a:off x="12" y="1702946"/>
              <a:ext cx="1728844" cy="1723939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2"/>
            <p:cNvSpPr/>
            <p:nvPr/>
          </p:nvSpPr>
          <p:spPr>
            <a:xfrm>
              <a:off x="0" y="3419622"/>
              <a:ext cx="1728844" cy="1723939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82"/>
          <p:cNvSpPr txBox="1">
            <a:spLocks noGrp="1"/>
          </p:cNvSpPr>
          <p:nvPr>
            <p:ph type="title"/>
          </p:nvPr>
        </p:nvSpPr>
        <p:spPr>
          <a:xfrm>
            <a:off x="1825563" y="1738177"/>
            <a:ext cx="32643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82"/>
          <p:cNvSpPr txBox="1">
            <a:spLocks noGrp="1"/>
          </p:cNvSpPr>
          <p:nvPr>
            <p:ph type="subTitle" idx="1"/>
          </p:nvPr>
        </p:nvSpPr>
        <p:spPr>
          <a:xfrm>
            <a:off x="1825563" y="2506273"/>
            <a:ext cx="32643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83"/>
          <p:cNvSpPr txBox="1">
            <a:spLocks noGrp="1"/>
          </p:cNvSpPr>
          <p:nvPr>
            <p:ph type="subTitle" idx="1"/>
          </p:nvPr>
        </p:nvSpPr>
        <p:spPr>
          <a:xfrm>
            <a:off x="5055309" y="37356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83"/>
          <p:cNvSpPr txBox="1">
            <a:spLocks noGrp="1"/>
          </p:cNvSpPr>
          <p:nvPr>
            <p:ph type="subTitle" idx="2"/>
          </p:nvPr>
        </p:nvSpPr>
        <p:spPr>
          <a:xfrm>
            <a:off x="1583325" y="37356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83"/>
          <p:cNvSpPr txBox="1">
            <a:spLocks noGrp="1"/>
          </p:cNvSpPr>
          <p:nvPr>
            <p:ph type="subTitle" idx="3"/>
          </p:nvPr>
        </p:nvSpPr>
        <p:spPr>
          <a:xfrm>
            <a:off x="5055300" y="33153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28" name="Google Shape;428;p83"/>
          <p:cNvSpPr txBox="1">
            <a:spLocks noGrp="1"/>
          </p:cNvSpPr>
          <p:nvPr>
            <p:ph type="subTitle" idx="4"/>
          </p:nvPr>
        </p:nvSpPr>
        <p:spPr>
          <a:xfrm>
            <a:off x="1583100" y="33153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29" name="Google Shape;429;p83"/>
          <p:cNvGrpSpPr/>
          <p:nvPr/>
        </p:nvGrpSpPr>
        <p:grpSpPr>
          <a:xfrm>
            <a:off x="-765487" y="-12"/>
            <a:ext cx="10668175" cy="5143501"/>
            <a:chOff x="-765487" y="-12"/>
            <a:chExt cx="10668175" cy="5143501"/>
          </a:xfrm>
        </p:grpSpPr>
        <p:grpSp>
          <p:nvGrpSpPr>
            <p:cNvPr id="430" name="Google Shape;430;p83"/>
            <p:cNvGrpSpPr/>
            <p:nvPr/>
          </p:nvGrpSpPr>
          <p:grpSpPr>
            <a:xfrm>
              <a:off x="8423988" y="-12"/>
              <a:ext cx="1478700" cy="2733650"/>
              <a:chOff x="8423988" y="-12"/>
              <a:chExt cx="1478700" cy="2733650"/>
            </a:xfrm>
          </p:grpSpPr>
          <p:sp>
            <p:nvSpPr>
              <p:cNvPr id="431" name="Google Shape;431;p83"/>
              <p:cNvSpPr/>
              <p:nvPr/>
            </p:nvSpPr>
            <p:spPr>
              <a:xfrm rot="5400000">
                <a:off x="8479925" y="-55950"/>
                <a:ext cx="1366825" cy="1478700"/>
              </a:xfrm>
              <a:custGeom>
                <a:avLst/>
                <a:gdLst/>
                <a:ahLst/>
                <a:cxnLst/>
                <a:rect l="l" t="t" r="r" b="b"/>
                <a:pathLst>
                  <a:path w="54673" h="59148" extrusionOk="0">
                    <a:moveTo>
                      <a:pt x="0" y="0"/>
                    </a:moveTo>
                    <a:lnTo>
                      <a:pt x="0" y="59147"/>
                    </a:lnTo>
                    <a:lnTo>
                      <a:pt x="13653" y="29704"/>
                    </a:lnTo>
                    <a:lnTo>
                      <a:pt x="13653" y="59147"/>
                    </a:lnTo>
                    <a:lnTo>
                      <a:pt x="27307" y="29704"/>
                    </a:lnTo>
                    <a:lnTo>
                      <a:pt x="27307" y="59147"/>
                    </a:lnTo>
                    <a:lnTo>
                      <a:pt x="40960" y="29704"/>
                    </a:lnTo>
                    <a:lnTo>
                      <a:pt x="40960" y="59147"/>
                    </a:lnTo>
                    <a:lnTo>
                      <a:pt x="54673" y="29573"/>
                    </a:lnTo>
                    <a:lnTo>
                      <a:pt x="40960" y="0"/>
                    </a:lnTo>
                    <a:lnTo>
                      <a:pt x="40960" y="29443"/>
                    </a:lnTo>
                    <a:lnTo>
                      <a:pt x="27307" y="0"/>
                    </a:lnTo>
                    <a:lnTo>
                      <a:pt x="27307" y="29443"/>
                    </a:lnTo>
                    <a:lnTo>
                      <a:pt x="13653" y="0"/>
                    </a:lnTo>
                    <a:lnTo>
                      <a:pt x="13653" y="294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3"/>
              <p:cNvSpPr/>
              <p:nvPr/>
            </p:nvSpPr>
            <p:spPr>
              <a:xfrm rot="5400000">
                <a:off x="8479925" y="1310875"/>
                <a:ext cx="1366825" cy="1478700"/>
              </a:xfrm>
              <a:custGeom>
                <a:avLst/>
                <a:gdLst/>
                <a:ahLst/>
                <a:cxnLst/>
                <a:rect l="l" t="t" r="r" b="b"/>
                <a:pathLst>
                  <a:path w="54673" h="59148" extrusionOk="0">
                    <a:moveTo>
                      <a:pt x="0" y="0"/>
                    </a:moveTo>
                    <a:lnTo>
                      <a:pt x="0" y="59147"/>
                    </a:lnTo>
                    <a:lnTo>
                      <a:pt x="13653" y="29704"/>
                    </a:lnTo>
                    <a:lnTo>
                      <a:pt x="13653" y="59147"/>
                    </a:lnTo>
                    <a:lnTo>
                      <a:pt x="27307" y="29704"/>
                    </a:lnTo>
                    <a:lnTo>
                      <a:pt x="27307" y="59147"/>
                    </a:lnTo>
                    <a:lnTo>
                      <a:pt x="40960" y="29704"/>
                    </a:lnTo>
                    <a:lnTo>
                      <a:pt x="40960" y="59147"/>
                    </a:lnTo>
                    <a:lnTo>
                      <a:pt x="54673" y="29573"/>
                    </a:lnTo>
                    <a:lnTo>
                      <a:pt x="40960" y="0"/>
                    </a:lnTo>
                    <a:lnTo>
                      <a:pt x="40960" y="29443"/>
                    </a:lnTo>
                    <a:lnTo>
                      <a:pt x="27307" y="0"/>
                    </a:lnTo>
                    <a:lnTo>
                      <a:pt x="27307" y="29443"/>
                    </a:lnTo>
                    <a:lnTo>
                      <a:pt x="13653" y="0"/>
                    </a:lnTo>
                    <a:lnTo>
                      <a:pt x="13653" y="294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83"/>
            <p:cNvGrpSpPr/>
            <p:nvPr/>
          </p:nvGrpSpPr>
          <p:grpSpPr>
            <a:xfrm rot="10800000" flipH="1">
              <a:off x="-765487" y="2409839"/>
              <a:ext cx="1478700" cy="2733650"/>
              <a:chOff x="8423988" y="-12"/>
              <a:chExt cx="1478700" cy="2733650"/>
            </a:xfrm>
          </p:grpSpPr>
          <p:sp>
            <p:nvSpPr>
              <p:cNvPr id="434" name="Google Shape;434;p83"/>
              <p:cNvSpPr/>
              <p:nvPr/>
            </p:nvSpPr>
            <p:spPr>
              <a:xfrm rot="5400000">
                <a:off x="8479925" y="-55950"/>
                <a:ext cx="1366825" cy="1478700"/>
              </a:xfrm>
              <a:custGeom>
                <a:avLst/>
                <a:gdLst/>
                <a:ahLst/>
                <a:cxnLst/>
                <a:rect l="l" t="t" r="r" b="b"/>
                <a:pathLst>
                  <a:path w="54673" h="59148" extrusionOk="0">
                    <a:moveTo>
                      <a:pt x="0" y="0"/>
                    </a:moveTo>
                    <a:lnTo>
                      <a:pt x="0" y="59147"/>
                    </a:lnTo>
                    <a:lnTo>
                      <a:pt x="13653" y="29704"/>
                    </a:lnTo>
                    <a:lnTo>
                      <a:pt x="13653" y="59147"/>
                    </a:lnTo>
                    <a:lnTo>
                      <a:pt x="27307" y="29704"/>
                    </a:lnTo>
                    <a:lnTo>
                      <a:pt x="27307" y="59147"/>
                    </a:lnTo>
                    <a:lnTo>
                      <a:pt x="40960" y="29704"/>
                    </a:lnTo>
                    <a:lnTo>
                      <a:pt x="40960" y="59147"/>
                    </a:lnTo>
                    <a:lnTo>
                      <a:pt x="54673" y="29573"/>
                    </a:lnTo>
                    <a:lnTo>
                      <a:pt x="40960" y="0"/>
                    </a:lnTo>
                    <a:lnTo>
                      <a:pt x="40960" y="29443"/>
                    </a:lnTo>
                    <a:lnTo>
                      <a:pt x="27307" y="0"/>
                    </a:lnTo>
                    <a:lnTo>
                      <a:pt x="27307" y="29443"/>
                    </a:lnTo>
                    <a:lnTo>
                      <a:pt x="13653" y="0"/>
                    </a:lnTo>
                    <a:lnTo>
                      <a:pt x="13653" y="294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3"/>
              <p:cNvSpPr/>
              <p:nvPr/>
            </p:nvSpPr>
            <p:spPr>
              <a:xfrm rot="5400000">
                <a:off x="8479925" y="1310875"/>
                <a:ext cx="1366825" cy="1478700"/>
              </a:xfrm>
              <a:custGeom>
                <a:avLst/>
                <a:gdLst/>
                <a:ahLst/>
                <a:cxnLst/>
                <a:rect l="l" t="t" r="r" b="b"/>
                <a:pathLst>
                  <a:path w="54673" h="59148" extrusionOk="0">
                    <a:moveTo>
                      <a:pt x="0" y="0"/>
                    </a:moveTo>
                    <a:lnTo>
                      <a:pt x="0" y="59147"/>
                    </a:lnTo>
                    <a:lnTo>
                      <a:pt x="13653" y="29704"/>
                    </a:lnTo>
                    <a:lnTo>
                      <a:pt x="13653" y="59147"/>
                    </a:lnTo>
                    <a:lnTo>
                      <a:pt x="27307" y="29704"/>
                    </a:lnTo>
                    <a:lnTo>
                      <a:pt x="27307" y="59147"/>
                    </a:lnTo>
                    <a:lnTo>
                      <a:pt x="40960" y="29704"/>
                    </a:lnTo>
                    <a:lnTo>
                      <a:pt x="40960" y="59147"/>
                    </a:lnTo>
                    <a:lnTo>
                      <a:pt x="54673" y="29573"/>
                    </a:lnTo>
                    <a:lnTo>
                      <a:pt x="40960" y="0"/>
                    </a:lnTo>
                    <a:lnTo>
                      <a:pt x="40960" y="29443"/>
                    </a:lnTo>
                    <a:lnTo>
                      <a:pt x="27307" y="0"/>
                    </a:lnTo>
                    <a:lnTo>
                      <a:pt x="27307" y="29443"/>
                    </a:lnTo>
                    <a:lnTo>
                      <a:pt x="13653" y="0"/>
                    </a:lnTo>
                    <a:lnTo>
                      <a:pt x="13653" y="294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84"/>
          <p:cNvSpPr txBox="1">
            <a:spLocks noGrp="1"/>
          </p:cNvSpPr>
          <p:nvPr>
            <p:ph type="subTitle" idx="1"/>
          </p:nvPr>
        </p:nvSpPr>
        <p:spPr>
          <a:xfrm>
            <a:off x="720001" y="1947664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84"/>
          <p:cNvSpPr txBox="1">
            <a:spLocks noGrp="1"/>
          </p:cNvSpPr>
          <p:nvPr>
            <p:ph type="subTitle" idx="2"/>
          </p:nvPr>
        </p:nvSpPr>
        <p:spPr>
          <a:xfrm>
            <a:off x="3189850" y="1947664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84"/>
          <p:cNvSpPr txBox="1">
            <a:spLocks noGrp="1"/>
          </p:cNvSpPr>
          <p:nvPr>
            <p:ph type="subTitle" idx="3"/>
          </p:nvPr>
        </p:nvSpPr>
        <p:spPr>
          <a:xfrm>
            <a:off x="720001" y="3550899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84"/>
          <p:cNvSpPr txBox="1">
            <a:spLocks noGrp="1"/>
          </p:cNvSpPr>
          <p:nvPr>
            <p:ph type="subTitle" idx="4"/>
          </p:nvPr>
        </p:nvSpPr>
        <p:spPr>
          <a:xfrm>
            <a:off x="3189850" y="3550899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84"/>
          <p:cNvSpPr txBox="1">
            <a:spLocks noGrp="1"/>
          </p:cNvSpPr>
          <p:nvPr>
            <p:ph type="subTitle" idx="5"/>
          </p:nvPr>
        </p:nvSpPr>
        <p:spPr>
          <a:xfrm>
            <a:off x="5661199" y="1947664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84"/>
          <p:cNvSpPr txBox="1">
            <a:spLocks noGrp="1"/>
          </p:cNvSpPr>
          <p:nvPr>
            <p:ph type="subTitle" idx="6"/>
          </p:nvPr>
        </p:nvSpPr>
        <p:spPr>
          <a:xfrm>
            <a:off x="720001" y="143248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444" name="Google Shape;444;p84"/>
          <p:cNvSpPr txBox="1">
            <a:spLocks noGrp="1"/>
          </p:cNvSpPr>
          <p:nvPr>
            <p:ph type="subTitle" idx="7"/>
          </p:nvPr>
        </p:nvSpPr>
        <p:spPr>
          <a:xfrm>
            <a:off x="3189850" y="143248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445" name="Google Shape;445;p84"/>
          <p:cNvSpPr txBox="1">
            <a:spLocks noGrp="1"/>
          </p:cNvSpPr>
          <p:nvPr>
            <p:ph type="subTitle" idx="8"/>
          </p:nvPr>
        </p:nvSpPr>
        <p:spPr>
          <a:xfrm>
            <a:off x="5659699" y="143248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446" name="Google Shape;446;p84"/>
          <p:cNvSpPr txBox="1">
            <a:spLocks noGrp="1"/>
          </p:cNvSpPr>
          <p:nvPr>
            <p:ph type="subTitle" idx="9"/>
          </p:nvPr>
        </p:nvSpPr>
        <p:spPr>
          <a:xfrm>
            <a:off x="720001" y="3035697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447" name="Google Shape;447;p84"/>
          <p:cNvSpPr txBox="1">
            <a:spLocks noGrp="1"/>
          </p:cNvSpPr>
          <p:nvPr>
            <p:ph type="subTitle" idx="13"/>
          </p:nvPr>
        </p:nvSpPr>
        <p:spPr>
          <a:xfrm>
            <a:off x="3189850" y="3035697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grpSp>
        <p:nvGrpSpPr>
          <p:cNvPr id="448" name="Google Shape;448;p84"/>
          <p:cNvGrpSpPr/>
          <p:nvPr/>
        </p:nvGrpSpPr>
        <p:grpSpPr>
          <a:xfrm>
            <a:off x="-1074125" y="0"/>
            <a:ext cx="1571450" cy="1637300"/>
            <a:chOff x="4904350" y="1723875"/>
            <a:chExt cx="1571450" cy="1637300"/>
          </a:xfrm>
        </p:grpSpPr>
        <p:sp>
          <p:nvSpPr>
            <p:cNvPr id="449" name="Google Shape;449;p84"/>
            <p:cNvSpPr/>
            <p:nvPr/>
          </p:nvSpPr>
          <p:spPr>
            <a:xfrm>
              <a:off x="4904350" y="2542525"/>
              <a:ext cx="1571450" cy="818650"/>
            </a:xfrm>
            <a:custGeom>
              <a:avLst/>
              <a:gdLst/>
              <a:ahLst/>
              <a:cxnLst/>
              <a:rect l="l" t="t" r="r" b="b"/>
              <a:pathLst>
                <a:path w="62858" h="32746" extrusionOk="0">
                  <a:moveTo>
                    <a:pt x="31428" y="1"/>
                  </a:moveTo>
                  <a:cubicBezTo>
                    <a:pt x="14072" y="1"/>
                    <a:pt x="0" y="14071"/>
                    <a:pt x="0" y="31429"/>
                  </a:cubicBezTo>
                  <a:lnTo>
                    <a:pt x="0" y="32746"/>
                  </a:lnTo>
                  <a:lnTo>
                    <a:pt x="62856" y="32746"/>
                  </a:lnTo>
                  <a:lnTo>
                    <a:pt x="62857" y="31429"/>
                  </a:lnTo>
                  <a:cubicBezTo>
                    <a:pt x="62857" y="14072"/>
                    <a:pt x="48786" y="1"/>
                    <a:pt x="31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4"/>
            <p:cNvSpPr/>
            <p:nvPr/>
          </p:nvSpPr>
          <p:spPr>
            <a:xfrm>
              <a:off x="4904350" y="1723875"/>
              <a:ext cx="1571450" cy="818675"/>
            </a:xfrm>
            <a:custGeom>
              <a:avLst/>
              <a:gdLst/>
              <a:ahLst/>
              <a:cxnLst/>
              <a:rect l="l" t="t" r="r" b="b"/>
              <a:pathLst>
                <a:path w="62858" h="32747" extrusionOk="0">
                  <a:moveTo>
                    <a:pt x="0" y="1"/>
                  </a:moveTo>
                  <a:lnTo>
                    <a:pt x="0" y="1319"/>
                  </a:lnTo>
                  <a:cubicBezTo>
                    <a:pt x="0" y="18675"/>
                    <a:pt x="14071" y="32747"/>
                    <a:pt x="31428" y="32747"/>
                  </a:cubicBezTo>
                  <a:cubicBezTo>
                    <a:pt x="48786" y="32747"/>
                    <a:pt x="62857" y="18676"/>
                    <a:pt x="62857" y="1319"/>
                  </a:cubicBezTo>
                  <a:lnTo>
                    <a:pt x="628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84"/>
          <p:cNvGrpSpPr/>
          <p:nvPr/>
        </p:nvGrpSpPr>
        <p:grpSpPr>
          <a:xfrm>
            <a:off x="-183996" y="3741413"/>
            <a:ext cx="9496246" cy="1645191"/>
            <a:chOff x="-183996" y="3741413"/>
            <a:chExt cx="9496246" cy="1645191"/>
          </a:xfrm>
        </p:grpSpPr>
        <p:sp>
          <p:nvSpPr>
            <p:cNvPr id="452" name="Google Shape;452;p84"/>
            <p:cNvSpPr/>
            <p:nvPr/>
          </p:nvSpPr>
          <p:spPr>
            <a:xfrm>
              <a:off x="8390600" y="3741413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3" name="Google Shape;453;p84"/>
            <p:cNvGrpSpPr/>
            <p:nvPr/>
          </p:nvGrpSpPr>
          <p:grpSpPr>
            <a:xfrm>
              <a:off x="-183996" y="4663086"/>
              <a:ext cx="1169933" cy="723518"/>
              <a:chOff x="5035675" y="286650"/>
              <a:chExt cx="1179725" cy="927825"/>
            </a:xfrm>
          </p:grpSpPr>
          <p:sp>
            <p:nvSpPr>
              <p:cNvPr id="454" name="Google Shape;454;p84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84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84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5"/>
          <p:cNvSpPr/>
          <p:nvPr/>
        </p:nvSpPr>
        <p:spPr>
          <a:xfrm>
            <a:off x="2003743" y="0"/>
            <a:ext cx="5143500" cy="51435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459" name="Google Shape;459;p85"/>
          <p:cNvGrpSpPr/>
          <p:nvPr/>
        </p:nvGrpSpPr>
        <p:grpSpPr>
          <a:xfrm>
            <a:off x="-1042065" y="0"/>
            <a:ext cx="11235125" cy="5148821"/>
            <a:chOff x="-1042065" y="0"/>
            <a:chExt cx="11235125" cy="5148821"/>
          </a:xfrm>
        </p:grpSpPr>
        <p:grpSp>
          <p:nvGrpSpPr>
            <p:cNvPr id="460" name="Google Shape;460;p85"/>
            <p:cNvGrpSpPr/>
            <p:nvPr/>
          </p:nvGrpSpPr>
          <p:grpSpPr>
            <a:xfrm>
              <a:off x="-1042065" y="0"/>
              <a:ext cx="2083525" cy="2083500"/>
              <a:chOff x="1143675" y="1343175"/>
              <a:chExt cx="2083525" cy="2083500"/>
            </a:xfrm>
          </p:grpSpPr>
          <p:sp>
            <p:nvSpPr>
              <p:cNvPr id="461" name="Google Shape;461;p85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5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85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5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5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85"/>
            <p:cNvGrpSpPr/>
            <p:nvPr/>
          </p:nvGrpSpPr>
          <p:grpSpPr>
            <a:xfrm>
              <a:off x="8109535" y="3065321"/>
              <a:ext cx="2083525" cy="2083500"/>
              <a:chOff x="1143675" y="1343175"/>
              <a:chExt cx="2083525" cy="2083500"/>
            </a:xfrm>
          </p:grpSpPr>
          <p:sp>
            <p:nvSpPr>
              <p:cNvPr id="467" name="Google Shape;467;p85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5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5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85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85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2" name="Google Shape;472;p85"/>
          <p:cNvSpPr txBox="1">
            <a:spLocks noGrp="1"/>
          </p:cNvSpPr>
          <p:nvPr>
            <p:ph type="title"/>
          </p:nvPr>
        </p:nvSpPr>
        <p:spPr>
          <a:xfrm>
            <a:off x="1454700" y="1232450"/>
            <a:ext cx="62346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85"/>
          <p:cNvSpPr txBox="1">
            <a:spLocks noGrp="1"/>
          </p:cNvSpPr>
          <p:nvPr>
            <p:ph type="body" idx="1"/>
          </p:nvPr>
        </p:nvSpPr>
        <p:spPr>
          <a:xfrm>
            <a:off x="1454700" y="2007250"/>
            <a:ext cx="6234600" cy="1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86"/>
          <p:cNvGrpSpPr/>
          <p:nvPr/>
        </p:nvGrpSpPr>
        <p:grpSpPr>
          <a:xfrm>
            <a:off x="4367900" y="199575"/>
            <a:ext cx="4776100" cy="4744350"/>
            <a:chOff x="4367900" y="0"/>
            <a:chExt cx="4776100" cy="4744350"/>
          </a:xfrm>
        </p:grpSpPr>
        <p:grpSp>
          <p:nvGrpSpPr>
            <p:cNvPr id="476" name="Google Shape;476;p86"/>
            <p:cNvGrpSpPr/>
            <p:nvPr/>
          </p:nvGrpSpPr>
          <p:grpSpPr>
            <a:xfrm>
              <a:off x="4367900" y="0"/>
              <a:ext cx="4776100" cy="1581450"/>
              <a:chOff x="4367900" y="0"/>
              <a:chExt cx="4776100" cy="1581450"/>
            </a:xfrm>
          </p:grpSpPr>
          <p:sp>
            <p:nvSpPr>
              <p:cNvPr id="477" name="Google Shape;477;p86"/>
              <p:cNvSpPr/>
              <p:nvPr/>
            </p:nvSpPr>
            <p:spPr>
              <a:xfrm>
                <a:off x="436790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86"/>
              <p:cNvSpPr/>
              <p:nvPr/>
            </p:nvSpPr>
            <p:spPr>
              <a:xfrm>
                <a:off x="59538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86"/>
              <p:cNvSpPr/>
              <p:nvPr/>
            </p:nvSpPr>
            <p:spPr>
              <a:xfrm>
                <a:off x="75580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0" name="Google Shape;480;p86"/>
            <p:cNvGrpSpPr/>
            <p:nvPr/>
          </p:nvGrpSpPr>
          <p:grpSpPr>
            <a:xfrm>
              <a:off x="4367900" y="1581450"/>
              <a:ext cx="4776100" cy="1581450"/>
              <a:chOff x="4367900" y="0"/>
              <a:chExt cx="4776100" cy="1581450"/>
            </a:xfrm>
          </p:grpSpPr>
          <p:sp>
            <p:nvSpPr>
              <p:cNvPr id="481" name="Google Shape;481;p86"/>
              <p:cNvSpPr/>
              <p:nvPr/>
            </p:nvSpPr>
            <p:spPr>
              <a:xfrm>
                <a:off x="436790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86"/>
              <p:cNvSpPr/>
              <p:nvPr/>
            </p:nvSpPr>
            <p:spPr>
              <a:xfrm>
                <a:off x="59538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86"/>
              <p:cNvSpPr/>
              <p:nvPr/>
            </p:nvSpPr>
            <p:spPr>
              <a:xfrm>
                <a:off x="75580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86"/>
            <p:cNvGrpSpPr/>
            <p:nvPr/>
          </p:nvGrpSpPr>
          <p:grpSpPr>
            <a:xfrm>
              <a:off x="4367900" y="3162900"/>
              <a:ext cx="4776100" cy="1581450"/>
              <a:chOff x="4367900" y="0"/>
              <a:chExt cx="4776100" cy="1581450"/>
            </a:xfrm>
          </p:grpSpPr>
          <p:sp>
            <p:nvSpPr>
              <p:cNvPr id="485" name="Google Shape;485;p86"/>
              <p:cNvSpPr/>
              <p:nvPr/>
            </p:nvSpPr>
            <p:spPr>
              <a:xfrm>
                <a:off x="436790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86"/>
              <p:cNvSpPr/>
              <p:nvPr/>
            </p:nvSpPr>
            <p:spPr>
              <a:xfrm>
                <a:off x="59538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86"/>
              <p:cNvSpPr/>
              <p:nvPr/>
            </p:nvSpPr>
            <p:spPr>
              <a:xfrm>
                <a:off x="75580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8" name="Google Shape;488;p86"/>
          <p:cNvSpPr/>
          <p:nvPr/>
        </p:nvSpPr>
        <p:spPr>
          <a:xfrm>
            <a:off x="-353325" y="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86"/>
          <p:cNvSpPr txBox="1">
            <a:spLocks noGrp="1"/>
          </p:cNvSpPr>
          <p:nvPr>
            <p:ph type="title"/>
          </p:nvPr>
        </p:nvSpPr>
        <p:spPr>
          <a:xfrm>
            <a:off x="713225" y="717388"/>
            <a:ext cx="34674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86"/>
          <p:cNvSpPr txBox="1">
            <a:spLocks noGrp="1"/>
          </p:cNvSpPr>
          <p:nvPr>
            <p:ph type="subTitle" idx="1"/>
          </p:nvPr>
        </p:nvSpPr>
        <p:spPr>
          <a:xfrm>
            <a:off x="713225" y="1652712"/>
            <a:ext cx="34674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86"/>
          <p:cNvSpPr>
            <a:spLocks noGrp="1"/>
          </p:cNvSpPr>
          <p:nvPr>
            <p:ph type="pic" idx="2"/>
          </p:nvPr>
        </p:nvSpPr>
        <p:spPr>
          <a:xfrm>
            <a:off x="5368076" y="539500"/>
            <a:ext cx="2782800" cy="40533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86"/>
          <p:cNvSpPr txBox="1"/>
          <p:nvPr/>
        </p:nvSpPr>
        <p:spPr>
          <a:xfrm>
            <a:off x="713225" y="3527025"/>
            <a:ext cx="39159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CREDITS: This presentation template was created by </a:t>
            </a:r>
            <a:r>
              <a:rPr lang="en" sz="1200" b="1" i="0" u="sng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, and includes icons by </a:t>
            </a:r>
            <a:r>
              <a:rPr lang="en" sz="1200" b="1" i="0" u="sng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 </a:t>
            </a:r>
            <a:endParaRPr sz="1200" b="0" i="0" u="sng" strike="noStrike" cap="none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subTitle" idx="1"/>
          </p:nvPr>
        </p:nvSpPr>
        <p:spPr>
          <a:xfrm>
            <a:off x="4832074" y="2124825"/>
            <a:ext cx="35919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ubTitle" idx="2"/>
          </p:nvPr>
        </p:nvSpPr>
        <p:spPr>
          <a:xfrm>
            <a:off x="720000" y="2124825"/>
            <a:ext cx="35919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0"/>
          <p:cNvGrpSpPr/>
          <p:nvPr/>
        </p:nvGrpSpPr>
        <p:grpSpPr>
          <a:xfrm>
            <a:off x="-920500" y="-6768"/>
            <a:ext cx="10922725" cy="5150268"/>
            <a:chOff x="-920500" y="-6768"/>
            <a:chExt cx="10922725" cy="5150268"/>
          </a:xfrm>
        </p:grpSpPr>
        <p:grpSp>
          <p:nvGrpSpPr>
            <p:cNvPr id="59" name="Google Shape;59;p60"/>
            <p:cNvGrpSpPr/>
            <p:nvPr/>
          </p:nvGrpSpPr>
          <p:grpSpPr>
            <a:xfrm>
              <a:off x="8430775" y="3506200"/>
              <a:ext cx="1571450" cy="1637300"/>
              <a:chOff x="4904350" y="1723875"/>
              <a:chExt cx="1571450" cy="1637300"/>
            </a:xfrm>
          </p:grpSpPr>
          <p:sp>
            <p:nvSpPr>
              <p:cNvPr id="60" name="Google Shape;60;p60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60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60"/>
            <p:cNvGrpSpPr/>
            <p:nvPr/>
          </p:nvGrpSpPr>
          <p:grpSpPr>
            <a:xfrm>
              <a:off x="-920500" y="-6768"/>
              <a:ext cx="1571450" cy="1637300"/>
              <a:chOff x="4904350" y="1717107"/>
              <a:chExt cx="1571450" cy="1637300"/>
            </a:xfrm>
          </p:grpSpPr>
          <p:sp>
            <p:nvSpPr>
              <p:cNvPr id="63" name="Google Shape;63;p60"/>
              <p:cNvSpPr/>
              <p:nvPr/>
            </p:nvSpPr>
            <p:spPr>
              <a:xfrm>
                <a:off x="4904350" y="2535757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60"/>
              <p:cNvSpPr/>
              <p:nvPr/>
            </p:nvSpPr>
            <p:spPr>
              <a:xfrm>
                <a:off x="4904350" y="1717107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" name="Google Shape;65;p60"/>
          <p:cNvGrpSpPr/>
          <p:nvPr/>
        </p:nvGrpSpPr>
        <p:grpSpPr>
          <a:xfrm>
            <a:off x="200737" y="-387397"/>
            <a:ext cx="8953568" cy="5960633"/>
            <a:chOff x="200737" y="-387397"/>
            <a:chExt cx="8953568" cy="5960633"/>
          </a:xfrm>
        </p:grpSpPr>
        <p:grpSp>
          <p:nvGrpSpPr>
            <p:cNvPr id="66" name="Google Shape;66;p60"/>
            <p:cNvGrpSpPr/>
            <p:nvPr/>
          </p:nvGrpSpPr>
          <p:grpSpPr>
            <a:xfrm rot="5400000">
              <a:off x="-22471" y="4626511"/>
              <a:ext cx="1169933" cy="723518"/>
              <a:chOff x="5035675" y="286650"/>
              <a:chExt cx="1179725" cy="927825"/>
            </a:xfrm>
          </p:grpSpPr>
          <p:sp>
            <p:nvSpPr>
              <p:cNvPr id="67" name="Google Shape;67;p60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60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60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60"/>
            <p:cNvGrpSpPr/>
            <p:nvPr/>
          </p:nvGrpSpPr>
          <p:grpSpPr>
            <a:xfrm rot="5400000">
              <a:off x="8207579" y="-164189"/>
              <a:ext cx="1169933" cy="723518"/>
              <a:chOff x="5035675" y="286650"/>
              <a:chExt cx="1179725" cy="927825"/>
            </a:xfrm>
          </p:grpSpPr>
          <p:sp>
            <p:nvSpPr>
              <p:cNvPr id="71" name="Google Shape;71;p60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60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60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3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7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87"/>
          <p:cNvSpPr txBox="1">
            <a:spLocks noGrp="1"/>
          </p:cNvSpPr>
          <p:nvPr>
            <p:ph type="subTitle" idx="1"/>
          </p:nvPr>
        </p:nvSpPr>
        <p:spPr>
          <a:xfrm>
            <a:off x="720000" y="1083825"/>
            <a:ext cx="7708500" cy="3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96" name="Google Shape;496;p87"/>
          <p:cNvGrpSpPr/>
          <p:nvPr/>
        </p:nvGrpSpPr>
        <p:grpSpPr>
          <a:xfrm>
            <a:off x="-1115425" y="5"/>
            <a:ext cx="10757500" cy="5143495"/>
            <a:chOff x="-1115425" y="5"/>
            <a:chExt cx="10757500" cy="5143495"/>
          </a:xfrm>
        </p:grpSpPr>
        <p:grpSp>
          <p:nvGrpSpPr>
            <p:cNvPr id="497" name="Google Shape;497;p87"/>
            <p:cNvGrpSpPr/>
            <p:nvPr/>
          </p:nvGrpSpPr>
          <p:grpSpPr>
            <a:xfrm>
              <a:off x="8070625" y="1875580"/>
              <a:ext cx="1571450" cy="3267920"/>
              <a:chOff x="8070625" y="1875580"/>
              <a:chExt cx="1571450" cy="3267920"/>
            </a:xfrm>
          </p:grpSpPr>
          <p:grpSp>
            <p:nvGrpSpPr>
              <p:cNvPr id="498" name="Google Shape;498;p87"/>
              <p:cNvGrpSpPr/>
              <p:nvPr/>
            </p:nvGrpSpPr>
            <p:grpSpPr>
              <a:xfrm>
                <a:off x="8070625" y="3506200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499" name="Google Shape;499;p87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87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1" name="Google Shape;501;p87"/>
              <p:cNvGrpSpPr/>
              <p:nvPr/>
            </p:nvGrpSpPr>
            <p:grpSpPr>
              <a:xfrm>
                <a:off x="8070625" y="1875580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502" name="Google Shape;502;p87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87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4" name="Google Shape;504;p87"/>
            <p:cNvGrpSpPr/>
            <p:nvPr/>
          </p:nvGrpSpPr>
          <p:grpSpPr>
            <a:xfrm>
              <a:off x="-1115425" y="5"/>
              <a:ext cx="1571450" cy="3267920"/>
              <a:chOff x="8070625" y="1875580"/>
              <a:chExt cx="1571450" cy="3267920"/>
            </a:xfrm>
          </p:grpSpPr>
          <p:grpSp>
            <p:nvGrpSpPr>
              <p:cNvPr id="505" name="Google Shape;505;p87"/>
              <p:cNvGrpSpPr/>
              <p:nvPr/>
            </p:nvGrpSpPr>
            <p:grpSpPr>
              <a:xfrm>
                <a:off x="8070625" y="3506200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506" name="Google Shape;506;p87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87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8" name="Google Shape;508;p87"/>
              <p:cNvGrpSpPr/>
              <p:nvPr/>
            </p:nvGrpSpPr>
            <p:grpSpPr>
              <a:xfrm>
                <a:off x="8070625" y="1875580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509" name="Google Shape;509;p87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87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88"/>
          <p:cNvSpPr txBox="1">
            <a:spLocks noGrp="1"/>
          </p:cNvSpPr>
          <p:nvPr>
            <p:ph type="subTitle" idx="1"/>
          </p:nvPr>
        </p:nvSpPr>
        <p:spPr>
          <a:xfrm>
            <a:off x="4572000" y="1079351"/>
            <a:ext cx="38520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4" name="Google Shape;514;p88"/>
          <p:cNvSpPr txBox="1">
            <a:spLocks noGrp="1"/>
          </p:cNvSpPr>
          <p:nvPr>
            <p:ph type="subTitle" idx="2"/>
          </p:nvPr>
        </p:nvSpPr>
        <p:spPr>
          <a:xfrm>
            <a:off x="720000" y="1079350"/>
            <a:ext cx="38520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515" name="Google Shape;515;p88"/>
          <p:cNvGrpSpPr/>
          <p:nvPr/>
        </p:nvGrpSpPr>
        <p:grpSpPr>
          <a:xfrm>
            <a:off x="-872725" y="0"/>
            <a:ext cx="10882675" cy="5143500"/>
            <a:chOff x="-872725" y="0"/>
            <a:chExt cx="10882675" cy="5143500"/>
          </a:xfrm>
        </p:grpSpPr>
        <p:sp>
          <p:nvSpPr>
            <p:cNvPr id="516" name="Google Shape;516;p88"/>
            <p:cNvSpPr/>
            <p:nvPr/>
          </p:nvSpPr>
          <p:spPr>
            <a:xfrm>
              <a:off x="8424000" y="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8"/>
            <p:cNvSpPr/>
            <p:nvPr/>
          </p:nvSpPr>
          <p:spPr>
            <a:xfrm>
              <a:off x="-872725" y="356205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93"/>
          <p:cNvGrpSpPr/>
          <p:nvPr/>
        </p:nvGrpSpPr>
        <p:grpSpPr>
          <a:xfrm>
            <a:off x="-872725" y="-553500"/>
            <a:ext cx="10766175" cy="6250500"/>
            <a:chOff x="-872725" y="-553500"/>
            <a:chExt cx="10766175" cy="6250500"/>
          </a:xfrm>
        </p:grpSpPr>
        <p:sp>
          <p:nvSpPr>
            <p:cNvPr id="521" name="Google Shape;521;p93"/>
            <p:cNvSpPr/>
            <p:nvPr/>
          </p:nvSpPr>
          <p:spPr>
            <a:xfrm>
              <a:off x="-872725" y="1781025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93"/>
            <p:cNvGrpSpPr/>
            <p:nvPr/>
          </p:nvGrpSpPr>
          <p:grpSpPr>
            <a:xfrm>
              <a:off x="7809925" y="-553500"/>
              <a:ext cx="2083525" cy="6250500"/>
              <a:chOff x="7809925" y="-30675"/>
              <a:chExt cx="2083525" cy="6250500"/>
            </a:xfrm>
          </p:grpSpPr>
          <p:grpSp>
            <p:nvGrpSpPr>
              <p:cNvPr id="523" name="Google Shape;523;p93"/>
              <p:cNvGrpSpPr/>
              <p:nvPr/>
            </p:nvGrpSpPr>
            <p:grpSpPr>
              <a:xfrm>
                <a:off x="7809925" y="-30675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524" name="Google Shape;524;p93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93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93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93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93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9" name="Google Shape;529;p93"/>
              <p:cNvGrpSpPr/>
              <p:nvPr/>
            </p:nvGrpSpPr>
            <p:grpSpPr>
              <a:xfrm>
                <a:off x="7809925" y="2052825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530" name="Google Shape;530;p93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93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93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93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93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5" name="Google Shape;535;p93"/>
              <p:cNvGrpSpPr/>
              <p:nvPr/>
            </p:nvGrpSpPr>
            <p:grpSpPr>
              <a:xfrm>
                <a:off x="7809925" y="4136325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536" name="Google Shape;536;p93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93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93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93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93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41" name="Google Shape;541;p93"/>
          <p:cNvGrpSpPr/>
          <p:nvPr/>
        </p:nvGrpSpPr>
        <p:grpSpPr>
          <a:xfrm>
            <a:off x="-238750" y="78675"/>
            <a:ext cx="951975" cy="4986150"/>
            <a:chOff x="-238750" y="78675"/>
            <a:chExt cx="951975" cy="4986150"/>
          </a:xfrm>
        </p:grpSpPr>
        <p:sp>
          <p:nvSpPr>
            <p:cNvPr id="542" name="Google Shape;542;p93"/>
            <p:cNvSpPr/>
            <p:nvPr/>
          </p:nvSpPr>
          <p:spPr>
            <a:xfrm>
              <a:off x="-208425" y="7867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3"/>
            <p:cNvSpPr/>
            <p:nvPr/>
          </p:nvSpPr>
          <p:spPr>
            <a:xfrm>
              <a:off x="-238750" y="414317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94"/>
          <p:cNvGrpSpPr/>
          <p:nvPr/>
        </p:nvGrpSpPr>
        <p:grpSpPr>
          <a:xfrm>
            <a:off x="-12" y="-10"/>
            <a:ext cx="9144021" cy="5221960"/>
            <a:chOff x="-12" y="-10"/>
            <a:chExt cx="9144021" cy="5221960"/>
          </a:xfrm>
        </p:grpSpPr>
        <p:grpSp>
          <p:nvGrpSpPr>
            <p:cNvPr id="546" name="Google Shape;546;p94"/>
            <p:cNvGrpSpPr/>
            <p:nvPr/>
          </p:nvGrpSpPr>
          <p:grpSpPr>
            <a:xfrm>
              <a:off x="6106352" y="3631590"/>
              <a:ext cx="3037657" cy="1511915"/>
              <a:chOff x="1240925" y="267975"/>
              <a:chExt cx="1774125" cy="883025"/>
            </a:xfrm>
          </p:grpSpPr>
          <p:sp>
            <p:nvSpPr>
              <p:cNvPr id="547" name="Google Shape;547;p9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9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94"/>
            <p:cNvGrpSpPr/>
            <p:nvPr/>
          </p:nvGrpSpPr>
          <p:grpSpPr>
            <a:xfrm rot="10800000">
              <a:off x="2" y="-10"/>
              <a:ext cx="3037657" cy="1511915"/>
              <a:chOff x="1240925" y="267975"/>
              <a:chExt cx="1774125" cy="883025"/>
            </a:xfrm>
          </p:grpSpPr>
          <p:sp>
            <p:nvSpPr>
              <p:cNvPr id="550" name="Google Shape;550;p9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9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2" name="Google Shape;552;p94"/>
            <p:cNvSpPr/>
            <p:nvPr/>
          </p:nvSpPr>
          <p:spPr>
            <a:xfrm>
              <a:off x="-12" y="3743250"/>
              <a:ext cx="1366825" cy="1478700"/>
            </a:xfrm>
            <a:custGeom>
              <a:avLst/>
              <a:gdLst/>
              <a:ahLst/>
              <a:cxnLst/>
              <a:rect l="l" t="t" r="r" b="b"/>
              <a:pathLst>
                <a:path w="54673" h="59148" extrusionOk="0">
                  <a:moveTo>
                    <a:pt x="0" y="0"/>
                  </a:moveTo>
                  <a:lnTo>
                    <a:pt x="0" y="59147"/>
                  </a:lnTo>
                  <a:lnTo>
                    <a:pt x="13653" y="29704"/>
                  </a:lnTo>
                  <a:lnTo>
                    <a:pt x="13653" y="59147"/>
                  </a:lnTo>
                  <a:lnTo>
                    <a:pt x="27307" y="29704"/>
                  </a:lnTo>
                  <a:lnTo>
                    <a:pt x="27307" y="59147"/>
                  </a:lnTo>
                  <a:lnTo>
                    <a:pt x="40960" y="29704"/>
                  </a:lnTo>
                  <a:lnTo>
                    <a:pt x="40960" y="59147"/>
                  </a:lnTo>
                  <a:lnTo>
                    <a:pt x="54673" y="29573"/>
                  </a:lnTo>
                  <a:lnTo>
                    <a:pt x="40960" y="0"/>
                  </a:lnTo>
                  <a:lnTo>
                    <a:pt x="40960" y="29443"/>
                  </a:lnTo>
                  <a:lnTo>
                    <a:pt x="27307" y="0"/>
                  </a:lnTo>
                  <a:lnTo>
                    <a:pt x="27307" y="29443"/>
                  </a:lnTo>
                  <a:lnTo>
                    <a:pt x="13653" y="0"/>
                  </a:lnTo>
                  <a:lnTo>
                    <a:pt x="13653" y="29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94"/>
          <p:cNvGrpSpPr/>
          <p:nvPr/>
        </p:nvGrpSpPr>
        <p:grpSpPr>
          <a:xfrm>
            <a:off x="424979" y="-285739"/>
            <a:ext cx="8624758" cy="5163955"/>
            <a:chOff x="424979" y="-285739"/>
            <a:chExt cx="8624758" cy="5163955"/>
          </a:xfrm>
        </p:grpSpPr>
        <p:grpSp>
          <p:nvGrpSpPr>
            <p:cNvPr id="554" name="Google Shape;554;p94"/>
            <p:cNvGrpSpPr/>
            <p:nvPr/>
          </p:nvGrpSpPr>
          <p:grpSpPr>
            <a:xfrm>
              <a:off x="424979" y="4154698"/>
              <a:ext cx="1169933" cy="723518"/>
              <a:chOff x="5035675" y="286650"/>
              <a:chExt cx="1179725" cy="927825"/>
            </a:xfrm>
          </p:grpSpPr>
          <p:sp>
            <p:nvSpPr>
              <p:cNvPr id="555" name="Google Shape;555;p94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94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94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94"/>
            <p:cNvGrpSpPr/>
            <p:nvPr/>
          </p:nvGrpSpPr>
          <p:grpSpPr>
            <a:xfrm>
              <a:off x="7879804" y="-285739"/>
              <a:ext cx="1169933" cy="723518"/>
              <a:chOff x="5035675" y="286650"/>
              <a:chExt cx="1179725" cy="927825"/>
            </a:xfrm>
          </p:grpSpPr>
          <p:sp>
            <p:nvSpPr>
              <p:cNvPr id="559" name="Google Shape;559;p94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94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94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/>
          <p:nvPr/>
        </p:nvSpPr>
        <p:spPr>
          <a:xfrm>
            <a:off x="8424000" y="3915100"/>
            <a:ext cx="2004996" cy="2169105"/>
          </a:xfrm>
          <a:custGeom>
            <a:avLst/>
            <a:gdLst/>
            <a:ahLst/>
            <a:cxnLst/>
            <a:rect l="l" t="t" r="r" b="b"/>
            <a:pathLst>
              <a:path w="54673" h="59148" extrusionOk="0">
                <a:moveTo>
                  <a:pt x="0" y="0"/>
                </a:moveTo>
                <a:lnTo>
                  <a:pt x="0" y="59147"/>
                </a:lnTo>
                <a:lnTo>
                  <a:pt x="13653" y="29704"/>
                </a:lnTo>
                <a:lnTo>
                  <a:pt x="13653" y="59147"/>
                </a:lnTo>
                <a:lnTo>
                  <a:pt x="27307" y="29704"/>
                </a:lnTo>
                <a:lnTo>
                  <a:pt x="27307" y="59147"/>
                </a:lnTo>
                <a:lnTo>
                  <a:pt x="40960" y="29704"/>
                </a:lnTo>
                <a:lnTo>
                  <a:pt x="40960" y="59147"/>
                </a:lnTo>
                <a:lnTo>
                  <a:pt x="54673" y="29573"/>
                </a:lnTo>
                <a:lnTo>
                  <a:pt x="40960" y="0"/>
                </a:lnTo>
                <a:lnTo>
                  <a:pt x="40960" y="29443"/>
                </a:lnTo>
                <a:lnTo>
                  <a:pt x="27307" y="0"/>
                </a:lnTo>
                <a:lnTo>
                  <a:pt x="27307" y="29443"/>
                </a:lnTo>
                <a:lnTo>
                  <a:pt x="13653" y="0"/>
                </a:lnTo>
                <a:lnTo>
                  <a:pt x="13653" y="29443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1"/>
          <p:cNvSpPr/>
          <p:nvPr/>
        </p:nvSpPr>
        <p:spPr>
          <a:xfrm>
            <a:off x="-292825" y="78675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62"/>
          <p:cNvGrpSpPr/>
          <p:nvPr/>
        </p:nvGrpSpPr>
        <p:grpSpPr>
          <a:xfrm>
            <a:off x="8621075" y="0"/>
            <a:ext cx="1571450" cy="6529165"/>
            <a:chOff x="8544875" y="0"/>
            <a:chExt cx="1571450" cy="6529165"/>
          </a:xfrm>
        </p:grpSpPr>
        <p:grpSp>
          <p:nvGrpSpPr>
            <p:cNvPr id="80" name="Google Shape;80;p62"/>
            <p:cNvGrpSpPr/>
            <p:nvPr/>
          </p:nvGrpSpPr>
          <p:grpSpPr>
            <a:xfrm>
              <a:off x="8544875" y="0"/>
              <a:ext cx="1571450" cy="1637300"/>
              <a:chOff x="4904350" y="1723875"/>
              <a:chExt cx="1571450" cy="1637300"/>
            </a:xfrm>
          </p:grpSpPr>
          <p:sp>
            <p:nvSpPr>
              <p:cNvPr id="81" name="Google Shape;81;p62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62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62"/>
            <p:cNvGrpSpPr/>
            <p:nvPr/>
          </p:nvGrpSpPr>
          <p:grpSpPr>
            <a:xfrm>
              <a:off x="8544875" y="1630620"/>
              <a:ext cx="1571450" cy="1637300"/>
              <a:chOff x="4904350" y="1723875"/>
              <a:chExt cx="1571450" cy="1637300"/>
            </a:xfrm>
          </p:grpSpPr>
          <p:sp>
            <p:nvSpPr>
              <p:cNvPr id="84" name="Google Shape;84;p62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62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62"/>
            <p:cNvGrpSpPr/>
            <p:nvPr/>
          </p:nvGrpSpPr>
          <p:grpSpPr>
            <a:xfrm>
              <a:off x="8544875" y="3261245"/>
              <a:ext cx="1571450" cy="1637300"/>
              <a:chOff x="4904350" y="1723875"/>
              <a:chExt cx="1571450" cy="1637300"/>
            </a:xfrm>
          </p:grpSpPr>
          <p:sp>
            <p:nvSpPr>
              <p:cNvPr id="87" name="Google Shape;87;p62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2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62"/>
            <p:cNvGrpSpPr/>
            <p:nvPr/>
          </p:nvGrpSpPr>
          <p:grpSpPr>
            <a:xfrm>
              <a:off x="8544875" y="4891865"/>
              <a:ext cx="1571450" cy="1637300"/>
              <a:chOff x="4904350" y="1723875"/>
              <a:chExt cx="1571450" cy="1637300"/>
            </a:xfrm>
          </p:grpSpPr>
          <p:sp>
            <p:nvSpPr>
              <p:cNvPr id="90" name="Google Shape;90;p62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2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62"/>
          <p:cNvSpPr txBox="1">
            <a:spLocks noGrp="1"/>
          </p:cNvSpPr>
          <p:nvPr>
            <p:ph type="title"/>
          </p:nvPr>
        </p:nvSpPr>
        <p:spPr>
          <a:xfrm>
            <a:off x="4621975" y="1666138"/>
            <a:ext cx="380880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2"/>
          <p:cNvSpPr txBox="1">
            <a:spLocks noGrp="1"/>
          </p:cNvSpPr>
          <p:nvPr>
            <p:ph type="subTitle" idx="1"/>
          </p:nvPr>
        </p:nvSpPr>
        <p:spPr>
          <a:xfrm>
            <a:off x="4621975" y="2827563"/>
            <a:ext cx="380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2"/>
          <p:cNvSpPr>
            <a:spLocks noGrp="1"/>
          </p:cNvSpPr>
          <p:nvPr>
            <p:ph type="pic" idx="2"/>
          </p:nvPr>
        </p:nvSpPr>
        <p:spPr>
          <a:xfrm>
            <a:off x="713225" y="539550"/>
            <a:ext cx="31575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63"/>
          <p:cNvGrpSpPr/>
          <p:nvPr/>
        </p:nvGrpSpPr>
        <p:grpSpPr>
          <a:xfrm>
            <a:off x="-261196" y="1977250"/>
            <a:ext cx="9666391" cy="3213032"/>
            <a:chOff x="-648800" y="1977250"/>
            <a:chExt cx="9666391" cy="3213032"/>
          </a:xfrm>
        </p:grpSpPr>
        <p:sp>
          <p:nvSpPr>
            <p:cNvPr id="97" name="Google Shape;97;p63"/>
            <p:cNvSpPr/>
            <p:nvPr/>
          </p:nvSpPr>
          <p:spPr>
            <a:xfrm>
              <a:off x="-648800" y="1977250"/>
              <a:ext cx="3222175" cy="3213032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3"/>
            <p:cNvSpPr/>
            <p:nvPr/>
          </p:nvSpPr>
          <p:spPr>
            <a:xfrm>
              <a:off x="2573308" y="1977250"/>
              <a:ext cx="3222175" cy="3213032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3"/>
            <p:cNvSpPr/>
            <p:nvPr/>
          </p:nvSpPr>
          <p:spPr>
            <a:xfrm>
              <a:off x="5795416" y="1977250"/>
              <a:ext cx="3222175" cy="3213032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63"/>
          <p:cNvGrpSpPr/>
          <p:nvPr/>
        </p:nvGrpSpPr>
        <p:grpSpPr>
          <a:xfrm>
            <a:off x="341375" y="177725"/>
            <a:ext cx="8663775" cy="2324450"/>
            <a:chOff x="341375" y="177725"/>
            <a:chExt cx="8663775" cy="2324450"/>
          </a:xfrm>
        </p:grpSpPr>
        <p:sp>
          <p:nvSpPr>
            <p:cNvPr id="101" name="Google Shape;101;p63"/>
            <p:cNvSpPr/>
            <p:nvPr/>
          </p:nvSpPr>
          <p:spPr>
            <a:xfrm>
              <a:off x="341375" y="17772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3"/>
            <p:cNvSpPr/>
            <p:nvPr/>
          </p:nvSpPr>
          <p:spPr>
            <a:xfrm>
              <a:off x="8083500" y="158052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3"/>
          <p:cNvSpPr txBox="1">
            <a:spLocks noGrp="1"/>
          </p:cNvSpPr>
          <p:nvPr>
            <p:ph type="title"/>
          </p:nvPr>
        </p:nvSpPr>
        <p:spPr>
          <a:xfrm>
            <a:off x="3008700" y="528525"/>
            <a:ext cx="4134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title" idx="2"/>
          </p:nvPr>
        </p:nvSpPr>
        <p:spPr>
          <a:xfrm>
            <a:off x="1754575" y="845025"/>
            <a:ext cx="10077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subTitle" idx="1"/>
          </p:nvPr>
        </p:nvSpPr>
        <p:spPr>
          <a:xfrm>
            <a:off x="3008700" y="1332325"/>
            <a:ext cx="41343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3"/>
          <p:cNvSpPr>
            <a:spLocks noGrp="1"/>
          </p:cNvSpPr>
          <p:nvPr>
            <p:ph type="pic" idx="3"/>
          </p:nvPr>
        </p:nvSpPr>
        <p:spPr>
          <a:xfrm>
            <a:off x="713225" y="2147150"/>
            <a:ext cx="7717500" cy="24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4"/>
          <p:cNvSpPr txBox="1">
            <a:spLocks noGrp="1"/>
          </p:cNvSpPr>
          <p:nvPr>
            <p:ph type="title"/>
          </p:nvPr>
        </p:nvSpPr>
        <p:spPr>
          <a:xfrm>
            <a:off x="713225" y="970525"/>
            <a:ext cx="40662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subTitle" idx="1"/>
          </p:nvPr>
        </p:nvSpPr>
        <p:spPr>
          <a:xfrm>
            <a:off x="713225" y="2046575"/>
            <a:ext cx="40662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/>
          <p:nvPr/>
        </p:nvSpPr>
        <p:spPr>
          <a:xfrm>
            <a:off x="8062050" y="334790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5"/>
          <p:cNvSpPr txBox="1">
            <a:spLocks noGrp="1"/>
          </p:cNvSpPr>
          <p:nvPr>
            <p:ph type="subTitle" idx="1"/>
          </p:nvPr>
        </p:nvSpPr>
        <p:spPr>
          <a:xfrm>
            <a:off x="4795325" y="3013799"/>
            <a:ext cx="3483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5"/>
          <p:cNvSpPr txBox="1">
            <a:spLocks noGrp="1"/>
          </p:cNvSpPr>
          <p:nvPr>
            <p:ph type="subTitle" idx="2"/>
          </p:nvPr>
        </p:nvSpPr>
        <p:spPr>
          <a:xfrm>
            <a:off x="865675" y="3013800"/>
            <a:ext cx="3483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5"/>
          <p:cNvSpPr txBox="1">
            <a:spLocks noGrp="1"/>
          </p:cNvSpPr>
          <p:nvPr>
            <p:ph type="subTitle" idx="3"/>
          </p:nvPr>
        </p:nvSpPr>
        <p:spPr>
          <a:xfrm>
            <a:off x="865675" y="2607300"/>
            <a:ext cx="3483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subTitle" idx="4"/>
          </p:nvPr>
        </p:nvSpPr>
        <p:spPr>
          <a:xfrm>
            <a:off x="4795329" y="2607300"/>
            <a:ext cx="3483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7" name="Google Shape;117;p65"/>
          <p:cNvGrpSpPr/>
          <p:nvPr/>
        </p:nvGrpSpPr>
        <p:grpSpPr>
          <a:xfrm>
            <a:off x="-427412" y="0"/>
            <a:ext cx="9571413" cy="5180825"/>
            <a:chOff x="-427412" y="0"/>
            <a:chExt cx="9571413" cy="5180825"/>
          </a:xfrm>
        </p:grpSpPr>
        <p:grpSp>
          <p:nvGrpSpPr>
            <p:cNvPr id="118" name="Google Shape;118;p65"/>
            <p:cNvGrpSpPr/>
            <p:nvPr/>
          </p:nvGrpSpPr>
          <p:grpSpPr>
            <a:xfrm>
              <a:off x="5595750" y="4297800"/>
              <a:ext cx="3548250" cy="883025"/>
              <a:chOff x="5595750" y="4297800"/>
              <a:chExt cx="3548250" cy="883025"/>
            </a:xfrm>
          </p:grpSpPr>
          <p:grpSp>
            <p:nvGrpSpPr>
              <p:cNvPr id="119" name="Google Shape;119;p65"/>
              <p:cNvGrpSpPr/>
              <p:nvPr/>
            </p:nvGrpSpPr>
            <p:grpSpPr>
              <a:xfrm>
                <a:off x="7369875" y="4297800"/>
                <a:ext cx="1774125" cy="883025"/>
                <a:chOff x="1240925" y="267975"/>
                <a:chExt cx="1774125" cy="883025"/>
              </a:xfrm>
            </p:grpSpPr>
            <p:sp>
              <p:nvSpPr>
                <p:cNvPr id="120" name="Google Shape;120;p65"/>
                <p:cNvSpPr/>
                <p:nvPr/>
              </p:nvSpPr>
              <p:spPr>
                <a:xfrm>
                  <a:off x="2130250" y="267975"/>
                  <a:ext cx="884800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2" h="35321" extrusionOk="0">
                      <a:moveTo>
                        <a:pt x="35320" y="0"/>
                      </a:moveTo>
                      <a:cubicBezTo>
                        <a:pt x="15814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65"/>
                <p:cNvSpPr/>
                <p:nvPr/>
              </p:nvSpPr>
              <p:spPr>
                <a:xfrm>
                  <a:off x="1240925" y="267975"/>
                  <a:ext cx="884775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1" h="35321" extrusionOk="0">
                      <a:moveTo>
                        <a:pt x="35320" y="0"/>
                      </a:moveTo>
                      <a:cubicBezTo>
                        <a:pt x="15812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" name="Google Shape;122;p65"/>
              <p:cNvGrpSpPr/>
              <p:nvPr/>
            </p:nvGrpSpPr>
            <p:grpSpPr>
              <a:xfrm>
                <a:off x="5595750" y="4297800"/>
                <a:ext cx="1774125" cy="883025"/>
                <a:chOff x="1240925" y="267975"/>
                <a:chExt cx="1774125" cy="883025"/>
              </a:xfrm>
            </p:grpSpPr>
            <p:sp>
              <p:nvSpPr>
                <p:cNvPr id="123" name="Google Shape;123;p65"/>
                <p:cNvSpPr/>
                <p:nvPr/>
              </p:nvSpPr>
              <p:spPr>
                <a:xfrm>
                  <a:off x="2130250" y="267975"/>
                  <a:ext cx="884800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2" h="35321" extrusionOk="0">
                      <a:moveTo>
                        <a:pt x="35320" y="0"/>
                      </a:moveTo>
                      <a:cubicBezTo>
                        <a:pt x="15814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65"/>
                <p:cNvSpPr/>
                <p:nvPr/>
              </p:nvSpPr>
              <p:spPr>
                <a:xfrm>
                  <a:off x="1240925" y="267975"/>
                  <a:ext cx="884775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1" h="35321" extrusionOk="0">
                      <a:moveTo>
                        <a:pt x="35320" y="0"/>
                      </a:moveTo>
                      <a:cubicBezTo>
                        <a:pt x="15812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5" name="Google Shape;125;p65"/>
            <p:cNvGrpSpPr/>
            <p:nvPr/>
          </p:nvGrpSpPr>
          <p:grpSpPr>
            <a:xfrm rot="5400000">
              <a:off x="-1760025" y="1332613"/>
              <a:ext cx="3548250" cy="883025"/>
              <a:chOff x="5595750" y="4297800"/>
              <a:chExt cx="3548250" cy="883025"/>
            </a:xfrm>
          </p:grpSpPr>
          <p:grpSp>
            <p:nvGrpSpPr>
              <p:cNvPr id="126" name="Google Shape;126;p65"/>
              <p:cNvGrpSpPr/>
              <p:nvPr/>
            </p:nvGrpSpPr>
            <p:grpSpPr>
              <a:xfrm>
                <a:off x="7369875" y="4297800"/>
                <a:ext cx="1774125" cy="883025"/>
                <a:chOff x="1240925" y="267975"/>
                <a:chExt cx="1774125" cy="883025"/>
              </a:xfrm>
            </p:grpSpPr>
            <p:sp>
              <p:nvSpPr>
                <p:cNvPr id="127" name="Google Shape;127;p65"/>
                <p:cNvSpPr/>
                <p:nvPr/>
              </p:nvSpPr>
              <p:spPr>
                <a:xfrm>
                  <a:off x="2130250" y="267975"/>
                  <a:ext cx="884800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2" h="35321" extrusionOk="0">
                      <a:moveTo>
                        <a:pt x="35320" y="0"/>
                      </a:moveTo>
                      <a:cubicBezTo>
                        <a:pt x="15814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65"/>
                <p:cNvSpPr/>
                <p:nvPr/>
              </p:nvSpPr>
              <p:spPr>
                <a:xfrm>
                  <a:off x="1240925" y="267975"/>
                  <a:ext cx="884775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1" h="35321" extrusionOk="0">
                      <a:moveTo>
                        <a:pt x="35320" y="0"/>
                      </a:moveTo>
                      <a:cubicBezTo>
                        <a:pt x="15812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" name="Google Shape;129;p65"/>
              <p:cNvGrpSpPr/>
              <p:nvPr/>
            </p:nvGrpSpPr>
            <p:grpSpPr>
              <a:xfrm>
                <a:off x="5595750" y="4297800"/>
                <a:ext cx="1774125" cy="883025"/>
                <a:chOff x="1240925" y="267975"/>
                <a:chExt cx="1774125" cy="883025"/>
              </a:xfrm>
            </p:grpSpPr>
            <p:sp>
              <p:nvSpPr>
                <p:cNvPr id="130" name="Google Shape;130;p65"/>
                <p:cNvSpPr/>
                <p:nvPr/>
              </p:nvSpPr>
              <p:spPr>
                <a:xfrm>
                  <a:off x="2130250" y="267975"/>
                  <a:ext cx="884800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2" h="35321" extrusionOk="0">
                      <a:moveTo>
                        <a:pt x="35320" y="0"/>
                      </a:moveTo>
                      <a:cubicBezTo>
                        <a:pt x="15814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65"/>
                <p:cNvSpPr/>
                <p:nvPr/>
              </p:nvSpPr>
              <p:spPr>
                <a:xfrm>
                  <a:off x="1240925" y="267975"/>
                  <a:ext cx="884775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1" h="35321" extrusionOk="0">
                      <a:moveTo>
                        <a:pt x="35320" y="0"/>
                      </a:moveTo>
                      <a:cubicBezTo>
                        <a:pt x="15812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6"/>
          <p:cNvSpPr txBox="1">
            <a:spLocks noGrp="1"/>
          </p:cNvSpPr>
          <p:nvPr>
            <p:ph type="subTitle" idx="1"/>
          </p:nvPr>
        </p:nvSpPr>
        <p:spPr>
          <a:xfrm>
            <a:off x="937625" y="3004939"/>
            <a:ext cx="21753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6"/>
          <p:cNvSpPr txBox="1">
            <a:spLocks noGrp="1"/>
          </p:cNvSpPr>
          <p:nvPr>
            <p:ph type="subTitle" idx="2"/>
          </p:nvPr>
        </p:nvSpPr>
        <p:spPr>
          <a:xfrm>
            <a:off x="3484347" y="3004939"/>
            <a:ext cx="21753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6"/>
          <p:cNvSpPr txBox="1">
            <a:spLocks noGrp="1"/>
          </p:cNvSpPr>
          <p:nvPr>
            <p:ph type="subTitle" idx="3"/>
          </p:nvPr>
        </p:nvSpPr>
        <p:spPr>
          <a:xfrm>
            <a:off x="6031075" y="3004939"/>
            <a:ext cx="21753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6"/>
          <p:cNvSpPr txBox="1">
            <a:spLocks noGrp="1"/>
          </p:cNvSpPr>
          <p:nvPr>
            <p:ph type="subTitle" idx="4"/>
          </p:nvPr>
        </p:nvSpPr>
        <p:spPr>
          <a:xfrm>
            <a:off x="937625" y="2499518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66"/>
          <p:cNvSpPr txBox="1">
            <a:spLocks noGrp="1"/>
          </p:cNvSpPr>
          <p:nvPr>
            <p:ph type="subTitle" idx="5"/>
          </p:nvPr>
        </p:nvSpPr>
        <p:spPr>
          <a:xfrm>
            <a:off x="3484350" y="2499518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9" name="Google Shape;139;p66"/>
          <p:cNvSpPr txBox="1">
            <a:spLocks noGrp="1"/>
          </p:cNvSpPr>
          <p:nvPr>
            <p:ph type="subTitle" idx="6"/>
          </p:nvPr>
        </p:nvSpPr>
        <p:spPr>
          <a:xfrm>
            <a:off x="6031075" y="2499518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0" name="Google Shape;140;p66"/>
          <p:cNvGrpSpPr/>
          <p:nvPr/>
        </p:nvGrpSpPr>
        <p:grpSpPr>
          <a:xfrm>
            <a:off x="-865950" y="0"/>
            <a:ext cx="10882675" cy="5175325"/>
            <a:chOff x="-865950" y="0"/>
            <a:chExt cx="10882675" cy="5175325"/>
          </a:xfrm>
        </p:grpSpPr>
        <p:sp>
          <p:nvSpPr>
            <p:cNvPr id="141" name="Google Shape;141;p66"/>
            <p:cNvSpPr/>
            <p:nvPr/>
          </p:nvSpPr>
          <p:spPr>
            <a:xfrm>
              <a:off x="-865950" y="3593875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8430775" y="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●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○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■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●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○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■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●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○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■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data-storage/shared-preferences" TargetMode="External"/><Relationship Id="rId3" Type="http://schemas.openxmlformats.org/officeDocument/2006/relationships/hyperlink" Target="https://kotlinlang.org/" TargetMode="External"/><Relationship Id="rId7" Type="http://schemas.openxmlformats.org/officeDocument/2006/relationships/hyperlink" Target="https://developer.android.com/training/data-storage/room" TargetMode="External"/><Relationship Id="rId12" Type="http://schemas.openxmlformats.org/officeDocument/2006/relationships/hyperlink" Target="https://www.researchgate.net/publication/49813492_Determination_of_step_rate_thresholds_corresponding_to_physical_activity_classifications_in_adults?_tp=eyJjb250ZXh0Ijp7ImZpcnN0UGFnZSI6Il9kaXJlY3QiLCJwYWdlIjoiX2RpcmVjdCJ9fQ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developer.android.com/topic/architecture" TargetMode="External"/><Relationship Id="rId11" Type="http://schemas.openxmlformats.org/officeDocument/2006/relationships/hyperlink" Target="https://www.maine.gov/mdot/challengeme/topics/docs/2019/may/How-to-Walk-with-Proper-Form-and-Technique-for-Fitness.pdf" TargetMode="External"/><Relationship Id="rId5" Type="http://schemas.openxmlformats.org/officeDocument/2006/relationships/hyperlink" Target="https://developer.android.com/jetpack/compose/navigation" TargetMode="External"/><Relationship Id="rId10" Type="http://schemas.openxmlformats.org/officeDocument/2006/relationships/hyperlink" Target="https://www.omnicalculator.com/sports/steps-to-calories" TargetMode="External"/><Relationship Id="rId4" Type="http://schemas.openxmlformats.org/officeDocument/2006/relationships/hyperlink" Target="https://developer.android.com/jetpack/compose" TargetMode="External"/><Relationship Id="rId9" Type="http://schemas.openxmlformats.org/officeDocument/2006/relationships/hyperlink" Target="https://developer.android.com/develop/background-work/servic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424">
            <a:off x="4164757" y="-2121486"/>
            <a:ext cx="3596872" cy="7993048"/>
          </a:xfrm>
          <a:prstGeom prst="rect">
            <a:avLst/>
          </a:prstGeom>
        </p:spPr>
      </p:pic>
      <p:sp>
        <p:nvSpPr>
          <p:cNvPr id="566" name="Google Shape;566;p1"/>
          <p:cNvSpPr txBox="1">
            <a:spLocks noGrp="1"/>
          </p:cNvSpPr>
          <p:nvPr>
            <p:ph type="ctrTitle"/>
          </p:nvPr>
        </p:nvSpPr>
        <p:spPr>
          <a:xfrm>
            <a:off x="1471114" y="0"/>
            <a:ext cx="3011985" cy="2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400" dirty="0"/>
              <a:t/>
            </a:r>
            <a:br>
              <a:rPr lang="en" sz="5400" dirty="0"/>
            </a:br>
            <a:r>
              <a:rPr lang="en" sz="3600" u="sng" dirty="0"/>
              <a:t>REAL-TIME </a:t>
            </a:r>
            <a:r>
              <a:rPr lang="en" sz="3600" u="sng" dirty="0" smtClean="0"/>
              <a:t>STEP TRACKING </a:t>
            </a:r>
            <a:r>
              <a:rPr lang="en" sz="3600" u="sng" dirty="0"/>
              <a:t>APPLICATION </a:t>
            </a:r>
            <a:endParaRPr sz="3600" u="sng" dirty="0"/>
          </a:p>
        </p:txBody>
      </p:sp>
      <p:sp>
        <p:nvSpPr>
          <p:cNvPr id="567" name="Google Shape;567;p1"/>
          <p:cNvSpPr txBox="1">
            <a:spLocks noGrp="1"/>
          </p:cNvSpPr>
          <p:nvPr>
            <p:ph type="subTitle" idx="1"/>
          </p:nvPr>
        </p:nvSpPr>
        <p:spPr>
          <a:xfrm>
            <a:off x="6738582" y="2629240"/>
            <a:ext cx="4312693" cy="150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b="1" dirty="0"/>
              <a:t>PROJECT </a:t>
            </a:r>
            <a:r>
              <a:rPr lang="en" sz="1600" b="1" dirty="0" smtClean="0"/>
              <a:t>GUIDE:</a:t>
            </a:r>
            <a:endParaRPr lang="en" sz="16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b="1" dirty="0" smtClean="0"/>
              <a:t>ER</a:t>
            </a:r>
            <a:r>
              <a:rPr lang="en" sz="1600" b="1" dirty="0"/>
              <a:t>. ASHOK </a:t>
            </a:r>
            <a:r>
              <a:rPr lang="en" sz="1600" b="1" dirty="0" smtClean="0"/>
              <a:t>KUMAR</a:t>
            </a:r>
          </a:p>
        </p:txBody>
      </p:sp>
      <p:sp>
        <p:nvSpPr>
          <p:cNvPr id="568" name="Google Shape;568;p1"/>
          <p:cNvSpPr txBox="1"/>
          <p:nvPr/>
        </p:nvSpPr>
        <p:spPr>
          <a:xfrm>
            <a:off x="886915" y="2629240"/>
            <a:ext cx="27609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PRSENTED BY</a:t>
            </a:r>
            <a:r>
              <a:rPr lang="en" sz="1500" b="1" i="0" u="none" strike="noStrike" cap="none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:</a:t>
            </a:r>
            <a:endParaRPr sz="1500" b="1" i="0" u="none" strike="noStrike" cap="none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RAASHI </a:t>
            </a:r>
            <a:r>
              <a:rPr lang="en" sz="1500" b="1" dirty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PANT (56146)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HITESH </a:t>
            </a:r>
            <a:r>
              <a:rPr lang="en" sz="1500" b="1" dirty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KUMAR </a:t>
            </a: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SAINI (56195)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SARTHAK RAWAT (56268)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PRIYANK </a:t>
            </a:r>
            <a:r>
              <a:rPr lang="en" sz="1500" b="1" dirty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SINGH </a:t>
            </a: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(56787)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PRATIBHA (57189)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2"/>
          <p:cNvSpPr txBox="1"/>
          <p:nvPr/>
        </p:nvSpPr>
        <p:spPr>
          <a:xfrm>
            <a:off x="459125" y="395200"/>
            <a:ext cx="2541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2" y="166600"/>
            <a:ext cx="2136735" cy="4748300"/>
          </a:xfrm>
          <a:prstGeom prst="rect">
            <a:avLst/>
          </a:prstGeom>
        </p:spPr>
      </p:pic>
      <p:sp>
        <p:nvSpPr>
          <p:cNvPr id="5" name="Google Shape;708;g2aea782191c_0_16"/>
          <p:cNvSpPr txBox="1"/>
          <p:nvPr/>
        </p:nvSpPr>
        <p:spPr>
          <a:xfrm>
            <a:off x="735240" y="1619832"/>
            <a:ext cx="4118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User Details Screen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4780" y="2552021"/>
            <a:ext cx="62941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Baloo Bhaina 2" panose="020B0604020202020204" charset="0"/>
                <a:cs typeface="Baloo Bhaina 2" panose="020B0604020202020204" charset="0"/>
              </a:rPr>
              <a:t>Used to calculate different metrics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loo Bhaina 2" panose="020B0604020202020204" charset="0"/>
              <a:cs typeface="Baloo Bhaina 2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385" y="198119"/>
            <a:ext cx="217741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800" y="198118"/>
            <a:ext cx="217870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8;g2aea782191c_0_16"/>
          <p:cNvSpPr txBox="1"/>
          <p:nvPr/>
        </p:nvSpPr>
        <p:spPr>
          <a:xfrm>
            <a:off x="735240" y="1619832"/>
            <a:ext cx="4118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Home Screen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g2aeffd8a495_0_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52399"/>
            <a:ext cx="217888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g2aeffd8a495_0_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088" y="152398"/>
            <a:ext cx="217519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8;g2aea782191c_0_16"/>
          <p:cNvSpPr txBox="1"/>
          <p:nvPr/>
        </p:nvSpPr>
        <p:spPr>
          <a:xfrm>
            <a:off x="293280" y="2217971"/>
            <a:ext cx="305952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Analytics Screen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8;g2aea782191c_0_16"/>
          <p:cNvSpPr txBox="1"/>
          <p:nvPr/>
        </p:nvSpPr>
        <p:spPr>
          <a:xfrm>
            <a:off x="293280" y="2217971"/>
            <a:ext cx="305952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Settings Service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pic>
        <p:nvPicPr>
          <p:cNvPr id="5" name="Google Shape;731;g2aeffd8a495_0_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140" y="130418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0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g2aeffd8a495_0_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035" y="137160"/>
            <a:ext cx="217697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8;g2aea782191c_0_16"/>
          <p:cNvSpPr txBox="1"/>
          <p:nvPr/>
        </p:nvSpPr>
        <p:spPr>
          <a:xfrm>
            <a:off x="784860" y="2032710"/>
            <a:ext cx="425958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Background Service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0000" y="3021571"/>
            <a:ext cx="62941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loo Bhaina 2" panose="020B0604020202020204" charset="0"/>
                <a:cs typeface="Baloo Bhaina 2" panose="020B0604020202020204" charset="0"/>
              </a:rPr>
              <a:t>Foreground service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Baloo Bhaina 2" panose="020B0604020202020204" charset="0"/>
                <a:cs typeface="Baloo Bhaina 2" panose="020B0604020202020204" charset="0"/>
              </a:rPr>
              <a:t>Background service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loo Bhaina 2" panose="020B0604020202020204" charset="0"/>
                <a:cs typeface="Baloo Bhaina 2" panose="020B0604020202020204" charset="0"/>
              </a:rPr>
              <a:t>Bound service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853600" y="3118254"/>
            <a:ext cx="1013460" cy="19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aeffd8a495_0_413"/>
          <p:cNvSpPr/>
          <p:nvPr/>
        </p:nvSpPr>
        <p:spPr>
          <a:xfrm>
            <a:off x="5" y="0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79" name="Google Shape;679;g2aeffd8a495_0_413"/>
          <p:cNvSpPr txBox="1">
            <a:spLocks noGrp="1"/>
          </p:cNvSpPr>
          <p:nvPr>
            <p:ph type="title"/>
          </p:nvPr>
        </p:nvSpPr>
        <p:spPr>
          <a:xfrm>
            <a:off x="713200" y="389400"/>
            <a:ext cx="40662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680" name="Google Shape;680;g2aeffd8a495_0_413"/>
          <p:cNvSpPr txBox="1">
            <a:spLocks noGrp="1"/>
          </p:cNvSpPr>
          <p:nvPr>
            <p:ph type="subTitle" idx="1"/>
          </p:nvPr>
        </p:nvSpPr>
        <p:spPr>
          <a:xfrm>
            <a:off x="402900" y="1278600"/>
            <a:ext cx="4337700" cy="29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b="1" dirty="0"/>
              <a:t>Kotlin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Jetpack Compose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Android Architecture </a:t>
            </a:r>
            <a:r>
              <a:rPr lang="en" sz="1800" b="1" dirty="0" smtClean="0"/>
              <a:t>Components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Navigation Component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Room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Shared Preferences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Services </a:t>
            </a:r>
            <a:endParaRPr lang="en" sz="1800" b="1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" sz="1800"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 dirty="0" smtClean="0"/>
              <a:t>MVVM</a:t>
            </a:r>
            <a:endParaRPr sz="2400" b="1" dirty="0"/>
          </a:p>
        </p:txBody>
      </p:sp>
      <p:pic>
        <p:nvPicPr>
          <p:cNvPr id="2050" name="Picture 2" descr="File:Kotlin logo 2021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61" y="1278600"/>
            <a:ext cx="2405902" cy="5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roid Developers Blog: Announcing Jetpack Compose Alpha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9966" y="2152072"/>
            <a:ext cx="1873845" cy="20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0;g2aeffd8a495_0_413"/>
          <p:cNvSpPr txBox="1">
            <a:spLocks/>
          </p:cNvSpPr>
          <p:nvPr/>
        </p:nvSpPr>
        <p:spPr>
          <a:xfrm>
            <a:off x="616260" y="1088100"/>
            <a:ext cx="7902990" cy="379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GB" sz="1600" b="1" dirty="0">
                <a:latin typeface="Baloo Bhaina 2" panose="020B0604020202020204" charset="0"/>
                <a:cs typeface="Baloo Bhaina 2" panose="020B0604020202020204" charset="0"/>
              </a:rPr>
              <a:t>The Room persistence library provides an abstraction layer </a:t>
            </a: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over SQLite.</a:t>
            </a:r>
            <a:endParaRPr lang="en-GB" sz="1600" b="1" dirty="0">
              <a:latin typeface="Baloo Bhaina 2" panose="020B0604020202020204" charset="0"/>
              <a:cs typeface="Baloo Bhaina 2" panose="020B0604020202020204" charset="0"/>
            </a:endParaRP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Entity</a:t>
            </a: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DAO</a:t>
            </a: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Database</a:t>
            </a: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endParaRPr lang="en-GB" sz="1600" b="1" dirty="0">
              <a:latin typeface="Baloo Bhaina 2" panose="020B0604020202020204" charset="0"/>
              <a:cs typeface="Baloo Bhaina 2" panose="020B0604020202020204" charset="0"/>
            </a:endParaRPr>
          </a:p>
          <a:p>
            <a:pPr marL="10160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Part of Android Jetpack Suite.</a:t>
            </a:r>
          </a:p>
          <a:p>
            <a:pPr marL="101600">
              <a:lnSpc>
                <a:spcPct val="115000"/>
              </a:lnSpc>
              <a:spcBef>
                <a:spcPts val="1000"/>
              </a:spcBef>
              <a:buSzPts val="2000"/>
            </a:pPr>
            <a:endParaRPr lang="en-GB" sz="1600" b="1" dirty="0">
              <a:latin typeface="Baloo Bhaina 2" panose="020B0604020202020204" charset="0"/>
              <a:cs typeface="Baloo Bhaina 2" panose="020B0604020202020204" charset="0"/>
            </a:endParaRP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Type Safe</a:t>
            </a: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Programmatic Access</a:t>
            </a:r>
            <a:endParaRPr lang="en-GB" sz="1600" b="1" dirty="0">
              <a:latin typeface="Baloo Bhaina 2" panose="020B0604020202020204" charset="0"/>
              <a:cs typeface="Baloo Bhaina 2" panose="020B060402020202020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9625" y="178325"/>
            <a:ext cx="7704000" cy="572700"/>
          </a:xfrm>
        </p:spPr>
        <p:txBody>
          <a:bodyPr/>
          <a:lstStyle/>
          <a:p>
            <a:r>
              <a:rPr lang="en-GB" dirty="0" smtClean="0"/>
              <a:t>Room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9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78325"/>
            <a:ext cx="7704000" cy="572700"/>
          </a:xfrm>
        </p:spPr>
        <p:txBody>
          <a:bodyPr/>
          <a:lstStyle/>
          <a:p>
            <a:r>
              <a:rPr lang="en-GB" dirty="0" smtClean="0"/>
              <a:t>Room: Entity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9125" y="1054777"/>
            <a:ext cx="8743949" cy="387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@Entity(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tableName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"Step",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primaryKeys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["instant"],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indices = 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[Index("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instant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", "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instant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",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en-IN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Index.Order.ASC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Index.Order.DESC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], "instant",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true)]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data class Step(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instant: Instant,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MET: Float,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height: Float, /* cm */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weight: Float, /* kg */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speed: Float, /* m/s */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walkSpeed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WalkSpeed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 : Serializable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752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600" y="1124216"/>
            <a:ext cx="8743949" cy="3333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@Dao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interface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StepDao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 @Insert()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Cascadia Code SemiBold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fun 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insert(value: Step)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</a:b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 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@Query("SELECT * FROM Step WHERE instant &gt; :from AND instant &lt;= :to")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fun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getStepsInRange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(from: Instant, to: Instant): List&lt;Step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&gt;</a:t>
            </a:r>
            <a:b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</a:b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Cascadia Code SemiBold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@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Query("SELECT COUNT(*) FROM Step WHERE instant &gt; :from AND instant &lt;= :to")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fun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getStepCountInRange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(from: Instant, to: Instant):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Long</a:t>
            </a:r>
            <a:b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</a:b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}</a:t>
            </a:r>
            <a:endParaRPr lang="en-GB" dirty="0">
              <a:latin typeface="Consolas" panose="020B06090202040302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Room: DAO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5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80" y="538378"/>
            <a:ext cx="3808800" cy="1161300"/>
          </a:xfrm>
        </p:spPr>
        <p:txBody>
          <a:bodyPr/>
          <a:lstStyle/>
          <a:p>
            <a:pPr algn="l"/>
            <a:r>
              <a:rPr lang="en-GB" dirty="0" smtClean="0"/>
              <a:t>MVVM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840" y="2057942"/>
            <a:ext cx="4526280" cy="18511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dirty="0" smtClean="0"/>
              <a:t>Model View View-Model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smtClean="0"/>
              <a:t>Officially recommended architectural pattern for Android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smtClean="0"/>
              <a:t>Allows separation of concerns.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smtClean="0"/>
              <a:t>Allows separation of business logic from user-interface.</a:t>
            </a:r>
            <a:endParaRPr lang="en-GB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54" b="-4254"/>
          <a:stretch/>
        </p:blipFill>
        <p:spPr>
          <a:xfrm>
            <a:off x="172204" y="141230"/>
            <a:ext cx="3614935" cy="4653220"/>
          </a:xfrm>
        </p:spPr>
      </p:pic>
    </p:spTree>
    <p:extLst>
      <p:ext uri="{BB962C8B-B14F-4D97-AF65-F5344CB8AC3E}">
        <p14:creationId xmlns:p14="http://schemas.microsoft.com/office/powerpoint/2010/main" val="520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74" name="Google Shape;574;p2"/>
          <p:cNvSpPr txBox="1">
            <a:spLocks noGrp="1"/>
          </p:cNvSpPr>
          <p:nvPr>
            <p:ph type="title" idx="7"/>
          </p:nvPr>
        </p:nvSpPr>
        <p:spPr>
          <a:xfrm>
            <a:off x="423824" y="1599218"/>
            <a:ext cx="734700" cy="1692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2"/>
          <p:cNvSpPr txBox="1">
            <a:spLocks noGrp="1"/>
          </p:cNvSpPr>
          <p:nvPr>
            <p:ph type="title" idx="8"/>
          </p:nvPr>
        </p:nvSpPr>
        <p:spPr>
          <a:xfrm>
            <a:off x="423823" y="327084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76" name="Google Shape;576;p2"/>
          <p:cNvSpPr txBox="1">
            <a:spLocks noGrp="1"/>
          </p:cNvSpPr>
          <p:nvPr>
            <p:ph type="title" idx="9"/>
          </p:nvPr>
        </p:nvSpPr>
        <p:spPr>
          <a:xfrm>
            <a:off x="2620293" y="1575756"/>
            <a:ext cx="734700" cy="2445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7" name="Google Shape;577;p2"/>
          <p:cNvSpPr txBox="1">
            <a:spLocks noGrp="1"/>
          </p:cNvSpPr>
          <p:nvPr>
            <p:ph type="title" idx="13"/>
          </p:nvPr>
        </p:nvSpPr>
        <p:spPr>
          <a:xfrm>
            <a:off x="2598160" y="327084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78" name="Google Shape;578;p2"/>
          <p:cNvSpPr txBox="1">
            <a:spLocks noGrp="1"/>
          </p:cNvSpPr>
          <p:nvPr>
            <p:ph type="title" idx="14"/>
          </p:nvPr>
        </p:nvSpPr>
        <p:spPr>
          <a:xfrm>
            <a:off x="5162160" y="1575756"/>
            <a:ext cx="734700" cy="2024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9" name="Google Shape;579;p2"/>
          <p:cNvSpPr txBox="1">
            <a:spLocks noGrp="1"/>
          </p:cNvSpPr>
          <p:nvPr>
            <p:ph type="title" idx="15"/>
          </p:nvPr>
        </p:nvSpPr>
        <p:spPr>
          <a:xfrm>
            <a:off x="7382900" y="327084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80" name="Google Shape;580;p2"/>
          <p:cNvSpPr txBox="1">
            <a:spLocks noGrp="1"/>
          </p:cNvSpPr>
          <p:nvPr>
            <p:ph type="subTitle" idx="16"/>
          </p:nvPr>
        </p:nvSpPr>
        <p:spPr>
          <a:xfrm>
            <a:off x="423823" y="1866471"/>
            <a:ext cx="173083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81" name="Google Shape;581;p2"/>
          <p:cNvSpPr txBox="1">
            <a:spLocks noGrp="1"/>
          </p:cNvSpPr>
          <p:nvPr>
            <p:ph type="subTitle" idx="17"/>
          </p:nvPr>
        </p:nvSpPr>
        <p:spPr>
          <a:xfrm>
            <a:off x="2593562" y="1879882"/>
            <a:ext cx="162964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582" name="Google Shape;582;p2"/>
          <p:cNvSpPr txBox="1">
            <a:spLocks noGrp="1"/>
          </p:cNvSpPr>
          <p:nvPr>
            <p:ph type="subTitle" idx="18"/>
          </p:nvPr>
        </p:nvSpPr>
        <p:spPr>
          <a:xfrm>
            <a:off x="7384459" y="1884243"/>
            <a:ext cx="2305500" cy="46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83" name="Google Shape;583;p2"/>
          <p:cNvSpPr txBox="1">
            <a:spLocks noGrp="1"/>
          </p:cNvSpPr>
          <p:nvPr>
            <p:ph type="subTitle" idx="19"/>
          </p:nvPr>
        </p:nvSpPr>
        <p:spPr>
          <a:xfrm>
            <a:off x="423822" y="3618813"/>
            <a:ext cx="2744433" cy="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Target</a:t>
            </a:r>
            <a:r>
              <a:rPr lang="en" dirty="0"/>
              <a:t> </a:t>
            </a:r>
            <a:r>
              <a:rPr lang="en" dirty="0" smtClean="0"/>
              <a:t>Audience</a:t>
            </a:r>
            <a:endParaRPr dirty="0"/>
          </a:p>
        </p:txBody>
      </p:sp>
      <p:sp>
        <p:nvSpPr>
          <p:cNvPr id="584" name="Google Shape;584;p2"/>
          <p:cNvSpPr txBox="1">
            <a:spLocks noGrp="1"/>
          </p:cNvSpPr>
          <p:nvPr>
            <p:ph type="subTitle" idx="20"/>
          </p:nvPr>
        </p:nvSpPr>
        <p:spPr>
          <a:xfrm>
            <a:off x="5077400" y="361447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585" name="Google Shape;585;p2"/>
          <p:cNvSpPr txBox="1">
            <a:spLocks noGrp="1"/>
          </p:cNvSpPr>
          <p:nvPr>
            <p:ph type="subTitle" idx="21"/>
          </p:nvPr>
        </p:nvSpPr>
        <p:spPr>
          <a:xfrm>
            <a:off x="7297708" y="3665070"/>
            <a:ext cx="2305500" cy="40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586" name="Google Shape;586;p2"/>
          <p:cNvSpPr txBox="1"/>
          <p:nvPr/>
        </p:nvSpPr>
        <p:spPr>
          <a:xfrm>
            <a:off x="7293899" y="1575756"/>
            <a:ext cx="719253" cy="2024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 Medium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04</a:t>
            </a:r>
            <a:endParaRPr/>
          </a:p>
        </p:txBody>
      </p:sp>
      <p:sp>
        <p:nvSpPr>
          <p:cNvPr id="587" name="Google Shape;587;p2"/>
          <p:cNvSpPr txBox="1"/>
          <p:nvPr/>
        </p:nvSpPr>
        <p:spPr>
          <a:xfrm>
            <a:off x="5162160" y="327084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 Medium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07</a:t>
            </a:r>
            <a:endParaRPr/>
          </a:p>
        </p:txBody>
      </p:sp>
      <p:sp>
        <p:nvSpPr>
          <p:cNvPr id="588" name="Google Shape;588;p2"/>
          <p:cNvSpPr txBox="1"/>
          <p:nvPr/>
        </p:nvSpPr>
        <p:spPr>
          <a:xfrm>
            <a:off x="2593560" y="3617188"/>
            <a:ext cx="2619602" cy="5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Technologies Used</a:t>
            </a:r>
            <a:endParaRPr dirty="0"/>
          </a:p>
        </p:txBody>
      </p:sp>
      <p:sp>
        <p:nvSpPr>
          <p:cNvPr id="589" name="Google Shape;589;p2"/>
          <p:cNvSpPr txBox="1"/>
          <p:nvPr/>
        </p:nvSpPr>
        <p:spPr>
          <a:xfrm>
            <a:off x="5162160" y="1866471"/>
            <a:ext cx="162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</a:pPr>
            <a:r>
              <a:rPr lang="en" sz="24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Description</a:t>
            </a:r>
            <a:endParaRPr sz="2400" b="0" i="0" u="none" strike="noStrike" cap="none" dirty="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2"/>
          <p:cNvSpPr txBox="1"/>
          <p:nvPr/>
        </p:nvSpPr>
        <p:spPr>
          <a:xfrm>
            <a:off x="1047295" y="175260"/>
            <a:ext cx="6177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Implementation</a:t>
            </a:r>
            <a:endParaRPr sz="3500" dirty="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8660" y="243840"/>
            <a:ext cx="4572000" cy="46208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User-Interface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Views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PermissionsScreen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UserDetailsScreen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HomeScreen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AnalyticsScreen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SettingsScreen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View Models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UserDetailsViewModel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StepViewModel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SettingsViewModel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Domain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Repository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UserDetailsRepository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StepRepository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SettingsRepository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Data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Database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StepDatabase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DAO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StepDao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Type Converters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100" dirty="0" err="1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InstantConverter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42095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" y="0"/>
            <a:ext cx="9091256" cy="5143500"/>
          </a:xfrm>
          <a:prstGeom prst="rect">
            <a:avLst/>
          </a:prstGeom>
        </p:spPr>
      </p:pic>
      <p:sp>
        <p:nvSpPr>
          <p:cNvPr id="738" name="Google Shape;738;p22"/>
          <p:cNvSpPr txBox="1"/>
          <p:nvPr/>
        </p:nvSpPr>
        <p:spPr>
          <a:xfrm>
            <a:off x="1047295" y="175260"/>
            <a:ext cx="6177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Implementation</a:t>
            </a:r>
            <a:endParaRPr sz="3500" dirty="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/>
          <p:nvPr/>
        </p:nvSpPr>
        <p:spPr>
          <a:xfrm>
            <a:off x="5568642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824575" y="99655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600" y="1124216"/>
            <a:ext cx="8743949" cy="2918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Android operating system offers a number of sensors such 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TYPE_ACCELEROMETER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TYPE_GRAVITY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TYPE_GYROSCOPE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TYPE_PRESSURE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TYPE_PROXIMITY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TYPE_STEP_COUNTER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TYPE_STEP_DETECTOR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Theory</a:t>
            </a: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904291" y="2658542"/>
            <a:ext cx="92202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/>
          <p:nvPr/>
        </p:nvSpPr>
        <p:spPr>
          <a:xfrm>
            <a:off x="5568642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824575" y="99655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601" y="1124216"/>
            <a:ext cx="6930480" cy="1717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If </a:t>
            </a: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step-rate (per-minute) is less than 135, it is identified as “slow”.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If </a:t>
            </a: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step-rate (per-minute) is less than 160, it is identified as “medium”.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If </a:t>
            </a: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step-rate (per-minute) is greater, it is identified as “fast”.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Additionally, a refractory period of 2 seconds is used to check if user has entered a “still” state i.e. a state of no movement.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Theory: Walking 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/>
          <p:nvPr/>
        </p:nvSpPr>
        <p:spPr>
          <a:xfrm>
            <a:off x="5568642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824575" y="99655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600" y="1124216"/>
            <a:ext cx="8743949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stride of an adult human is given by expression below: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stride = height × 0.414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It is used to calculate the distance travelled.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Theory: Distance Travelled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/>
          <p:nvPr/>
        </p:nvSpPr>
        <p:spPr>
          <a:xfrm>
            <a:off x="5568642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824575" y="99655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601" y="1124216"/>
            <a:ext cx="4903560" cy="447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Each physical activity has it’s metabolic equivalent (MET</a:t>
            </a:r>
            <a:r>
              <a:rPr lang="en-GB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Based on the observations from "Determination of step rate thresholds corresponding to physical activity classifications in adults", the relationship between MET &amp; step rate (step/minute) is given by expression below: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For males: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MET = 0.00004325 × (step-rate) ^ 2.4528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For females: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MET = 0.00008048 × (step-rate) ^ 2.2884</a:t>
            </a: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/>
            </a:r>
            <a:b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</a:b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/>
            </a:r>
            <a:b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</a:br>
            <a:r>
              <a:rPr lang="en-GB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distance </a:t>
            </a: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= stride × steps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time = distance / speed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calories = time × MET × 3.5 × weight / (200 × 60)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 smtClean="0">
              <a:solidFill>
                <a:schemeClr val="tx1"/>
              </a:solidFill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Theory: Calories Burnt</a:t>
            </a:r>
            <a:endParaRPr lang="en-GB" dirty="0"/>
          </a:p>
        </p:txBody>
      </p:sp>
      <p:pic>
        <p:nvPicPr>
          <p:cNvPr id="5122" name="Picture 2" descr="Nonlinear-relationship-between-step-rate-and-METs-for-A-male-and-B-female-participa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10" y="0"/>
            <a:ext cx="3274137" cy="52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2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"/>
          <p:cNvSpPr txBox="1">
            <a:spLocks noGrp="1"/>
          </p:cNvSpPr>
          <p:nvPr>
            <p:ph type="title"/>
          </p:nvPr>
        </p:nvSpPr>
        <p:spPr>
          <a:xfrm>
            <a:off x="598975" y="232588"/>
            <a:ext cx="77040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 smtClean="0"/>
              <a:t>Future Scope</a:t>
            </a:r>
            <a:endParaRPr dirty="0"/>
          </a:p>
        </p:txBody>
      </p:sp>
      <p:sp>
        <p:nvSpPr>
          <p:cNvPr id="602" name="Google Shape;602;p8"/>
          <p:cNvSpPr txBox="1">
            <a:spLocks noGrp="1"/>
          </p:cNvSpPr>
          <p:nvPr>
            <p:ph type="subTitle" idx="1"/>
          </p:nvPr>
        </p:nvSpPr>
        <p:spPr>
          <a:xfrm>
            <a:off x="4575579" y="2231284"/>
            <a:ext cx="3483000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200" dirty="0"/>
              <a:t>Enhancing the step-tracking application with social features involves creating a dynamic and interactive community within the platform.</a:t>
            </a:r>
            <a:endParaRPr sz="1200" dirty="0"/>
          </a:p>
        </p:txBody>
      </p:sp>
      <p:sp>
        <p:nvSpPr>
          <p:cNvPr id="603" name="Google Shape;603;p8"/>
          <p:cNvSpPr txBox="1">
            <a:spLocks noGrp="1"/>
          </p:cNvSpPr>
          <p:nvPr>
            <p:ph type="subTitle" idx="2"/>
          </p:nvPr>
        </p:nvSpPr>
        <p:spPr>
          <a:xfrm>
            <a:off x="598975" y="2246338"/>
            <a:ext cx="3769628" cy="10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200" dirty="0"/>
              <a:t>A remote database </a:t>
            </a:r>
            <a:r>
              <a:rPr lang="en-IN" sz="1200" dirty="0" smtClean="0"/>
              <a:t>will </a:t>
            </a:r>
            <a:r>
              <a:rPr lang="en-IN" sz="1200" dirty="0"/>
              <a:t>play a crucial role in ensuring seamless data synchronization across various platforms and </a:t>
            </a:r>
            <a:r>
              <a:rPr lang="en-IN" sz="1200" dirty="0" smtClean="0"/>
              <a:t>devices. e. g. </a:t>
            </a:r>
            <a:r>
              <a:rPr lang="en-IN" sz="1200" smtClean="0"/>
              <a:t>Firebase.</a:t>
            </a:r>
            <a:endParaRPr lang="en-GB" sz="1200" dirty="0"/>
          </a:p>
        </p:txBody>
      </p:sp>
      <p:sp>
        <p:nvSpPr>
          <p:cNvPr id="604" name="Google Shape;604;p8"/>
          <p:cNvSpPr txBox="1">
            <a:spLocks noGrp="1"/>
          </p:cNvSpPr>
          <p:nvPr>
            <p:ph type="subTitle" idx="3"/>
          </p:nvPr>
        </p:nvSpPr>
        <p:spPr>
          <a:xfrm>
            <a:off x="598975" y="1687438"/>
            <a:ext cx="3483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800" dirty="0" smtClean="0"/>
              <a:t>Sync </a:t>
            </a:r>
            <a:r>
              <a:rPr lang="en-GB" sz="1800" dirty="0"/>
              <a:t>on remote database</a:t>
            </a:r>
            <a:endParaRPr sz="1800" dirty="0"/>
          </a:p>
        </p:txBody>
      </p:sp>
      <p:sp>
        <p:nvSpPr>
          <p:cNvPr id="605" name="Google Shape;605;p8"/>
          <p:cNvSpPr txBox="1">
            <a:spLocks noGrp="1"/>
          </p:cNvSpPr>
          <p:nvPr>
            <p:ph type="subTitle" idx="4"/>
          </p:nvPr>
        </p:nvSpPr>
        <p:spPr>
          <a:xfrm>
            <a:off x="4575578" y="1769938"/>
            <a:ext cx="4112455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800" dirty="0" smtClean="0"/>
              <a:t>Social </a:t>
            </a:r>
            <a:r>
              <a:rPr lang="en-GB" sz="1800" dirty="0"/>
              <a:t>features</a:t>
            </a:r>
            <a:endParaRPr sz="1800" dirty="0"/>
          </a:p>
        </p:txBody>
      </p:sp>
      <p:sp>
        <p:nvSpPr>
          <p:cNvPr id="606" name="Google Shape;606;p8"/>
          <p:cNvSpPr/>
          <p:nvPr/>
        </p:nvSpPr>
        <p:spPr>
          <a:xfrm>
            <a:off x="805952" y="1379488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07" name="Google Shape;607;p8"/>
          <p:cNvSpPr/>
          <p:nvPr/>
        </p:nvSpPr>
        <p:spPr>
          <a:xfrm>
            <a:off x="4689093" y="1375593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13" name="Google Shape;602;p8"/>
          <p:cNvSpPr txBox="1">
            <a:spLocks/>
          </p:cNvSpPr>
          <p:nvPr/>
        </p:nvSpPr>
        <p:spPr>
          <a:xfrm>
            <a:off x="4575578" y="4186425"/>
            <a:ext cx="4379155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pPr marL="0" indent="0"/>
            <a:r>
              <a:rPr lang="en-IN" sz="1200"/>
              <a:t>Implement machine learning algorithms to analyse user behaviour and patterns.</a:t>
            </a:r>
            <a:endParaRPr lang="en-GB" sz="1200" dirty="0"/>
          </a:p>
        </p:txBody>
      </p:sp>
      <p:sp>
        <p:nvSpPr>
          <p:cNvPr id="14" name="Google Shape;603;p8"/>
          <p:cNvSpPr txBox="1">
            <a:spLocks/>
          </p:cNvSpPr>
          <p:nvPr/>
        </p:nvSpPr>
        <p:spPr>
          <a:xfrm>
            <a:off x="598975" y="4186475"/>
            <a:ext cx="3483000" cy="10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pPr marL="0" indent="0"/>
            <a:r>
              <a:rPr lang="en-IN" sz="1200"/>
              <a:t>This involves integrating with a broader range of wearable devices &amp; fitness trackers to provide users with more choices and compatibility.</a:t>
            </a:r>
            <a:endParaRPr lang="en-GB" sz="1200" dirty="0"/>
          </a:p>
        </p:txBody>
      </p:sp>
      <p:sp>
        <p:nvSpPr>
          <p:cNvPr id="15" name="Google Shape;604;p8"/>
          <p:cNvSpPr txBox="1">
            <a:spLocks/>
          </p:cNvSpPr>
          <p:nvPr/>
        </p:nvSpPr>
        <p:spPr>
          <a:xfrm>
            <a:off x="598974" y="3627575"/>
            <a:ext cx="3883145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800" dirty="0" smtClean="0"/>
              <a:t>Integration </a:t>
            </a:r>
            <a:r>
              <a:rPr lang="en-GB" sz="1800" dirty="0"/>
              <a:t>of Wearable Devices</a:t>
            </a:r>
            <a:endParaRPr lang="en-GB" sz="1800" dirty="0"/>
          </a:p>
        </p:txBody>
      </p:sp>
      <p:sp>
        <p:nvSpPr>
          <p:cNvPr id="16" name="Google Shape;605;p8"/>
          <p:cNvSpPr txBox="1">
            <a:spLocks/>
          </p:cNvSpPr>
          <p:nvPr/>
        </p:nvSpPr>
        <p:spPr>
          <a:xfrm>
            <a:off x="4575578" y="3710075"/>
            <a:ext cx="381404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800" dirty="0" smtClean="0"/>
              <a:t>Machine </a:t>
            </a:r>
            <a:r>
              <a:rPr lang="en-GB" sz="1800" dirty="0"/>
              <a:t>Learning for Predictive Analytics</a:t>
            </a:r>
            <a:endParaRPr lang="en-GB" sz="1800" dirty="0"/>
          </a:p>
        </p:txBody>
      </p:sp>
      <p:sp>
        <p:nvSpPr>
          <p:cNvPr id="17" name="Google Shape;606;p8"/>
          <p:cNvSpPr/>
          <p:nvPr/>
        </p:nvSpPr>
        <p:spPr>
          <a:xfrm>
            <a:off x="805952" y="3319625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18" name="Google Shape;607;p8"/>
          <p:cNvSpPr/>
          <p:nvPr/>
        </p:nvSpPr>
        <p:spPr>
          <a:xfrm>
            <a:off x="4689093" y="3317613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49" name="Google Shape;9868;p51"/>
          <p:cNvSpPr/>
          <p:nvPr/>
        </p:nvSpPr>
        <p:spPr>
          <a:xfrm>
            <a:off x="4753665" y="1135426"/>
            <a:ext cx="425363" cy="439111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10951;p55"/>
          <p:cNvGrpSpPr/>
          <p:nvPr/>
        </p:nvGrpSpPr>
        <p:grpSpPr>
          <a:xfrm>
            <a:off x="882458" y="1153208"/>
            <a:ext cx="420796" cy="423033"/>
            <a:chOff x="-3852025" y="2764950"/>
            <a:chExt cx="291450" cy="293000"/>
          </a:xfrm>
          <a:solidFill>
            <a:schemeClr val="tx1"/>
          </a:solidFill>
        </p:grpSpPr>
        <p:sp>
          <p:nvSpPr>
            <p:cNvPr id="51" name="Google Shape;10952;p55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53;p55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9079;p49"/>
          <p:cNvSpPr/>
          <p:nvPr/>
        </p:nvSpPr>
        <p:spPr>
          <a:xfrm>
            <a:off x="887149" y="3140584"/>
            <a:ext cx="353552" cy="400188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10429;p53"/>
          <p:cNvGrpSpPr/>
          <p:nvPr/>
        </p:nvGrpSpPr>
        <p:grpSpPr>
          <a:xfrm>
            <a:off x="4762614" y="3140585"/>
            <a:ext cx="416414" cy="391458"/>
            <a:chOff x="-45664625" y="2352225"/>
            <a:chExt cx="300125" cy="263875"/>
          </a:xfrm>
          <a:solidFill>
            <a:schemeClr val="tx1"/>
          </a:solidFill>
        </p:grpSpPr>
        <p:sp>
          <p:nvSpPr>
            <p:cNvPr id="55" name="Google Shape;10430;p53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0431;p53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0432;p53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433;p53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0434;p53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0435;p53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0436;p53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2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7"/>
          <p:cNvSpPr txBox="1"/>
          <p:nvPr/>
        </p:nvSpPr>
        <p:spPr>
          <a:xfrm>
            <a:off x="546324" y="999060"/>
            <a:ext cx="16620799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700" dirty="0" smtClean="0">
                <a:uFill>
                  <a:noFill/>
                </a:uFill>
                <a:latin typeface="Baloo Bhaina 2"/>
                <a:ea typeface="Baloo Bhaina 2"/>
                <a:cs typeface="Baloo Bhaina 2"/>
                <a:sym typeface="Baloo Bhaina 2"/>
                <a:hlinkClick r:id="rId3"/>
              </a:rPr>
              <a:t> 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3"/>
              </a:rPr>
              <a:t>https://kotlinlang.org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4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4"/>
              </a:rPr>
              <a:t>://</a:t>
            </a: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4"/>
              </a:rPr>
              <a:t>developer.android.com/jetpack/compose</a:t>
            </a:r>
            <a:endParaRPr sz="1200" u="sng" dirty="0" smtClean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5"/>
              </a:rPr>
              <a:t>https://developer.android.com/jetpack/compose/navigation</a:t>
            </a:r>
            <a:endParaRPr sz="1200" u="sng" dirty="0" smtClean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6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6"/>
              </a:rPr>
              <a:t>://developer.android.com/topic/architecture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7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7"/>
              </a:rPr>
              <a:t>://developer.android.com/training/data-storage/room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8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8"/>
              </a:rPr>
              <a:t>://developer.android.com/training/data-storage/shared-preferences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9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9"/>
              </a:rPr>
              <a:t>://developer.android.com/develop/background-work/services</a:t>
            </a:r>
            <a:endParaRPr sz="1200" dirty="0"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0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0"/>
              </a:rPr>
              <a:t>://</a:t>
            </a: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0"/>
              </a:rPr>
              <a:t>www.omnicalculator.com/sports/steps-to-calories</a:t>
            </a:r>
            <a:endParaRPr lang="en"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1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1"/>
              </a:rPr>
              <a:t>://www.maine.gov/mdot/challengeme/topics/docs/2019/may/How-to-Walk-with-Proper-Form-and-Technique-for-Fitness.pdf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2"/>
              </a:rPr>
              <a:t>https://www.researchgate.net/publication/49813492_Determination_of_step_rate_thresholds_corresponding_to_physical_activity_classifications_in_adults?_tp=eyJjb250ZXh0Ijp7ImZpcnN0UGFnZSI6Il9kaXJlY3QiLCJwYWdlIjoiX2RpcmVjdCJ9fQ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755" name="Google Shape;755;p37"/>
          <p:cNvSpPr txBox="1"/>
          <p:nvPr/>
        </p:nvSpPr>
        <p:spPr>
          <a:xfrm>
            <a:off x="546324" y="137160"/>
            <a:ext cx="496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References</a:t>
            </a:r>
            <a:endParaRPr sz="4400" dirty="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13225" y="717388"/>
            <a:ext cx="34674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 smtClean="0"/>
              <a:t>Thank you!</a:t>
            </a:r>
            <a:endParaRPr dirty="0"/>
          </a:p>
        </p:txBody>
      </p:sp>
      <p:sp>
        <p:nvSpPr>
          <p:cNvPr id="762" name="Google Shape;762;p35"/>
          <p:cNvSpPr/>
          <p:nvPr/>
        </p:nvSpPr>
        <p:spPr>
          <a:xfrm>
            <a:off x="633500" y="3516175"/>
            <a:ext cx="3626700" cy="10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9484"/>
            <a:ext cx="3104016" cy="310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2"/>
          <p:cNvSpPr txBox="1">
            <a:spLocks noGrp="1"/>
          </p:cNvSpPr>
          <p:nvPr>
            <p:ph type="title"/>
          </p:nvPr>
        </p:nvSpPr>
        <p:spPr>
          <a:xfrm>
            <a:off x="720000" y="2392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Vision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1800" dirty="0"/>
          </a:p>
        </p:txBody>
      </p:sp>
      <p:sp>
        <p:nvSpPr>
          <p:cNvPr id="596" name="Google Shape;596;p12"/>
          <p:cNvSpPr txBox="1"/>
          <p:nvPr/>
        </p:nvSpPr>
        <p:spPr>
          <a:xfrm>
            <a:off x="720000" y="1080880"/>
            <a:ext cx="75321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800" dirty="0">
                <a:latin typeface="Baloo Bhaina 2"/>
                <a:ea typeface="Baloo Bhaina 2"/>
                <a:cs typeface="Baloo Bhaina 2"/>
                <a:sym typeface="Baloo Bhaina 2"/>
              </a:rPr>
              <a:t>In our increasingly fast-paced and technologically driven world, the need for a step tracking application has become more crucial than ever. </a:t>
            </a:r>
            <a:r>
              <a:rPr lang="en-GB" sz="1800" dirty="0">
                <a:latin typeface="Baloo Bhaina 2"/>
                <a:ea typeface="Baloo Bhaina 2"/>
                <a:cs typeface="Baloo Bhaina 2"/>
                <a:sym typeface="Baloo Bhaina 2"/>
              </a:rPr>
              <a:t>The rapid shift towards sedentary </a:t>
            </a:r>
            <a: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lifestyles, characterized </a:t>
            </a:r>
            <a:r>
              <a:rPr lang="en-GB" sz="1800" dirty="0">
                <a:latin typeface="Baloo Bhaina 2"/>
                <a:ea typeface="Baloo Bhaina 2"/>
                <a:cs typeface="Baloo Bhaina 2"/>
                <a:sym typeface="Baloo Bhaina 2"/>
              </a:rPr>
              <a:t>by long hours spent sitting at desks, engaging with screens, and limited </a:t>
            </a:r>
            <a: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physical activity</a:t>
            </a:r>
            <a:r>
              <a:rPr lang="en-GB" sz="1800" dirty="0">
                <a:latin typeface="Baloo Bhaina 2"/>
                <a:ea typeface="Baloo Bhaina 2"/>
                <a:cs typeface="Baloo Bhaina 2"/>
                <a:sym typeface="Baloo Bhaina 2"/>
              </a:rPr>
              <a:t>, has raised concerns about the impact on our overall health and well-being</a:t>
            </a:r>
            <a: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.</a:t>
            </a:r>
          </a:p>
          <a:p>
            <a:pPr lvl="0"/>
            <a:r>
              <a:rPr lang="en-GB" sz="1000" dirty="0">
                <a:latin typeface="Baloo Bhaina 2"/>
                <a:ea typeface="Baloo Bhaina 2"/>
                <a:cs typeface="Baloo Bhaina 2"/>
                <a:sym typeface="Baloo Bhaina 2"/>
              </a:rPr>
              <a:t> </a:t>
            </a:r>
            <a: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/>
            </a:r>
            <a:b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</a:br>
            <a:r>
              <a:rPr lang="en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The </a:t>
            </a:r>
            <a:r>
              <a:rPr lang="en" sz="1800" dirty="0">
                <a:latin typeface="Baloo Bhaina 2"/>
                <a:ea typeface="Baloo Bhaina 2"/>
                <a:cs typeface="Baloo Bhaina 2"/>
                <a:sym typeface="Baloo Bhaina 2"/>
              </a:rPr>
              <a:t>importance of maintaining an active lifestyle cannot be overstated, as regular physical activity is closely linked to various health benefits</a:t>
            </a:r>
            <a:r>
              <a:rPr lang="en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. This </a:t>
            </a:r>
            <a:r>
              <a:rPr lang="en" sz="1800" dirty="0">
                <a:latin typeface="Baloo Bhaina 2"/>
                <a:ea typeface="Baloo Bhaina 2"/>
                <a:cs typeface="Baloo Bhaina 2"/>
                <a:sym typeface="Baloo Bhaina 2"/>
              </a:rPr>
              <a:t>is where a step tracking application comes into play. By leveraging the devices, we already carry, such as smartphones , the application can provide a simple yet effective means of monitoring our daily step count. Tracking our steps serves as a tangible and measurable indicator of our physical activity levels, encouraging individuals to incorporate more movement into their daily routines. </a:t>
            </a:r>
            <a:endParaRPr sz="19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"/>
          <p:cNvSpPr txBox="1">
            <a:spLocks noGrp="1"/>
          </p:cNvSpPr>
          <p:nvPr>
            <p:ph type="title"/>
          </p:nvPr>
        </p:nvSpPr>
        <p:spPr>
          <a:xfrm>
            <a:off x="598975" y="232588"/>
            <a:ext cx="77040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Primary Goals</a:t>
            </a:r>
            <a:endParaRPr dirty="0"/>
          </a:p>
        </p:txBody>
      </p:sp>
      <p:sp>
        <p:nvSpPr>
          <p:cNvPr id="602" name="Google Shape;602;p8"/>
          <p:cNvSpPr txBox="1">
            <a:spLocks noGrp="1"/>
          </p:cNvSpPr>
          <p:nvPr>
            <p:ph type="subTitle" idx="1"/>
          </p:nvPr>
        </p:nvSpPr>
        <p:spPr>
          <a:xfrm>
            <a:off x="4368605" y="2233296"/>
            <a:ext cx="3483000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Estimate current walking/running speed as still, slow, medium or fast.</a:t>
            </a:r>
            <a:endParaRPr dirty="0"/>
          </a:p>
        </p:txBody>
      </p:sp>
      <p:sp>
        <p:nvSpPr>
          <p:cNvPr id="603" name="Google Shape;603;p8"/>
          <p:cNvSpPr txBox="1">
            <a:spLocks noGrp="1"/>
          </p:cNvSpPr>
          <p:nvPr>
            <p:ph type="subTitle" idx="2"/>
          </p:nvPr>
        </p:nvSpPr>
        <p:spPr>
          <a:xfrm>
            <a:off x="598975" y="2246338"/>
            <a:ext cx="3769628" cy="10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/>
              <a:t>Accurately </a:t>
            </a:r>
            <a:r>
              <a:rPr lang="en-GB" dirty="0"/>
              <a:t>tracking steps taken by the user. </a:t>
            </a:r>
            <a:endParaRPr lang="en-GB" dirty="0"/>
          </a:p>
        </p:txBody>
      </p:sp>
      <p:sp>
        <p:nvSpPr>
          <p:cNvPr id="604" name="Google Shape;604;p8"/>
          <p:cNvSpPr txBox="1">
            <a:spLocks noGrp="1"/>
          </p:cNvSpPr>
          <p:nvPr>
            <p:ph type="subTitle" idx="3"/>
          </p:nvPr>
        </p:nvSpPr>
        <p:spPr>
          <a:xfrm>
            <a:off x="598975" y="1687438"/>
            <a:ext cx="3483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Step tracking</a:t>
            </a:r>
            <a:endParaRPr dirty="0"/>
          </a:p>
        </p:txBody>
      </p:sp>
      <p:sp>
        <p:nvSpPr>
          <p:cNvPr id="605" name="Google Shape;605;p8"/>
          <p:cNvSpPr txBox="1">
            <a:spLocks noGrp="1"/>
          </p:cNvSpPr>
          <p:nvPr>
            <p:ph type="subTitle" idx="4"/>
          </p:nvPr>
        </p:nvSpPr>
        <p:spPr>
          <a:xfrm>
            <a:off x="4368604" y="1771950"/>
            <a:ext cx="4112455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/>
              <a:t>Current speed estimation</a:t>
            </a:r>
            <a:endParaRPr dirty="0"/>
          </a:p>
        </p:txBody>
      </p:sp>
      <p:sp>
        <p:nvSpPr>
          <p:cNvPr id="606" name="Google Shape;606;p8"/>
          <p:cNvSpPr/>
          <p:nvPr/>
        </p:nvSpPr>
        <p:spPr>
          <a:xfrm>
            <a:off x="805952" y="1379488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07" name="Google Shape;607;p8"/>
          <p:cNvSpPr/>
          <p:nvPr/>
        </p:nvSpPr>
        <p:spPr>
          <a:xfrm>
            <a:off x="4482119" y="1379488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609" name="Google Shape;609;p8"/>
          <p:cNvGrpSpPr/>
          <p:nvPr/>
        </p:nvGrpSpPr>
        <p:grpSpPr>
          <a:xfrm>
            <a:off x="805950" y="1181530"/>
            <a:ext cx="503115" cy="484164"/>
            <a:chOff x="5524200" y="2123275"/>
            <a:chExt cx="363050" cy="349375"/>
          </a:xfrm>
        </p:grpSpPr>
        <p:sp>
          <p:nvSpPr>
            <p:cNvPr id="610" name="Google Shape;610;p8"/>
            <p:cNvSpPr/>
            <p:nvPr/>
          </p:nvSpPr>
          <p:spPr>
            <a:xfrm>
              <a:off x="5524200" y="2123275"/>
              <a:ext cx="363050" cy="349375"/>
            </a:xfrm>
            <a:custGeom>
              <a:avLst/>
              <a:gdLst/>
              <a:ahLst/>
              <a:cxnLst/>
              <a:rect l="l" t="t" r="r" b="b"/>
              <a:pathLst>
                <a:path w="14522" h="13975" extrusionOk="0">
                  <a:moveTo>
                    <a:pt x="1905" y="3186"/>
                  </a:moveTo>
                  <a:cubicBezTo>
                    <a:pt x="1932" y="3186"/>
                    <a:pt x="1959" y="3188"/>
                    <a:pt x="1986" y="3193"/>
                  </a:cubicBezTo>
                  <a:lnTo>
                    <a:pt x="3817" y="3536"/>
                  </a:lnTo>
                  <a:cubicBezTo>
                    <a:pt x="4033" y="3577"/>
                    <a:pt x="4184" y="3775"/>
                    <a:pt x="4164" y="3996"/>
                  </a:cubicBezTo>
                  <a:cubicBezTo>
                    <a:pt x="4142" y="4215"/>
                    <a:pt x="3958" y="4383"/>
                    <a:pt x="3737" y="4383"/>
                  </a:cubicBezTo>
                  <a:lnTo>
                    <a:pt x="1908" y="4383"/>
                  </a:lnTo>
                  <a:cubicBezTo>
                    <a:pt x="1672" y="4383"/>
                    <a:pt x="1480" y="4192"/>
                    <a:pt x="1480" y="3957"/>
                  </a:cubicBezTo>
                  <a:cubicBezTo>
                    <a:pt x="1480" y="3631"/>
                    <a:pt x="1444" y="3443"/>
                    <a:pt x="1634" y="3284"/>
                  </a:cubicBezTo>
                  <a:cubicBezTo>
                    <a:pt x="1711" y="3220"/>
                    <a:pt x="1807" y="3186"/>
                    <a:pt x="1905" y="3186"/>
                  </a:cubicBezTo>
                  <a:close/>
                  <a:moveTo>
                    <a:pt x="10911" y="9674"/>
                  </a:moveTo>
                  <a:cubicBezTo>
                    <a:pt x="11138" y="9674"/>
                    <a:pt x="11321" y="9858"/>
                    <a:pt x="11323" y="10084"/>
                  </a:cubicBezTo>
                  <a:cubicBezTo>
                    <a:pt x="11322" y="10333"/>
                    <a:pt x="11119" y="10497"/>
                    <a:pt x="10908" y="10497"/>
                  </a:cubicBezTo>
                  <a:cubicBezTo>
                    <a:pt x="10807" y="10497"/>
                    <a:pt x="10704" y="10459"/>
                    <a:pt x="10620" y="10375"/>
                  </a:cubicBezTo>
                  <a:cubicBezTo>
                    <a:pt x="10362" y="10116"/>
                    <a:pt x="10545" y="9674"/>
                    <a:pt x="10911" y="9674"/>
                  </a:cubicBezTo>
                  <a:close/>
                  <a:moveTo>
                    <a:pt x="3161" y="7256"/>
                  </a:moveTo>
                  <a:cubicBezTo>
                    <a:pt x="3425" y="7256"/>
                    <a:pt x="3579" y="7334"/>
                    <a:pt x="9931" y="9340"/>
                  </a:cubicBezTo>
                  <a:cubicBezTo>
                    <a:pt x="9317" y="10145"/>
                    <a:pt x="9891" y="11317"/>
                    <a:pt x="10912" y="11317"/>
                  </a:cubicBezTo>
                  <a:cubicBezTo>
                    <a:pt x="11609" y="11317"/>
                    <a:pt x="12167" y="10740"/>
                    <a:pt x="12144" y="10042"/>
                  </a:cubicBezTo>
                  <a:lnTo>
                    <a:pt x="12144" y="10042"/>
                  </a:lnTo>
                  <a:cubicBezTo>
                    <a:pt x="12861" y="10332"/>
                    <a:pt x="13271" y="11088"/>
                    <a:pt x="13124" y="11846"/>
                  </a:cubicBezTo>
                  <a:cubicBezTo>
                    <a:pt x="12978" y="12605"/>
                    <a:pt x="12314" y="13152"/>
                    <a:pt x="11541" y="13152"/>
                  </a:cubicBezTo>
                  <a:lnTo>
                    <a:pt x="3093" y="13152"/>
                  </a:lnTo>
                  <a:cubicBezTo>
                    <a:pt x="2203" y="13151"/>
                    <a:pt x="1482" y="12429"/>
                    <a:pt x="1480" y="11539"/>
                  </a:cubicBezTo>
                  <a:lnTo>
                    <a:pt x="1480" y="8871"/>
                  </a:lnTo>
                  <a:cubicBezTo>
                    <a:pt x="1480" y="7944"/>
                    <a:pt x="2241" y="7257"/>
                    <a:pt x="3089" y="7257"/>
                  </a:cubicBezTo>
                  <a:cubicBezTo>
                    <a:pt x="3116" y="7257"/>
                    <a:pt x="3139" y="7256"/>
                    <a:pt x="3161" y="7256"/>
                  </a:cubicBezTo>
                  <a:close/>
                  <a:moveTo>
                    <a:pt x="12468" y="0"/>
                  </a:moveTo>
                  <a:cubicBezTo>
                    <a:pt x="12241" y="0"/>
                    <a:pt x="12057" y="183"/>
                    <a:pt x="12057" y="411"/>
                  </a:cubicBezTo>
                  <a:lnTo>
                    <a:pt x="12057" y="2192"/>
                  </a:lnTo>
                  <a:lnTo>
                    <a:pt x="8522" y="2192"/>
                  </a:lnTo>
                  <a:cubicBezTo>
                    <a:pt x="8295" y="2192"/>
                    <a:pt x="8112" y="2375"/>
                    <a:pt x="8112" y="2603"/>
                  </a:cubicBezTo>
                  <a:cubicBezTo>
                    <a:pt x="8112" y="2830"/>
                    <a:pt x="8295" y="3013"/>
                    <a:pt x="8522" y="3013"/>
                  </a:cubicBezTo>
                  <a:lnTo>
                    <a:pt x="10202" y="3013"/>
                  </a:lnTo>
                  <a:lnTo>
                    <a:pt x="9050" y="8199"/>
                  </a:lnTo>
                  <a:lnTo>
                    <a:pt x="4010" y="6607"/>
                  </a:lnTo>
                  <a:lnTo>
                    <a:pt x="3435" y="5206"/>
                  </a:lnTo>
                  <a:lnTo>
                    <a:pt x="3737" y="5206"/>
                  </a:lnTo>
                  <a:cubicBezTo>
                    <a:pt x="4383" y="5206"/>
                    <a:pt x="4923" y="4714"/>
                    <a:pt x="4982" y="4072"/>
                  </a:cubicBezTo>
                  <a:cubicBezTo>
                    <a:pt x="5042" y="3430"/>
                    <a:pt x="4603" y="2848"/>
                    <a:pt x="3968" y="2728"/>
                  </a:cubicBezTo>
                  <a:lnTo>
                    <a:pt x="2139" y="2385"/>
                  </a:lnTo>
                  <a:cubicBezTo>
                    <a:pt x="2060" y="2371"/>
                    <a:pt x="1982" y="2364"/>
                    <a:pt x="1905" y="2364"/>
                  </a:cubicBezTo>
                  <a:cubicBezTo>
                    <a:pt x="1231" y="2364"/>
                    <a:pt x="658" y="2910"/>
                    <a:pt x="658" y="3614"/>
                  </a:cubicBezTo>
                  <a:lnTo>
                    <a:pt x="658" y="3957"/>
                  </a:lnTo>
                  <a:cubicBezTo>
                    <a:pt x="659" y="4647"/>
                    <a:pt x="1218" y="5206"/>
                    <a:pt x="1908" y="5206"/>
                  </a:cubicBezTo>
                  <a:lnTo>
                    <a:pt x="2548" y="5206"/>
                  </a:lnTo>
                  <a:lnTo>
                    <a:pt x="3052" y="6434"/>
                  </a:lnTo>
                  <a:cubicBezTo>
                    <a:pt x="1793" y="6453"/>
                    <a:pt x="659" y="7479"/>
                    <a:pt x="659" y="8871"/>
                  </a:cubicBezTo>
                  <a:lnTo>
                    <a:pt x="659" y="11539"/>
                  </a:lnTo>
                  <a:cubicBezTo>
                    <a:pt x="658" y="12134"/>
                    <a:pt x="875" y="12707"/>
                    <a:pt x="1271" y="13152"/>
                  </a:cubicBezTo>
                  <a:lnTo>
                    <a:pt x="411" y="13152"/>
                  </a:lnTo>
                  <a:cubicBezTo>
                    <a:pt x="185" y="13152"/>
                    <a:pt x="1" y="13337"/>
                    <a:pt x="1" y="13563"/>
                  </a:cubicBezTo>
                  <a:cubicBezTo>
                    <a:pt x="1" y="13790"/>
                    <a:pt x="185" y="13975"/>
                    <a:pt x="411" y="13975"/>
                  </a:cubicBezTo>
                  <a:lnTo>
                    <a:pt x="13565" y="13975"/>
                  </a:lnTo>
                  <a:cubicBezTo>
                    <a:pt x="13791" y="13975"/>
                    <a:pt x="13976" y="13790"/>
                    <a:pt x="13976" y="13563"/>
                  </a:cubicBezTo>
                  <a:cubicBezTo>
                    <a:pt x="13976" y="13337"/>
                    <a:pt x="13791" y="13152"/>
                    <a:pt x="13565" y="13152"/>
                  </a:cubicBezTo>
                  <a:lnTo>
                    <a:pt x="13362" y="13152"/>
                  </a:lnTo>
                  <a:cubicBezTo>
                    <a:pt x="14522" y="11843"/>
                    <a:pt x="13966" y="9752"/>
                    <a:pt x="12273" y="9217"/>
                  </a:cubicBezTo>
                  <a:lnTo>
                    <a:pt x="9836" y="8448"/>
                  </a:lnTo>
                  <a:lnTo>
                    <a:pt x="11043" y="3013"/>
                  </a:lnTo>
                  <a:lnTo>
                    <a:pt x="12468" y="3013"/>
                  </a:lnTo>
                  <a:cubicBezTo>
                    <a:pt x="12694" y="3013"/>
                    <a:pt x="12878" y="2829"/>
                    <a:pt x="12878" y="2603"/>
                  </a:cubicBezTo>
                  <a:lnTo>
                    <a:pt x="12880" y="411"/>
                  </a:lnTo>
                  <a:cubicBezTo>
                    <a:pt x="12880" y="183"/>
                    <a:pt x="12695" y="0"/>
                    <a:pt x="12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583025" y="2338975"/>
              <a:ext cx="142475" cy="92550"/>
            </a:xfrm>
            <a:custGeom>
              <a:avLst/>
              <a:gdLst/>
              <a:ahLst/>
              <a:cxnLst/>
              <a:rect l="l" t="t" r="r" b="b"/>
              <a:pathLst>
                <a:path w="5699" h="3702" extrusionOk="0">
                  <a:moveTo>
                    <a:pt x="1784" y="825"/>
                  </a:moveTo>
                  <a:cubicBezTo>
                    <a:pt x="1890" y="825"/>
                    <a:pt x="1997" y="845"/>
                    <a:pt x="2099" y="887"/>
                  </a:cubicBezTo>
                  <a:cubicBezTo>
                    <a:pt x="2406" y="1014"/>
                    <a:pt x="2606" y="1314"/>
                    <a:pt x="2606" y="1646"/>
                  </a:cubicBezTo>
                  <a:cubicBezTo>
                    <a:pt x="2606" y="2100"/>
                    <a:pt x="2239" y="2469"/>
                    <a:pt x="1785" y="2469"/>
                  </a:cubicBezTo>
                  <a:cubicBezTo>
                    <a:pt x="1452" y="2469"/>
                    <a:pt x="1152" y="2269"/>
                    <a:pt x="1024" y="1962"/>
                  </a:cubicBezTo>
                  <a:cubicBezTo>
                    <a:pt x="897" y="1654"/>
                    <a:pt x="968" y="1301"/>
                    <a:pt x="1203" y="1066"/>
                  </a:cubicBezTo>
                  <a:cubicBezTo>
                    <a:pt x="1360" y="908"/>
                    <a:pt x="1570" y="825"/>
                    <a:pt x="1784" y="825"/>
                  </a:cubicBezTo>
                  <a:close/>
                  <a:moveTo>
                    <a:pt x="1782" y="1"/>
                  </a:moveTo>
                  <a:cubicBezTo>
                    <a:pt x="1015" y="1"/>
                    <a:pt x="341" y="536"/>
                    <a:pt x="176" y="1296"/>
                  </a:cubicBezTo>
                  <a:cubicBezTo>
                    <a:pt x="0" y="2106"/>
                    <a:pt x="454" y="2920"/>
                    <a:pt x="1233" y="3196"/>
                  </a:cubicBezTo>
                  <a:cubicBezTo>
                    <a:pt x="1414" y="3260"/>
                    <a:pt x="1599" y="3291"/>
                    <a:pt x="1782" y="3291"/>
                  </a:cubicBezTo>
                  <a:cubicBezTo>
                    <a:pt x="2388" y="3291"/>
                    <a:pt x="2964" y="2954"/>
                    <a:pt x="3251" y="2387"/>
                  </a:cubicBezTo>
                  <a:lnTo>
                    <a:pt x="4437" y="2780"/>
                  </a:lnTo>
                  <a:lnTo>
                    <a:pt x="4305" y="3156"/>
                  </a:lnTo>
                  <a:cubicBezTo>
                    <a:pt x="4231" y="3369"/>
                    <a:pt x="4343" y="3604"/>
                    <a:pt x="4558" y="3679"/>
                  </a:cubicBezTo>
                  <a:cubicBezTo>
                    <a:pt x="4602" y="3695"/>
                    <a:pt x="4648" y="3702"/>
                    <a:pt x="4693" y="3702"/>
                  </a:cubicBezTo>
                  <a:cubicBezTo>
                    <a:pt x="4862" y="3702"/>
                    <a:pt x="5021" y="3596"/>
                    <a:pt x="5080" y="3427"/>
                  </a:cubicBezTo>
                  <a:lnTo>
                    <a:pt x="5623" y="1874"/>
                  </a:lnTo>
                  <a:cubicBezTo>
                    <a:pt x="5698" y="1661"/>
                    <a:pt x="5586" y="1426"/>
                    <a:pt x="5371" y="1351"/>
                  </a:cubicBezTo>
                  <a:cubicBezTo>
                    <a:pt x="5326" y="1335"/>
                    <a:pt x="5280" y="1328"/>
                    <a:pt x="5235" y="1328"/>
                  </a:cubicBezTo>
                  <a:cubicBezTo>
                    <a:pt x="5065" y="1328"/>
                    <a:pt x="4906" y="1434"/>
                    <a:pt x="4847" y="1603"/>
                  </a:cubicBezTo>
                  <a:lnTo>
                    <a:pt x="4707" y="2004"/>
                  </a:lnTo>
                  <a:lnTo>
                    <a:pt x="3427" y="1580"/>
                  </a:lnTo>
                  <a:cubicBezTo>
                    <a:pt x="3394" y="752"/>
                    <a:pt x="2750" y="79"/>
                    <a:pt x="1926" y="7"/>
                  </a:cubicBezTo>
                  <a:cubicBezTo>
                    <a:pt x="1878" y="3"/>
                    <a:pt x="1829" y="1"/>
                    <a:pt x="1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602;p8"/>
          <p:cNvSpPr txBox="1">
            <a:spLocks/>
          </p:cNvSpPr>
          <p:nvPr/>
        </p:nvSpPr>
        <p:spPr>
          <a:xfrm>
            <a:off x="4368604" y="4188437"/>
            <a:ext cx="4379155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pPr marL="0" indent="0"/>
            <a:r>
              <a:rPr lang="en-GB" dirty="0"/>
              <a:t>Estimate calories burnt based different parameters e.g. step count, speed, height, weight &amp; gender of the user.</a:t>
            </a:r>
            <a:endParaRPr lang="en-GB" dirty="0"/>
          </a:p>
        </p:txBody>
      </p:sp>
      <p:sp>
        <p:nvSpPr>
          <p:cNvPr id="14" name="Google Shape;603;p8"/>
          <p:cNvSpPr txBox="1">
            <a:spLocks/>
          </p:cNvSpPr>
          <p:nvPr/>
        </p:nvSpPr>
        <p:spPr>
          <a:xfrm>
            <a:off x="598975" y="4186475"/>
            <a:ext cx="3483000" cy="10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pPr marL="0" indent="0"/>
            <a:r>
              <a:rPr lang="en-GB" dirty="0"/>
              <a:t>Estimate distance travelled by the </a:t>
            </a:r>
            <a:r>
              <a:rPr lang="en-GB" dirty="0" smtClean="0"/>
              <a:t>user.</a:t>
            </a:r>
            <a:endParaRPr lang="en-GB" dirty="0"/>
          </a:p>
        </p:txBody>
      </p:sp>
      <p:sp>
        <p:nvSpPr>
          <p:cNvPr id="15" name="Google Shape;604;p8"/>
          <p:cNvSpPr txBox="1">
            <a:spLocks/>
          </p:cNvSpPr>
          <p:nvPr/>
        </p:nvSpPr>
        <p:spPr>
          <a:xfrm>
            <a:off x="598974" y="3627575"/>
            <a:ext cx="3637745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 smtClean="0"/>
              <a:t>Distance travelled estimation</a:t>
            </a:r>
            <a:endParaRPr lang="en-GB" dirty="0"/>
          </a:p>
        </p:txBody>
      </p:sp>
      <p:sp>
        <p:nvSpPr>
          <p:cNvPr id="16" name="Google Shape;605;p8"/>
          <p:cNvSpPr txBox="1">
            <a:spLocks/>
          </p:cNvSpPr>
          <p:nvPr/>
        </p:nvSpPr>
        <p:spPr>
          <a:xfrm>
            <a:off x="4368605" y="3712087"/>
            <a:ext cx="3483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/>
              <a:t>Calories burnt estimation</a:t>
            </a:r>
            <a:endParaRPr lang="en-GB" dirty="0"/>
          </a:p>
        </p:txBody>
      </p:sp>
      <p:sp>
        <p:nvSpPr>
          <p:cNvPr id="17" name="Google Shape;606;p8"/>
          <p:cNvSpPr/>
          <p:nvPr/>
        </p:nvSpPr>
        <p:spPr>
          <a:xfrm>
            <a:off x="805952" y="3319625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18" name="Google Shape;607;p8"/>
          <p:cNvSpPr/>
          <p:nvPr/>
        </p:nvSpPr>
        <p:spPr>
          <a:xfrm>
            <a:off x="4482119" y="3319625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30" name="Google Shape;9027;p49"/>
          <p:cNvGrpSpPr/>
          <p:nvPr/>
        </p:nvGrpSpPr>
        <p:grpSpPr>
          <a:xfrm>
            <a:off x="805950" y="3153358"/>
            <a:ext cx="405631" cy="410122"/>
            <a:chOff x="2081650" y="2050750"/>
            <a:chExt cx="483125" cy="424625"/>
          </a:xfrm>
          <a:solidFill>
            <a:schemeClr val="tx1"/>
          </a:solidFill>
        </p:grpSpPr>
        <p:sp>
          <p:nvSpPr>
            <p:cNvPr id="31" name="Google Shape;9028;p49"/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9029;p49"/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030;p49"/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031;p49"/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032;p49"/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033;p49"/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10811;p54"/>
          <p:cNvGrpSpPr/>
          <p:nvPr/>
        </p:nvGrpSpPr>
        <p:grpSpPr>
          <a:xfrm>
            <a:off x="4532728" y="1153173"/>
            <a:ext cx="389425" cy="467821"/>
            <a:chOff x="4459350" y="2882125"/>
            <a:chExt cx="228375" cy="274350"/>
          </a:xfrm>
          <a:solidFill>
            <a:schemeClr val="tx1"/>
          </a:solidFill>
        </p:grpSpPr>
        <p:sp>
          <p:nvSpPr>
            <p:cNvPr id="38" name="Google Shape;10812;p54"/>
            <p:cNvSpPr/>
            <p:nvPr/>
          </p:nvSpPr>
          <p:spPr>
            <a:xfrm>
              <a:off x="4537175" y="3045650"/>
              <a:ext cx="15375" cy="15350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8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4"/>
                    <a:pt x="308" y="614"/>
                  </a:cubicBezTo>
                  <a:cubicBezTo>
                    <a:pt x="475" y="614"/>
                    <a:pt x="614" y="474"/>
                    <a:pt x="614" y="307"/>
                  </a:cubicBezTo>
                  <a:cubicBezTo>
                    <a:pt x="614" y="140"/>
                    <a:pt x="475" y="0"/>
                    <a:pt x="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13;p54"/>
            <p:cNvSpPr/>
            <p:nvPr/>
          </p:nvSpPr>
          <p:spPr>
            <a:xfrm>
              <a:off x="4599900" y="3045650"/>
              <a:ext cx="15350" cy="15350"/>
            </a:xfrm>
            <a:custGeom>
              <a:avLst/>
              <a:gdLst/>
              <a:ahLst/>
              <a:cxnLst/>
              <a:rect l="l" t="t" r="r" b="b"/>
              <a:pathLst>
                <a:path w="614" h="614" extrusionOk="0"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4"/>
                    <a:pt x="307" y="614"/>
                  </a:cubicBezTo>
                  <a:cubicBezTo>
                    <a:pt x="475" y="614"/>
                    <a:pt x="614" y="474"/>
                    <a:pt x="614" y="307"/>
                  </a:cubicBezTo>
                  <a:cubicBezTo>
                    <a:pt x="614" y="140"/>
                    <a:pt x="475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14;p54"/>
            <p:cNvSpPr/>
            <p:nvPr/>
          </p:nvSpPr>
          <p:spPr>
            <a:xfrm>
              <a:off x="4464700" y="2886250"/>
              <a:ext cx="223025" cy="270225"/>
            </a:xfrm>
            <a:custGeom>
              <a:avLst/>
              <a:gdLst/>
              <a:ahLst/>
              <a:cxnLst/>
              <a:rect l="l" t="t" r="r" b="b"/>
              <a:pathLst>
                <a:path w="8921" h="10809" extrusionOk="0">
                  <a:moveTo>
                    <a:pt x="921" y="773"/>
                  </a:moveTo>
                  <a:cubicBezTo>
                    <a:pt x="1757" y="1219"/>
                    <a:pt x="2398" y="1916"/>
                    <a:pt x="2788" y="2808"/>
                  </a:cubicBezTo>
                  <a:cubicBezTo>
                    <a:pt x="2900" y="3059"/>
                    <a:pt x="2956" y="3310"/>
                    <a:pt x="3039" y="3589"/>
                  </a:cubicBezTo>
                  <a:cubicBezTo>
                    <a:pt x="2538" y="3868"/>
                    <a:pt x="2175" y="4314"/>
                    <a:pt x="1924" y="4843"/>
                  </a:cubicBezTo>
                  <a:cubicBezTo>
                    <a:pt x="1534" y="4481"/>
                    <a:pt x="1255" y="4035"/>
                    <a:pt x="1060" y="3561"/>
                  </a:cubicBezTo>
                  <a:cubicBezTo>
                    <a:pt x="670" y="2641"/>
                    <a:pt x="642" y="1665"/>
                    <a:pt x="921" y="773"/>
                  </a:cubicBezTo>
                  <a:close/>
                  <a:moveTo>
                    <a:pt x="8029" y="773"/>
                  </a:moveTo>
                  <a:lnTo>
                    <a:pt x="8029" y="773"/>
                  </a:lnTo>
                  <a:cubicBezTo>
                    <a:pt x="8308" y="1665"/>
                    <a:pt x="8252" y="2641"/>
                    <a:pt x="7890" y="3561"/>
                  </a:cubicBezTo>
                  <a:cubicBezTo>
                    <a:pt x="7667" y="4035"/>
                    <a:pt x="7388" y="4481"/>
                    <a:pt x="6998" y="4843"/>
                  </a:cubicBezTo>
                  <a:cubicBezTo>
                    <a:pt x="6775" y="4314"/>
                    <a:pt x="6356" y="3868"/>
                    <a:pt x="5883" y="3589"/>
                  </a:cubicBezTo>
                  <a:cubicBezTo>
                    <a:pt x="5966" y="3310"/>
                    <a:pt x="6022" y="3031"/>
                    <a:pt x="6133" y="2808"/>
                  </a:cubicBezTo>
                  <a:cubicBezTo>
                    <a:pt x="6496" y="1944"/>
                    <a:pt x="7137" y="1219"/>
                    <a:pt x="8029" y="773"/>
                  </a:cubicBezTo>
                  <a:close/>
                  <a:moveTo>
                    <a:pt x="4545" y="3840"/>
                  </a:moveTo>
                  <a:cubicBezTo>
                    <a:pt x="5660" y="3923"/>
                    <a:pt x="6524" y="4983"/>
                    <a:pt x="6524" y="6153"/>
                  </a:cubicBezTo>
                  <a:lnTo>
                    <a:pt x="6524" y="6265"/>
                  </a:lnTo>
                  <a:cubicBezTo>
                    <a:pt x="6524" y="6655"/>
                    <a:pt x="6663" y="6990"/>
                    <a:pt x="6942" y="7352"/>
                  </a:cubicBezTo>
                  <a:cubicBezTo>
                    <a:pt x="7081" y="7547"/>
                    <a:pt x="7165" y="7742"/>
                    <a:pt x="7165" y="7937"/>
                  </a:cubicBezTo>
                  <a:cubicBezTo>
                    <a:pt x="7276" y="8300"/>
                    <a:pt x="7053" y="8662"/>
                    <a:pt x="6635" y="8941"/>
                  </a:cubicBezTo>
                  <a:cubicBezTo>
                    <a:pt x="6579" y="8774"/>
                    <a:pt x="6496" y="8578"/>
                    <a:pt x="6356" y="8383"/>
                  </a:cubicBezTo>
                  <a:cubicBezTo>
                    <a:pt x="6291" y="8302"/>
                    <a:pt x="6189" y="8259"/>
                    <a:pt x="6087" y="8259"/>
                  </a:cubicBezTo>
                  <a:cubicBezTo>
                    <a:pt x="6014" y="8259"/>
                    <a:pt x="5941" y="8281"/>
                    <a:pt x="5883" y="8328"/>
                  </a:cubicBezTo>
                  <a:cubicBezTo>
                    <a:pt x="5743" y="8439"/>
                    <a:pt x="5715" y="8634"/>
                    <a:pt x="5827" y="8774"/>
                  </a:cubicBezTo>
                  <a:cubicBezTo>
                    <a:pt x="5994" y="9024"/>
                    <a:pt x="6022" y="9275"/>
                    <a:pt x="5938" y="9470"/>
                  </a:cubicBezTo>
                  <a:cubicBezTo>
                    <a:pt x="5827" y="9693"/>
                    <a:pt x="5604" y="9861"/>
                    <a:pt x="5297" y="10000"/>
                  </a:cubicBezTo>
                  <a:lnTo>
                    <a:pt x="4712" y="9136"/>
                  </a:lnTo>
                  <a:lnTo>
                    <a:pt x="4712" y="8718"/>
                  </a:lnTo>
                  <a:lnTo>
                    <a:pt x="5241" y="8188"/>
                  </a:lnTo>
                  <a:cubicBezTo>
                    <a:pt x="5381" y="8049"/>
                    <a:pt x="5381" y="7882"/>
                    <a:pt x="5241" y="7742"/>
                  </a:cubicBezTo>
                  <a:cubicBezTo>
                    <a:pt x="5172" y="7673"/>
                    <a:pt x="5088" y="7638"/>
                    <a:pt x="5005" y="7638"/>
                  </a:cubicBezTo>
                  <a:cubicBezTo>
                    <a:pt x="4921" y="7638"/>
                    <a:pt x="4837" y="7673"/>
                    <a:pt x="4768" y="7742"/>
                  </a:cubicBezTo>
                  <a:lnTo>
                    <a:pt x="4349" y="8160"/>
                  </a:lnTo>
                  <a:lnTo>
                    <a:pt x="3931" y="7742"/>
                  </a:lnTo>
                  <a:cubicBezTo>
                    <a:pt x="3862" y="7673"/>
                    <a:pt x="3785" y="7638"/>
                    <a:pt x="3708" y="7638"/>
                  </a:cubicBezTo>
                  <a:cubicBezTo>
                    <a:pt x="3632" y="7638"/>
                    <a:pt x="3555" y="7673"/>
                    <a:pt x="3485" y="7742"/>
                  </a:cubicBezTo>
                  <a:cubicBezTo>
                    <a:pt x="3346" y="7882"/>
                    <a:pt x="3346" y="8049"/>
                    <a:pt x="3485" y="8188"/>
                  </a:cubicBezTo>
                  <a:lnTo>
                    <a:pt x="4015" y="8718"/>
                  </a:lnTo>
                  <a:lnTo>
                    <a:pt x="4015" y="9136"/>
                  </a:lnTo>
                  <a:lnTo>
                    <a:pt x="3430" y="10000"/>
                  </a:lnTo>
                  <a:cubicBezTo>
                    <a:pt x="3151" y="9889"/>
                    <a:pt x="2900" y="9693"/>
                    <a:pt x="2788" y="9470"/>
                  </a:cubicBezTo>
                  <a:cubicBezTo>
                    <a:pt x="2677" y="9275"/>
                    <a:pt x="2733" y="9024"/>
                    <a:pt x="2900" y="8774"/>
                  </a:cubicBezTo>
                  <a:cubicBezTo>
                    <a:pt x="3011" y="8634"/>
                    <a:pt x="2956" y="8439"/>
                    <a:pt x="2816" y="8328"/>
                  </a:cubicBezTo>
                  <a:cubicBezTo>
                    <a:pt x="2758" y="8281"/>
                    <a:pt x="2690" y="8259"/>
                    <a:pt x="2623" y="8259"/>
                  </a:cubicBezTo>
                  <a:cubicBezTo>
                    <a:pt x="2529" y="8259"/>
                    <a:pt x="2435" y="8302"/>
                    <a:pt x="2370" y="8383"/>
                  </a:cubicBezTo>
                  <a:cubicBezTo>
                    <a:pt x="2231" y="8578"/>
                    <a:pt x="2175" y="8774"/>
                    <a:pt x="2092" y="8941"/>
                  </a:cubicBezTo>
                  <a:cubicBezTo>
                    <a:pt x="1673" y="8662"/>
                    <a:pt x="1423" y="8328"/>
                    <a:pt x="1423" y="7937"/>
                  </a:cubicBezTo>
                  <a:cubicBezTo>
                    <a:pt x="1423" y="7742"/>
                    <a:pt x="1506" y="7519"/>
                    <a:pt x="1673" y="7352"/>
                  </a:cubicBezTo>
                  <a:cubicBezTo>
                    <a:pt x="1952" y="6990"/>
                    <a:pt x="2092" y="6655"/>
                    <a:pt x="2092" y="6265"/>
                  </a:cubicBezTo>
                  <a:lnTo>
                    <a:pt x="2092" y="6153"/>
                  </a:lnTo>
                  <a:cubicBezTo>
                    <a:pt x="2092" y="4983"/>
                    <a:pt x="2956" y="3923"/>
                    <a:pt x="4071" y="3840"/>
                  </a:cubicBezTo>
                  <a:close/>
                  <a:moveTo>
                    <a:pt x="4461" y="9749"/>
                  </a:moveTo>
                  <a:lnTo>
                    <a:pt x="4712" y="10139"/>
                  </a:lnTo>
                  <a:lnTo>
                    <a:pt x="4461" y="10139"/>
                  </a:lnTo>
                  <a:cubicBezTo>
                    <a:pt x="4405" y="10153"/>
                    <a:pt x="4363" y="10160"/>
                    <a:pt x="4325" y="10160"/>
                  </a:cubicBezTo>
                  <a:cubicBezTo>
                    <a:pt x="4287" y="10160"/>
                    <a:pt x="4252" y="10153"/>
                    <a:pt x="4210" y="10139"/>
                  </a:cubicBezTo>
                  <a:lnTo>
                    <a:pt x="4461" y="9749"/>
                  </a:lnTo>
                  <a:close/>
                  <a:moveTo>
                    <a:pt x="744" y="0"/>
                  </a:moveTo>
                  <a:cubicBezTo>
                    <a:pt x="622" y="0"/>
                    <a:pt x="510" y="68"/>
                    <a:pt x="447" y="216"/>
                  </a:cubicBezTo>
                  <a:cubicBezTo>
                    <a:pt x="1" y="1359"/>
                    <a:pt x="1" y="2641"/>
                    <a:pt x="503" y="3784"/>
                  </a:cubicBezTo>
                  <a:cubicBezTo>
                    <a:pt x="781" y="4453"/>
                    <a:pt x="1200" y="5038"/>
                    <a:pt x="1701" y="5512"/>
                  </a:cubicBezTo>
                  <a:cubicBezTo>
                    <a:pt x="1646" y="5847"/>
                    <a:pt x="1646" y="6098"/>
                    <a:pt x="1646" y="6265"/>
                  </a:cubicBezTo>
                  <a:cubicBezTo>
                    <a:pt x="1646" y="6516"/>
                    <a:pt x="1534" y="6711"/>
                    <a:pt x="1367" y="6962"/>
                  </a:cubicBezTo>
                  <a:cubicBezTo>
                    <a:pt x="1116" y="7268"/>
                    <a:pt x="1004" y="7603"/>
                    <a:pt x="1004" y="7937"/>
                  </a:cubicBezTo>
                  <a:cubicBezTo>
                    <a:pt x="1004" y="8746"/>
                    <a:pt x="1646" y="9359"/>
                    <a:pt x="2370" y="9721"/>
                  </a:cubicBezTo>
                  <a:cubicBezTo>
                    <a:pt x="2677" y="10390"/>
                    <a:pt x="3569" y="10809"/>
                    <a:pt x="4461" y="10809"/>
                  </a:cubicBezTo>
                  <a:cubicBezTo>
                    <a:pt x="5381" y="10809"/>
                    <a:pt x="6217" y="10418"/>
                    <a:pt x="6552" y="9749"/>
                  </a:cubicBezTo>
                  <a:cubicBezTo>
                    <a:pt x="6552" y="9749"/>
                    <a:pt x="6552" y="9721"/>
                    <a:pt x="6579" y="9721"/>
                  </a:cubicBezTo>
                  <a:cubicBezTo>
                    <a:pt x="7332" y="9359"/>
                    <a:pt x="7945" y="8746"/>
                    <a:pt x="7945" y="7937"/>
                  </a:cubicBezTo>
                  <a:cubicBezTo>
                    <a:pt x="7945" y="7603"/>
                    <a:pt x="7834" y="7268"/>
                    <a:pt x="7611" y="6962"/>
                  </a:cubicBezTo>
                  <a:cubicBezTo>
                    <a:pt x="7416" y="6711"/>
                    <a:pt x="7332" y="6516"/>
                    <a:pt x="7332" y="6265"/>
                  </a:cubicBezTo>
                  <a:cubicBezTo>
                    <a:pt x="7332" y="6125"/>
                    <a:pt x="7332" y="5847"/>
                    <a:pt x="7248" y="5512"/>
                  </a:cubicBezTo>
                  <a:cubicBezTo>
                    <a:pt x="7750" y="5038"/>
                    <a:pt x="8168" y="4453"/>
                    <a:pt x="8447" y="3784"/>
                  </a:cubicBezTo>
                  <a:cubicBezTo>
                    <a:pt x="8921" y="2641"/>
                    <a:pt x="8921" y="1359"/>
                    <a:pt x="8475" y="216"/>
                  </a:cubicBezTo>
                  <a:cubicBezTo>
                    <a:pt x="8412" y="68"/>
                    <a:pt x="8300" y="0"/>
                    <a:pt x="8177" y="0"/>
                  </a:cubicBezTo>
                  <a:cubicBezTo>
                    <a:pt x="8138" y="0"/>
                    <a:pt x="8097" y="7"/>
                    <a:pt x="8057" y="21"/>
                  </a:cubicBezTo>
                  <a:cubicBezTo>
                    <a:pt x="6914" y="523"/>
                    <a:pt x="5994" y="1415"/>
                    <a:pt x="5548" y="2530"/>
                  </a:cubicBezTo>
                  <a:cubicBezTo>
                    <a:pt x="5437" y="2780"/>
                    <a:pt x="5381" y="3031"/>
                    <a:pt x="5297" y="3310"/>
                  </a:cubicBezTo>
                  <a:cubicBezTo>
                    <a:pt x="5130" y="3226"/>
                    <a:pt x="4963" y="3199"/>
                    <a:pt x="4740" y="3199"/>
                  </a:cubicBezTo>
                  <a:cubicBezTo>
                    <a:pt x="4656" y="3185"/>
                    <a:pt x="4558" y="3178"/>
                    <a:pt x="4461" y="3178"/>
                  </a:cubicBezTo>
                  <a:cubicBezTo>
                    <a:pt x="4363" y="3178"/>
                    <a:pt x="4266" y="3185"/>
                    <a:pt x="4182" y="3199"/>
                  </a:cubicBezTo>
                  <a:cubicBezTo>
                    <a:pt x="4015" y="3226"/>
                    <a:pt x="3792" y="3254"/>
                    <a:pt x="3625" y="3310"/>
                  </a:cubicBezTo>
                  <a:cubicBezTo>
                    <a:pt x="3569" y="3031"/>
                    <a:pt x="3485" y="2780"/>
                    <a:pt x="3374" y="2530"/>
                  </a:cubicBezTo>
                  <a:cubicBezTo>
                    <a:pt x="2928" y="1387"/>
                    <a:pt x="2036" y="523"/>
                    <a:pt x="865" y="21"/>
                  </a:cubicBezTo>
                  <a:cubicBezTo>
                    <a:pt x="824" y="7"/>
                    <a:pt x="784" y="0"/>
                    <a:pt x="7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15;p54"/>
            <p:cNvSpPr/>
            <p:nvPr/>
          </p:nvSpPr>
          <p:spPr>
            <a:xfrm flipH="1">
              <a:off x="4459350" y="2886250"/>
              <a:ext cx="223025" cy="270225"/>
            </a:xfrm>
            <a:custGeom>
              <a:avLst/>
              <a:gdLst/>
              <a:ahLst/>
              <a:cxnLst/>
              <a:rect l="l" t="t" r="r" b="b"/>
              <a:pathLst>
                <a:path w="8921" h="10809" extrusionOk="0">
                  <a:moveTo>
                    <a:pt x="921" y="773"/>
                  </a:moveTo>
                  <a:cubicBezTo>
                    <a:pt x="1757" y="1219"/>
                    <a:pt x="2398" y="1916"/>
                    <a:pt x="2788" y="2808"/>
                  </a:cubicBezTo>
                  <a:cubicBezTo>
                    <a:pt x="2900" y="3059"/>
                    <a:pt x="2956" y="3310"/>
                    <a:pt x="3039" y="3589"/>
                  </a:cubicBezTo>
                  <a:cubicBezTo>
                    <a:pt x="2538" y="3868"/>
                    <a:pt x="2175" y="4314"/>
                    <a:pt x="1924" y="4843"/>
                  </a:cubicBezTo>
                  <a:cubicBezTo>
                    <a:pt x="1534" y="4481"/>
                    <a:pt x="1255" y="4035"/>
                    <a:pt x="1060" y="3561"/>
                  </a:cubicBezTo>
                  <a:cubicBezTo>
                    <a:pt x="670" y="2641"/>
                    <a:pt x="642" y="1665"/>
                    <a:pt x="921" y="773"/>
                  </a:cubicBezTo>
                  <a:close/>
                  <a:moveTo>
                    <a:pt x="8029" y="773"/>
                  </a:moveTo>
                  <a:lnTo>
                    <a:pt x="8029" y="773"/>
                  </a:lnTo>
                  <a:cubicBezTo>
                    <a:pt x="8308" y="1665"/>
                    <a:pt x="8252" y="2641"/>
                    <a:pt x="7890" y="3561"/>
                  </a:cubicBezTo>
                  <a:cubicBezTo>
                    <a:pt x="7667" y="4035"/>
                    <a:pt x="7388" y="4481"/>
                    <a:pt x="6998" y="4843"/>
                  </a:cubicBezTo>
                  <a:cubicBezTo>
                    <a:pt x="6775" y="4314"/>
                    <a:pt x="6356" y="3868"/>
                    <a:pt x="5883" y="3589"/>
                  </a:cubicBezTo>
                  <a:cubicBezTo>
                    <a:pt x="5966" y="3310"/>
                    <a:pt x="6022" y="3031"/>
                    <a:pt x="6133" y="2808"/>
                  </a:cubicBezTo>
                  <a:cubicBezTo>
                    <a:pt x="6496" y="1944"/>
                    <a:pt x="7137" y="1219"/>
                    <a:pt x="8029" y="773"/>
                  </a:cubicBezTo>
                  <a:close/>
                  <a:moveTo>
                    <a:pt x="4545" y="3840"/>
                  </a:moveTo>
                  <a:cubicBezTo>
                    <a:pt x="5660" y="3923"/>
                    <a:pt x="6524" y="4983"/>
                    <a:pt x="6524" y="6153"/>
                  </a:cubicBezTo>
                  <a:lnTo>
                    <a:pt x="6524" y="6265"/>
                  </a:lnTo>
                  <a:cubicBezTo>
                    <a:pt x="6524" y="6655"/>
                    <a:pt x="6663" y="6990"/>
                    <a:pt x="6942" y="7352"/>
                  </a:cubicBezTo>
                  <a:cubicBezTo>
                    <a:pt x="7081" y="7547"/>
                    <a:pt x="7165" y="7742"/>
                    <a:pt x="7165" y="7937"/>
                  </a:cubicBezTo>
                  <a:cubicBezTo>
                    <a:pt x="7276" y="8300"/>
                    <a:pt x="7053" y="8662"/>
                    <a:pt x="6635" y="8941"/>
                  </a:cubicBezTo>
                  <a:cubicBezTo>
                    <a:pt x="6579" y="8774"/>
                    <a:pt x="6496" y="8578"/>
                    <a:pt x="6356" y="8383"/>
                  </a:cubicBezTo>
                  <a:cubicBezTo>
                    <a:pt x="6291" y="8302"/>
                    <a:pt x="6189" y="8259"/>
                    <a:pt x="6087" y="8259"/>
                  </a:cubicBezTo>
                  <a:cubicBezTo>
                    <a:pt x="6014" y="8259"/>
                    <a:pt x="5941" y="8281"/>
                    <a:pt x="5883" y="8328"/>
                  </a:cubicBezTo>
                  <a:cubicBezTo>
                    <a:pt x="5743" y="8439"/>
                    <a:pt x="5715" y="8634"/>
                    <a:pt x="5827" y="8774"/>
                  </a:cubicBezTo>
                  <a:cubicBezTo>
                    <a:pt x="5994" y="9024"/>
                    <a:pt x="6022" y="9275"/>
                    <a:pt x="5938" y="9470"/>
                  </a:cubicBezTo>
                  <a:cubicBezTo>
                    <a:pt x="5827" y="9693"/>
                    <a:pt x="5604" y="9861"/>
                    <a:pt x="5297" y="10000"/>
                  </a:cubicBezTo>
                  <a:lnTo>
                    <a:pt x="4712" y="9136"/>
                  </a:lnTo>
                  <a:lnTo>
                    <a:pt x="4712" y="8718"/>
                  </a:lnTo>
                  <a:lnTo>
                    <a:pt x="5241" y="8188"/>
                  </a:lnTo>
                  <a:cubicBezTo>
                    <a:pt x="5381" y="8049"/>
                    <a:pt x="5381" y="7882"/>
                    <a:pt x="5241" y="7742"/>
                  </a:cubicBezTo>
                  <a:cubicBezTo>
                    <a:pt x="5172" y="7673"/>
                    <a:pt x="5088" y="7638"/>
                    <a:pt x="5005" y="7638"/>
                  </a:cubicBezTo>
                  <a:cubicBezTo>
                    <a:pt x="4921" y="7638"/>
                    <a:pt x="4837" y="7673"/>
                    <a:pt x="4768" y="7742"/>
                  </a:cubicBezTo>
                  <a:lnTo>
                    <a:pt x="4349" y="8160"/>
                  </a:lnTo>
                  <a:lnTo>
                    <a:pt x="3931" y="7742"/>
                  </a:lnTo>
                  <a:cubicBezTo>
                    <a:pt x="3862" y="7673"/>
                    <a:pt x="3785" y="7638"/>
                    <a:pt x="3708" y="7638"/>
                  </a:cubicBezTo>
                  <a:cubicBezTo>
                    <a:pt x="3632" y="7638"/>
                    <a:pt x="3555" y="7673"/>
                    <a:pt x="3485" y="7742"/>
                  </a:cubicBezTo>
                  <a:cubicBezTo>
                    <a:pt x="3346" y="7882"/>
                    <a:pt x="3346" y="8049"/>
                    <a:pt x="3485" y="8188"/>
                  </a:cubicBezTo>
                  <a:lnTo>
                    <a:pt x="4015" y="8718"/>
                  </a:lnTo>
                  <a:lnTo>
                    <a:pt x="4015" y="9136"/>
                  </a:lnTo>
                  <a:lnTo>
                    <a:pt x="3430" y="10000"/>
                  </a:lnTo>
                  <a:cubicBezTo>
                    <a:pt x="3151" y="9889"/>
                    <a:pt x="2900" y="9693"/>
                    <a:pt x="2788" y="9470"/>
                  </a:cubicBezTo>
                  <a:cubicBezTo>
                    <a:pt x="2677" y="9275"/>
                    <a:pt x="2733" y="9024"/>
                    <a:pt x="2900" y="8774"/>
                  </a:cubicBezTo>
                  <a:cubicBezTo>
                    <a:pt x="3011" y="8634"/>
                    <a:pt x="2956" y="8439"/>
                    <a:pt x="2816" y="8328"/>
                  </a:cubicBezTo>
                  <a:cubicBezTo>
                    <a:pt x="2758" y="8281"/>
                    <a:pt x="2690" y="8259"/>
                    <a:pt x="2623" y="8259"/>
                  </a:cubicBezTo>
                  <a:cubicBezTo>
                    <a:pt x="2529" y="8259"/>
                    <a:pt x="2435" y="8302"/>
                    <a:pt x="2370" y="8383"/>
                  </a:cubicBezTo>
                  <a:cubicBezTo>
                    <a:pt x="2231" y="8578"/>
                    <a:pt x="2175" y="8774"/>
                    <a:pt x="2092" y="8941"/>
                  </a:cubicBezTo>
                  <a:cubicBezTo>
                    <a:pt x="1673" y="8662"/>
                    <a:pt x="1423" y="8328"/>
                    <a:pt x="1423" y="7937"/>
                  </a:cubicBezTo>
                  <a:cubicBezTo>
                    <a:pt x="1423" y="7742"/>
                    <a:pt x="1506" y="7519"/>
                    <a:pt x="1673" y="7352"/>
                  </a:cubicBezTo>
                  <a:cubicBezTo>
                    <a:pt x="1952" y="6990"/>
                    <a:pt x="2092" y="6655"/>
                    <a:pt x="2092" y="6265"/>
                  </a:cubicBezTo>
                  <a:lnTo>
                    <a:pt x="2092" y="6153"/>
                  </a:lnTo>
                  <a:cubicBezTo>
                    <a:pt x="2092" y="4983"/>
                    <a:pt x="2956" y="3923"/>
                    <a:pt x="4071" y="3840"/>
                  </a:cubicBezTo>
                  <a:close/>
                  <a:moveTo>
                    <a:pt x="4461" y="9749"/>
                  </a:moveTo>
                  <a:lnTo>
                    <a:pt x="4712" y="10139"/>
                  </a:lnTo>
                  <a:lnTo>
                    <a:pt x="4461" y="10139"/>
                  </a:lnTo>
                  <a:cubicBezTo>
                    <a:pt x="4405" y="10153"/>
                    <a:pt x="4363" y="10160"/>
                    <a:pt x="4325" y="10160"/>
                  </a:cubicBezTo>
                  <a:cubicBezTo>
                    <a:pt x="4287" y="10160"/>
                    <a:pt x="4252" y="10153"/>
                    <a:pt x="4210" y="10139"/>
                  </a:cubicBezTo>
                  <a:lnTo>
                    <a:pt x="4461" y="9749"/>
                  </a:lnTo>
                  <a:close/>
                  <a:moveTo>
                    <a:pt x="744" y="0"/>
                  </a:moveTo>
                  <a:cubicBezTo>
                    <a:pt x="622" y="0"/>
                    <a:pt x="510" y="68"/>
                    <a:pt x="447" y="216"/>
                  </a:cubicBezTo>
                  <a:cubicBezTo>
                    <a:pt x="1" y="1359"/>
                    <a:pt x="1" y="2641"/>
                    <a:pt x="503" y="3784"/>
                  </a:cubicBezTo>
                  <a:cubicBezTo>
                    <a:pt x="781" y="4453"/>
                    <a:pt x="1200" y="5038"/>
                    <a:pt x="1701" y="5512"/>
                  </a:cubicBezTo>
                  <a:cubicBezTo>
                    <a:pt x="1646" y="5847"/>
                    <a:pt x="1646" y="6098"/>
                    <a:pt x="1646" y="6265"/>
                  </a:cubicBezTo>
                  <a:cubicBezTo>
                    <a:pt x="1646" y="6516"/>
                    <a:pt x="1534" y="6711"/>
                    <a:pt x="1367" y="6962"/>
                  </a:cubicBezTo>
                  <a:cubicBezTo>
                    <a:pt x="1116" y="7268"/>
                    <a:pt x="1004" y="7603"/>
                    <a:pt x="1004" y="7937"/>
                  </a:cubicBezTo>
                  <a:cubicBezTo>
                    <a:pt x="1004" y="8746"/>
                    <a:pt x="1646" y="9359"/>
                    <a:pt x="2370" y="9721"/>
                  </a:cubicBezTo>
                  <a:cubicBezTo>
                    <a:pt x="2677" y="10390"/>
                    <a:pt x="3569" y="10809"/>
                    <a:pt x="4461" y="10809"/>
                  </a:cubicBezTo>
                  <a:cubicBezTo>
                    <a:pt x="5381" y="10809"/>
                    <a:pt x="6217" y="10418"/>
                    <a:pt x="6552" y="9749"/>
                  </a:cubicBezTo>
                  <a:cubicBezTo>
                    <a:pt x="6552" y="9749"/>
                    <a:pt x="6552" y="9721"/>
                    <a:pt x="6579" y="9721"/>
                  </a:cubicBezTo>
                  <a:cubicBezTo>
                    <a:pt x="7332" y="9359"/>
                    <a:pt x="7945" y="8746"/>
                    <a:pt x="7945" y="7937"/>
                  </a:cubicBezTo>
                  <a:cubicBezTo>
                    <a:pt x="7945" y="7603"/>
                    <a:pt x="7834" y="7268"/>
                    <a:pt x="7611" y="6962"/>
                  </a:cubicBezTo>
                  <a:cubicBezTo>
                    <a:pt x="7416" y="6711"/>
                    <a:pt x="7332" y="6516"/>
                    <a:pt x="7332" y="6265"/>
                  </a:cubicBezTo>
                  <a:cubicBezTo>
                    <a:pt x="7332" y="6125"/>
                    <a:pt x="7332" y="5847"/>
                    <a:pt x="7248" y="5512"/>
                  </a:cubicBezTo>
                  <a:cubicBezTo>
                    <a:pt x="7750" y="5038"/>
                    <a:pt x="8168" y="4453"/>
                    <a:pt x="8447" y="3784"/>
                  </a:cubicBezTo>
                  <a:cubicBezTo>
                    <a:pt x="8921" y="2641"/>
                    <a:pt x="8921" y="1359"/>
                    <a:pt x="8475" y="216"/>
                  </a:cubicBezTo>
                  <a:cubicBezTo>
                    <a:pt x="8412" y="68"/>
                    <a:pt x="8300" y="0"/>
                    <a:pt x="8177" y="0"/>
                  </a:cubicBezTo>
                  <a:cubicBezTo>
                    <a:pt x="8138" y="0"/>
                    <a:pt x="8097" y="7"/>
                    <a:pt x="8057" y="21"/>
                  </a:cubicBezTo>
                  <a:cubicBezTo>
                    <a:pt x="6914" y="523"/>
                    <a:pt x="5994" y="1415"/>
                    <a:pt x="5548" y="2530"/>
                  </a:cubicBezTo>
                  <a:cubicBezTo>
                    <a:pt x="5437" y="2780"/>
                    <a:pt x="5381" y="3031"/>
                    <a:pt x="5297" y="3310"/>
                  </a:cubicBezTo>
                  <a:cubicBezTo>
                    <a:pt x="5130" y="3226"/>
                    <a:pt x="4963" y="3199"/>
                    <a:pt x="4740" y="3199"/>
                  </a:cubicBezTo>
                  <a:cubicBezTo>
                    <a:pt x="4656" y="3185"/>
                    <a:pt x="4558" y="3178"/>
                    <a:pt x="4461" y="3178"/>
                  </a:cubicBezTo>
                  <a:cubicBezTo>
                    <a:pt x="4363" y="3178"/>
                    <a:pt x="4266" y="3185"/>
                    <a:pt x="4182" y="3199"/>
                  </a:cubicBezTo>
                  <a:cubicBezTo>
                    <a:pt x="4015" y="3226"/>
                    <a:pt x="3792" y="3254"/>
                    <a:pt x="3625" y="3310"/>
                  </a:cubicBezTo>
                  <a:cubicBezTo>
                    <a:pt x="3569" y="3031"/>
                    <a:pt x="3485" y="2780"/>
                    <a:pt x="3374" y="2530"/>
                  </a:cubicBezTo>
                  <a:cubicBezTo>
                    <a:pt x="2928" y="1387"/>
                    <a:pt x="2036" y="523"/>
                    <a:pt x="865" y="21"/>
                  </a:cubicBezTo>
                  <a:cubicBezTo>
                    <a:pt x="824" y="7"/>
                    <a:pt x="784" y="0"/>
                    <a:pt x="7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16;p54"/>
            <p:cNvSpPr/>
            <p:nvPr/>
          </p:nvSpPr>
          <p:spPr>
            <a:xfrm rot="-537108">
              <a:off x="4468759" y="2883937"/>
              <a:ext cx="24732" cy="18476"/>
            </a:xfrm>
            <a:custGeom>
              <a:avLst/>
              <a:gdLst/>
              <a:ahLst/>
              <a:cxnLst/>
              <a:rect l="l" t="t" r="r" b="b"/>
              <a:pathLst>
                <a:path w="1081" h="721" extrusionOk="0">
                  <a:moveTo>
                    <a:pt x="17" y="657"/>
                  </a:moveTo>
                  <a:cubicBezTo>
                    <a:pt x="-46" y="550"/>
                    <a:pt x="128" y="70"/>
                    <a:pt x="303" y="14"/>
                  </a:cubicBezTo>
                  <a:cubicBezTo>
                    <a:pt x="478" y="-41"/>
                    <a:pt x="1002" y="217"/>
                    <a:pt x="1065" y="324"/>
                  </a:cubicBezTo>
                  <a:cubicBezTo>
                    <a:pt x="1129" y="431"/>
                    <a:pt x="859" y="602"/>
                    <a:pt x="684" y="657"/>
                  </a:cubicBezTo>
                  <a:cubicBezTo>
                    <a:pt x="509" y="713"/>
                    <a:pt x="81" y="764"/>
                    <a:pt x="17" y="6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17;p54"/>
            <p:cNvSpPr/>
            <p:nvPr/>
          </p:nvSpPr>
          <p:spPr>
            <a:xfrm rot="537108" flipH="1">
              <a:off x="4653897" y="2883937"/>
              <a:ext cx="24732" cy="18476"/>
            </a:xfrm>
            <a:custGeom>
              <a:avLst/>
              <a:gdLst/>
              <a:ahLst/>
              <a:cxnLst/>
              <a:rect l="l" t="t" r="r" b="b"/>
              <a:pathLst>
                <a:path w="1081" h="721" extrusionOk="0">
                  <a:moveTo>
                    <a:pt x="17" y="657"/>
                  </a:moveTo>
                  <a:cubicBezTo>
                    <a:pt x="-46" y="550"/>
                    <a:pt x="128" y="70"/>
                    <a:pt x="303" y="14"/>
                  </a:cubicBezTo>
                  <a:cubicBezTo>
                    <a:pt x="478" y="-41"/>
                    <a:pt x="1002" y="217"/>
                    <a:pt x="1065" y="324"/>
                  </a:cubicBezTo>
                  <a:cubicBezTo>
                    <a:pt x="1129" y="431"/>
                    <a:pt x="859" y="602"/>
                    <a:pt x="684" y="657"/>
                  </a:cubicBezTo>
                  <a:cubicBezTo>
                    <a:pt x="509" y="713"/>
                    <a:pt x="81" y="764"/>
                    <a:pt x="17" y="6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9766;p51"/>
          <p:cNvGrpSpPr/>
          <p:nvPr/>
        </p:nvGrpSpPr>
        <p:grpSpPr>
          <a:xfrm>
            <a:off x="4581610" y="3109208"/>
            <a:ext cx="433577" cy="420834"/>
            <a:chOff x="1413250" y="2680675"/>
            <a:chExt cx="297750" cy="297525"/>
          </a:xfrm>
          <a:solidFill>
            <a:schemeClr val="tx1"/>
          </a:solidFill>
        </p:grpSpPr>
        <p:sp>
          <p:nvSpPr>
            <p:cNvPr id="45" name="Google Shape;9767;p51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9768;p51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9769;p51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770;p51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"/>
          <p:cNvSpPr/>
          <p:nvPr/>
        </p:nvSpPr>
        <p:spPr>
          <a:xfrm>
            <a:off x="5" y="0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17" name="Google Shape;617;p7"/>
          <p:cNvSpPr txBox="1">
            <a:spLocks noGrp="1"/>
          </p:cNvSpPr>
          <p:nvPr>
            <p:ph type="title"/>
          </p:nvPr>
        </p:nvSpPr>
        <p:spPr>
          <a:xfrm>
            <a:off x="713200" y="389400"/>
            <a:ext cx="40662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Project Objective </a:t>
            </a:r>
            <a:endParaRPr/>
          </a:p>
        </p:txBody>
      </p:sp>
      <p:sp>
        <p:nvSpPr>
          <p:cNvPr id="618" name="Google Shape;618;p7"/>
          <p:cNvSpPr txBox="1">
            <a:spLocks noGrp="1"/>
          </p:cNvSpPr>
          <p:nvPr>
            <p:ph type="subTitle" idx="1"/>
          </p:nvPr>
        </p:nvSpPr>
        <p:spPr>
          <a:xfrm>
            <a:off x="402900" y="1278600"/>
            <a:ext cx="43377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500" b="1" dirty="0"/>
              <a:t>Empower users with data and insights</a:t>
            </a:r>
            <a:r>
              <a:rPr lang="en" sz="1500" dirty="0"/>
              <a:t>: Help users understand their daily activity levels and calorie expenditure through accurate tracking and insightful analysis.</a:t>
            </a:r>
            <a:endParaRPr sz="15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 b="1" dirty="0"/>
              <a:t>Promote active lifestyles</a:t>
            </a:r>
            <a:r>
              <a:rPr lang="en" sz="1500" dirty="0"/>
              <a:t>: Motivate users to increase their daily steps and engage in activities that contribute to a healthy lifestyle.</a:t>
            </a:r>
            <a:endParaRPr sz="15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 b="1" dirty="0"/>
              <a:t>Support weight management goals: </a:t>
            </a:r>
            <a:r>
              <a:rPr lang="en" sz="1500" dirty="0"/>
              <a:t>Assist users in tracking their </a:t>
            </a:r>
            <a:r>
              <a:rPr lang="en" sz="1500" dirty="0" smtClean="0"/>
              <a:t>calories expenditure</a:t>
            </a:r>
            <a:r>
              <a:rPr lang="en" sz="1500" dirty="0"/>
              <a:t>, aiding in weight management or fitness goals.</a:t>
            </a:r>
            <a:endParaRPr sz="1500" dirty="0"/>
          </a:p>
        </p:txBody>
      </p:sp>
      <p:grpSp>
        <p:nvGrpSpPr>
          <p:cNvPr id="619" name="Google Shape;619;p7"/>
          <p:cNvGrpSpPr/>
          <p:nvPr/>
        </p:nvGrpSpPr>
        <p:grpSpPr>
          <a:xfrm>
            <a:off x="4931350" y="-553500"/>
            <a:ext cx="3005175" cy="6250500"/>
            <a:chOff x="4931350" y="-553500"/>
            <a:chExt cx="3005175" cy="6250500"/>
          </a:xfrm>
        </p:grpSpPr>
        <p:grpSp>
          <p:nvGrpSpPr>
            <p:cNvPr id="620" name="Google Shape;620;p7"/>
            <p:cNvGrpSpPr/>
            <p:nvPr/>
          </p:nvGrpSpPr>
          <p:grpSpPr>
            <a:xfrm>
              <a:off x="5853000" y="-553500"/>
              <a:ext cx="2083525" cy="6250500"/>
              <a:chOff x="5853000" y="0"/>
              <a:chExt cx="2083525" cy="6250500"/>
            </a:xfrm>
          </p:grpSpPr>
          <p:grpSp>
            <p:nvGrpSpPr>
              <p:cNvPr id="621" name="Google Shape;621;p7"/>
              <p:cNvGrpSpPr/>
              <p:nvPr/>
            </p:nvGrpSpPr>
            <p:grpSpPr>
              <a:xfrm>
                <a:off x="5853000" y="0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622" name="Google Shape;622;p7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7" name="Google Shape;627;p7"/>
              <p:cNvGrpSpPr/>
              <p:nvPr/>
            </p:nvGrpSpPr>
            <p:grpSpPr>
              <a:xfrm>
                <a:off x="5853000" y="2083500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628" name="Google Shape;628;p7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3" name="Google Shape;633;p7"/>
              <p:cNvGrpSpPr/>
              <p:nvPr/>
            </p:nvGrpSpPr>
            <p:grpSpPr>
              <a:xfrm>
                <a:off x="5853000" y="4167000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634" name="Google Shape;634;p7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7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7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7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39" name="Google Shape;639;p7"/>
            <p:cNvSpPr/>
            <p:nvPr/>
          </p:nvSpPr>
          <p:spPr>
            <a:xfrm>
              <a:off x="4931350" y="87415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Project Features</a:t>
            </a:r>
            <a:endParaRPr dirty="0"/>
          </a:p>
        </p:txBody>
      </p:sp>
      <p:sp>
        <p:nvSpPr>
          <p:cNvPr id="645" name="Google Shape;645;p18"/>
          <p:cNvSpPr txBox="1">
            <a:spLocks noGrp="1"/>
          </p:cNvSpPr>
          <p:nvPr>
            <p:ph type="subTitle" idx="1"/>
          </p:nvPr>
        </p:nvSpPr>
        <p:spPr>
          <a:xfrm>
            <a:off x="2201479" y="3665895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dirty="0" smtClean="0"/>
              <a:t>Daily step goal</a:t>
            </a:r>
            <a:endParaRPr dirty="0"/>
          </a:p>
        </p:txBody>
      </p:sp>
      <p:sp>
        <p:nvSpPr>
          <p:cNvPr id="646" name="Google Shape;646;p18"/>
          <p:cNvSpPr txBox="1">
            <a:spLocks noGrp="1"/>
          </p:cNvSpPr>
          <p:nvPr>
            <p:ph type="subTitle" idx="2"/>
          </p:nvPr>
        </p:nvSpPr>
        <p:spPr>
          <a:xfrm>
            <a:off x="2201480" y="314654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 smtClean="0"/>
              <a:t>Set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 smtClean="0"/>
              <a:t>Goals</a:t>
            </a:r>
            <a:endParaRPr sz="2000" dirty="0"/>
          </a:p>
        </p:txBody>
      </p:sp>
      <p:sp>
        <p:nvSpPr>
          <p:cNvPr id="647" name="Google Shape;647;p18"/>
          <p:cNvSpPr txBox="1">
            <a:spLocks noGrp="1"/>
          </p:cNvSpPr>
          <p:nvPr>
            <p:ph type="subTitle" idx="3"/>
          </p:nvPr>
        </p:nvSpPr>
        <p:spPr>
          <a:xfrm>
            <a:off x="266429" y="3665920"/>
            <a:ext cx="18987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dirty="0" smtClean="0"/>
              <a:t>Immediate feedback</a:t>
            </a:r>
            <a:endParaRPr dirty="0"/>
          </a:p>
        </p:txBody>
      </p:sp>
      <p:sp>
        <p:nvSpPr>
          <p:cNvPr id="648" name="Google Shape;648;p18"/>
          <p:cNvSpPr txBox="1">
            <a:spLocks noGrp="1"/>
          </p:cNvSpPr>
          <p:nvPr>
            <p:ph type="subTitle" idx="4"/>
          </p:nvPr>
        </p:nvSpPr>
        <p:spPr>
          <a:xfrm>
            <a:off x="266429" y="3146570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/>
              <a:t>Real-Time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/>
              <a:t>Updates</a:t>
            </a:r>
            <a:endParaRPr sz="2000" dirty="0"/>
          </a:p>
        </p:txBody>
      </p:sp>
      <p:sp>
        <p:nvSpPr>
          <p:cNvPr id="649" name="Google Shape;649;p18"/>
          <p:cNvSpPr txBox="1">
            <a:spLocks noGrp="1"/>
          </p:cNvSpPr>
          <p:nvPr>
            <p:ph type="subTitle" idx="5"/>
          </p:nvPr>
        </p:nvSpPr>
        <p:spPr>
          <a:xfrm>
            <a:off x="4429319" y="3665920"/>
            <a:ext cx="18987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dirty="0" smtClean="0"/>
              <a:t>Using foreground service</a:t>
            </a:r>
            <a:endParaRPr dirty="0"/>
          </a:p>
        </p:txBody>
      </p:sp>
      <p:sp>
        <p:nvSpPr>
          <p:cNvPr id="650" name="Google Shape;650;p18"/>
          <p:cNvSpPr txBox="1">
            <a:spLocks noGrp="1"/>
          </p:cNvSpPr>
          <p:nvPr>
            <p:ph type="subTitle" idx="6"/>
          </p:nvPr>
        </p:nvSpPr>
        <p:spPr>
          <a:xfrm>
            <a:off x="4429308" y="3146570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 smtClean="0"/>
              <a:t>Background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 smtClean="0"/>
              <a:t>Processing</a:t>
            </a:r>
            <a:endParaRPr sz="2000" dirty="0"/>
          </a:p>
        </p:txBody>
      </p:sp>
      <p:sp>
        <p:nvSpPr>
          <p:cNvPr id="651" name="Google Shape;651;p18"/>
          <p:cNvSpPr txBox="1">
            <a:spLocks noGrp="1"/>
          </p:cNvSpPr>
          <p:nvPr>
            <p:ph type="subTitle" idx="7"/>
          </p:nvPr>
        </p:nvSpPr>
        <p:spPr>
          <a:xfrm>
            <a:off x="2201170" y="2049234"/>
            <a:ext cx="2227778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n-GB" dirty="0" smtClean="0"/>
              <a:t>Still</a:t>
            </a:r>
            <a:r>
              <a:rPr lang="en-GB" dirty="0"/>
              <a:t>, slow, medium or </a:t>
            </a:r>
            <a:r>
              <a:rPr lang="en-GB" dirty="0" smtClean="0"/>
              <a:t>fast</a:t>
            </a:r>
            <a:endParaRPr lang="en-GB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dirty="0"/>
          </a:p>
        </p:txBody>
      </p:sp>
      <p:sp>
        <p:nvSpPr>
          <p:cNvPr id="652" name="Google Shape;652;p18"/>
          <p:cNvSpPr txBox="1">
            <a:spLocks noGrp="1"/>
          </p:cNvSpPr>
          <p:nvPr>
            <p:ph type="subTitle" idx="8"/>
          </p:nvPr>
        </p:nvSpPr>
        <p:spPr>
          <a:xfrm>
            <a:off x="2201480" y="1316583"/>
            <a:ext cx="18987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2000" dirty="0" smtClean="0"/>
              <a:t>Current </a:t>
            </a:r>
            <a:r>
              <a:rPr lang="en-GB" sz="2000" dirty="0"/>
              <a:t>speed </a:t>
            </a:r>
            <a:r>
              <a:rPr lang="en-GB" sz="2000" dirty="0" smtClean="0"/>
              <a:t>estimation</a:t>
            </a:r>
            <a:endParaRPr lang="en-GB" sz="2000" dirty="0"/>
          </a:p>
        </p:txBody>
      </p:sp>
      <p:sp>
        <p:nvSpPr>
          <p:cNvPr id="653" name="Google Shape;653;p18"/>
          <p:cNvSpPr txBox="1">
            <a:spLocks noGrp="1"/>
          </p:cNvSpPr>
          <p:nvPr>
            <p:ph type="subTitle" idx="9"/>
          </p:nvPr>
        </p:nvSpPr>
        <p:spPr>
          <a:xfrm>
            <a:off x="266120" y="2049259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dirty="0" smtClean="0"/>
              <a:t>Using device’s sensor</a:t>
            </a:r>
            <a:endParaRPr dirty="0"/>
          </a:p>
        </p:txBody>
      </p:sp>
      <p:sp>
        <p:nvSpPr>
          <p:cNvPr id="654" name="Google Shape;654;p18"/>
          <p:cNvSpPr txBox="1">
            <a:spLocks noGrp="1"/>
          </p:cNvSpPr>
          <p:nvPr>
            <p:ph type="subTitle" idx="13"/>
          </p:nvPr>
        </p:nvSpPr>
        <p:spPr>
          <a:xfrm>
            <a:off x="266120" y="1316583"/>
            <a:ext cx="18987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/>
              <a:t>Accurate Step Tracking</a:t>
            </a:r>
            <a:endParaRPr sz="2000" dirty="0"/>
          </a:p>
        </p:txBody>
      </p:sp>
      <p:sp>
        <p:nvSpPr>
          <p:cNvPr id="655" name="Google Shape;655;p18"/>
          <p:cNvSpPr txBox="1">
            <a:spLocks noGrp="1"/>
          </p:cNvSpPr>
          <p:nvPr>
            <p:ph type="subTitle" idx="14"/>
          </p:nvPr>
        </p:nvSpPr>
        <p:spPr>
          <a:xfrm>
            <a:off x="4428998" y="2049259"/>
            <a:ext cx="2227418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Based on steps taken, height, weight, gender etc.</a:t>
            </a:r>
            <a:endParaRPr lang="en-GB"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ubTitle" idx="15"/>
          </p:nvPr>
        </p:nvSpPr>
        <p:spPr>
          <a:xfrm>
            <a:off x="4428948" y="1529883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/>
              <a:t>Calorie Burn </a:t>
            </a:r>
            <a:r>
              <a:rPr lang="en" sz="2000" dirty="0" smtClean="0"/>
              <a:t>Estimation</a:t>
            </a:r>
            <a:endParaRPr sz="2000" dirty="0"/>
          </a:p>
        </p:txBody>
      </p:sp>
      <p:sp>
        <p:nvSpPr>
          <p:cNvPr id="657" name="Google Shape;657;p18"/>
          <p:cNvSpPr txBox="1">
            <a:spLocks noGrp="1"/>
          </p:cNvSpPr>
          <p:nvPr>
            <p:ph type="subTitle" idx="16"/>
          </p:nvPr>
        </p:nvSpPr>
        <p:spPr>
          <a:xfrm>
            <a:off x="6446794" y="3662162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D</a:t>
            </a:r>
            <a:r>
              <a:rPr lang="en" dirty="0" smtClean="0"/>
              <a:t>istance travelled or calories burnt over week or month</a:t>
            </a:r>
            <a:endParaRPr dirty="0"/>
          </a:p>
        </p:txBody>
      </p:sp>
      <p:sp>
        <p:nvSpPr>
          <p:cNvPr id="658" name="Google Shape;658;p18"/>
          <p:cNvSpPr txBox="1">
            <a:spLocks noGrp="1"/>
          </p:cNvSpPr>
          <p:nvPr>
            <p:ph type="subTitle" idx="17"/>
          </p:nvPr>
        </p:nvSpPr>
        <p:spPr>
          <a:xfrm>
            <a:off x="6446821" y="3142814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/>
              <a:t>Weekly/Monthly Analytics</a:t>
            </a:r>
            <a:endParaRPr sz="2000" dirty="0"/>
          </a:p>
        </p:txBody>
      </p:sp>
      <p:sp>
        <p:nvSpPr>
          <p:cNvPr id="659" name="Google Shape;659;p18"/>
          <p:cNvSpPr txBox="1">
            <a:spLocks noGrp="1"/>
          </p:cNvSpPr>
          <p:nvPr>
            <p:ph type="subTitle" idx="18"/>
          </p:nvPr>
        </p:nvSpPr>
        <p:spPr>
          <a:xfrm>
            <a:off x="6693143" y="2045494"/>
            <a:ext cx="2082177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/>
              <a:t>Overall travel distance</a:t>
            </a:r>
            <a:endParaRPr dirty="0"/>
          </a:p>
        </p:txBody>
      </p:sp>
      <p:sp>
        <p:nvSpPr>
          <p:cNvPr id="660" name="Google Shape;660;p18"/>
          <p:cNvSpPr txBox="1">
            <a:spLocks noGrp="1"/>
          </p:cNvSpPr>
          <p:nvPr>
            <p:ph type="subTitle" idx="19"/>
          </p:nvPr>
        </p:nvSpPr>
        <p:spPr>
          <a:xfrm>
            <a:off x="6693126" y="1511447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2000" dirty="0" smtClean="0"/>
              <a:t>Distance Estimation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 smtClean="0"/>
              <a:t>Use Case</a:t>
            </a:r>
            <a:endParaRPr dirty="0"/>
          </a:p>
        </p:txBody>
      </p:sp>
      <p:pic>
        <p:nvPicPr>
          <p:cNvPr id="667" name="Google Shape;6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301" y="-64662"/>
            <a:ext cx="3707397" cy="520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"/>
          <p:cNvSpPr txBox="1">
            <a:spLocks noGrp="1"/>
          </p:cNvSpPr>
          <p:nvPr>
            <p:ph type="title"/>
          </p:nvPr>
        </p:nvSpPr>
        <p:spPr>
          <a:xfrm>
            <a:off x="982200" y="454675"/>
            <a:ext cx="62346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673" name="Google Shape;673;p34"/>
          <p:cNvSpPr txBox="1">
            <a:spLocks noGrp="1"/>
          </p:cNvSpPr>
          <p:nvPr>
            <p:ph type="body" idx="1"/>
          </p:nvPr>
        </p:nvSpPr>
        <p:spPr>
          <a:xfrm>
            <a:off x="982200" y="1162375"/>
            <a:ext cx="7392600" cy="3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Fitness Enthusiasts</a:t>
            </a:r>
            <a:r>
              <a:rPr lang="en" sz="1600" dirty="0"/>
              <a:t>: People who are actively engaged in regular exercise and fitness routines, aiming to optimize their workouts and achieve specific health goals.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Athletes</a:t>
            </a:r>
            <a:r>
              <a:rPr lang="en" sz="1600" b="1" dirty="0" smtClean="0"/>
              <a:t>: </a:t>
            </a:r>
            <a:r>
              <a:rPr lang="en" sz="1600" dirty="0" smtClean="0"/>
              <a:t>Sports </a:t>
            </a:r>
            <a:r>
              <a:rPr lang="en" sz="1600" dirty="0"/>
              <a:t>professionals and enthusiasts who want to track and analyze their training sessions for performance enhancement.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Health-Conscious Individuals:</a:t>
            </a:r>
            <a:r>
              <a:rPr lang="en" sz="1600" dirty="0"/>
              <a:t> Those who prioritize overall health and wellness, seeking tools to monitor and improve their daily physical activity levels.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Seniors</a:t>
            </a:r>
            <a:r>
              <a:rPr lang="en" sz="1600" dirty="0" smtClean="0"/>
              <a:t>: Older </a:t>
            </a:r>
            <a:r>
              <a:rPr lang="en" sz="1600" dirty="0"/>
              <a:t>adults who wish to maintain mobility, track daily activity, and ensure they meet recommended exercise levels for their age group.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Rehabilitation Patients</a:t>
            </a:r>
            <a:r>
              <a:rPr lang="en" sz="1600" dirty="0" smtClean="0"/>
              <a:t>: Individuals </a:t>
            </a:r>
            <a:r>
              <a:rPr lang="en" sz="1600" dirty="0"/>
              <a:t>recovering from surgeries or injuries, working with healthcare professionals to gradually increase activity levels during rehabilitation.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aea782191c_0_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Functionalities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dirty="0"/>
          </a:p>
        </p:txBody>
      </p:sp>
      <p:pic>
        <p:nvPicPr>
          <p:cNvPr id="707" name="Google Shape;707;g2aea782191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635" y="182880"/>
            <a:ext cx="217572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8;g2aea782191c_0_16"/>
          <p:cNvSpPr txBox="1"/>
          <p:nvPr/>
        </p:nvSpPr>
        <p:spPr>
          <a:xfrm>
            <a:off x="735240" y="1619832"/>
            <a:ext cx="4118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3200" dirty="0">
                <a:latin typeface="Baloo Bhaina 2"/>
                <a:ea typeface="Baloo Bhaina 2"/>
                <a:cs typeface="Baloo Bhaina 2"/>
                <a:sym typeface="Baloo Bhaina 2"/>
              </a:rPr>
              <a:t>Permissions Screen</a:t>
            </a:r>
            <a:endParaRPr lang="en-GB"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64780" y="2428910"/>
            <a:ext cx="629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1"/>
                </a:solidFill>
                <a:latin typeface="Baloo Bhaina 2" panose="020B0604020202020204" charset="0"/>
                <a:cs typeface="Baloo Bhaina 2" panose="020B0604020202020204" charset="0"/>
              </a:rPr>
              <a:t>Manifest.permission.ACTIVITY_RECOGNITION</a:t>
            </a:r>
            <a:endParaRPr lang="en-US" altLang="en-US" sz="1600" dirty="0">
              <a:solidFill>
                <a:schemeClr val="tx1"/>
              </a:solidFill>
              <a:latin typeface="Baloo Bhaina 2" panose="020B0604020202020204" charset="0"/>
              <a:cs typeface="Baloo Bhaina 2" panose="020B060402020202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1"/>
                </a:solidFill>
                <a:latin typeface="Baloo Bhaina 2" panose="020B0604020202020204" charset="0"/>
                <a:cs typeface="Baloo Bhaina 2" panose="020B0604020202020204" charset="0"/>
              </a:rPr>
              <a:t>Manifest.permission.POST_NOTIFICATIONS</a:t>
            </a:r>
            <a:endParaRPr lang="en-US" altLang="en-US" sz="1600" dirty="0">
              <a:solidFill>
                <a:schemeClr val="tx1"/>
              </a:solidFill>
              <a:latin typeface="Baloo Bhaina 2" panose="020B0604020202020204" charset="0"/>
              <a:cs typeface="Baloo Bhaina 2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ysical Fitness and Exercise - Health - 9th Grade by Slidesgo">
  <a:themeElements>
    <a:clrScheme name="Simple Light">
      <a:dk1>
        <a:srgbClr val="1F1F1F"/>
      </a:dk1>
      <a:lt1>
        <a:srgbClr val="F0F0F0"/>
      </a:lt1>
      <a:dk2>
        <a:srgbClr val="B6D3FF"/>
      </a:dk2>
      <a:lt2>
        <a:srgbClr val="D8FF7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F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1013</Words>
  <Application>Microsoft Office PowerPoint</Application>
  <PresentationFormat>On-screen Show (16:9)</PresentationFormat>
  <Paragraphs>208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8" baseType="lpstr">
      <vt:lpstr>Dosis Medium</vt:lpstr>
      <vt:lpstr>DM Sans</vt:lpstr>
      <vt:lpstr>Dosis SemiBold</vt:lpstr>
      <vt:lpstr>Dosis Light</vt:lpstr>
      <vt:lpstr>Anaheim</vt:lpstr>
      <vt:lpstr>Baloo Bhaina 2</vt:lpstr>
      <vt:lpstr>Cascadia Code SemiBold</vt:lpstr>
      <vt:lpstr>Nunito Light</vt:lpstr>
      <vt:lpstr>Symbol</vt:lpstr>
      <vt:lpstr>Segoe UI</vt:lpstr>
      <vt:lpstr>Roboto Mono Medium</vt:lpstr>
      <vt:lpstr>Consolas</vt:lpstr>
      <vt:lpstr>Calibri</vt:lpstr>
      <vt:lpstr>Courier New</vt:lpstr>
      <vt:lpstr>Arya</vt:lpstr>
      <vt:lpstr>Wingdings</vt:lpstr>
      <vt:lpstr>Arial</vt:lpstr>
      <vt:lpstr>Mangal</vt:lpstr>
      <vt:lpstr>Cambria Math</vt:lpstr>
      <vt:lpstr>Physical Fitness and Exercise - Health - 9th Grade by Slidesgo</vt:lpstr>
      <vt:lpstr> REAL-TIME STEP TRACKING APPLICATION </vt:lpstr>
      <vt:lpstr>Table of contents</vt:lpstr>
      <vt:lpstr>Vision </vt:lpstr>
      <vt:lpstr>Primary Goals</vt:lpstr>
      <vt:lpstr>Project Objective </vt:lpstr>
      <vt:lpstr>Project Features</vt:lpstr>
      <vt:lpstr>Use Case</vt:lpstr>
      <vt:lpstr>Target Audience</vt:lpstr>
      <vt:lpstr>Functionalities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Used</vt:lpstr>
      <vt:lpstr>Room</vt:lpstr>
      <vt:lpstr>Room: Entity</vt:lpstr>
      <vt:lpstr>PowerPoint Presentation</vt:lpstr>
      <vt:lpstr>MVVM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REAL-TIME STEP TRACKING APPLICATION </dc:title>
  <cp:lastModifiedBy>Hitesh Kumar Saini</cp:lastModifiedBy>
  <cp:revision>87</cp:revision>
  <dcterms:modified xsi:type="dcterms:W3CDTF">2024-01-14T22:07:28Z</dcterms:modified>
</cp:coreProperties>
</file>