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_rels/slideMaster10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1.xml.rels" ContentType="application/vnd.openxmlformats-package.relationships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2.xml" ContentType="application/vnd.openxmlformats-officedocument.presentationml.slideMaster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13.xml" ContentType="application/vnd.openxmlformats-officedocument.theme+xml"/>
  <Override PartName="/ppt/theme/theme7.xml" ContentType="application/vnd.openxmlformats-officedocument.theme+xml"/>
  <Override PartName="/ppt/theme/theme12.xml" ContentType="application/vnd.openxmlformats-officedocument.theme+xml"/>
  <Override PartName="/ppt/theme/theme6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theme/theme17.xml" ContentType="application/vnd.openxmlformats-officedocument.theme+xml"/>
  <Override PartName="/ppt/theme/theme1.xml" ContentType="application/vnd.openxmlformats-officedocument.theme+xml"/>
  <Override PartName="/ppt/theme/theme18.xml" ContentType="application/vnd.openxmlformats-officedocument.theme+xml"/>
  <Override PartName="/ppt/theme/theme2.xml" ContentType="application/vnd.openxmlformats-officedocument.theme+xml"/>
  <Override PartName="/ppt/theme/theme19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10.xml" ContentType="application/vnd.openxmlformats-officedocument.theme+xml"/>
  <Override PartName="/ppt/theme/theme5.xml" ContentType="application/vnd.openxmlformats-officedocument.theme+xml"/>
  <Override PartName="/ppt/theme/theme11.xml" ContentType="application/vnd.openxmlformats-officedocument.theme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media/image10.jpeg" ContentType="image/jpeg"/>
  <Override PartName="/ppt/media/image5.png" ContentType="image/png"/>
  <Override PartName="/ppt/media/image8.jpeg" ContentType="image/jpeg"/>
  <Override PartName="/ppt/media/hdphoto3.wdp" ContentType="image/vnd.ms-photo"/>
  <Override PartName="/ppt/media/image18.png" ContentType="image/png"/>
  <Override PartName="/ppt/media/image20.png" ContentType="image/png"/>
  <Override PartName="/ppt/media/image7.png" ContentType="image/png"/>
  <Override PartName="/ppt/media/hdphoto2.wdp" ContentType="image/vnd.ms-photo"/>
  <Override PartName="/ppt/media/image17.png" ContentType="image/png"/>
  <Override PartName="/ppt/media/image6.png" ContentType="image/png"/>
  <Override PartName="/ppt/media/hdphoto1.wdp" ContentType="image/vnd.ms-photo"/>
  <Override PartName="/ppt/media/image16.png" ContentType="image/png"/>
  <Override PartName="/ppt/media/image4.png" ContentType="image/png"/>
  <Override PartName="/ppt/media/image3.png" ContentType="image/png"/>
  <Override PartName="/ppt/media/image9.jpeg" ContentType="image/jpeg"/>
  <Override PartName="/ppt/media/image23.png" ContentType="image/png"/>
  <Override PartName="/ppt/media/image11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.png" ContentType="image/png"/>
  <Override PartName="/ppt/media/image24.png" ContentType="image/png"/>
  <Override PartName="/ppt/media/image25.png" ContentType="image/png"/>
  <Override PartName="/ppt/media/image2.png" ContentType="image/png"/>
  <Override PartName="/ppt/slideLayouts/_rels/slideLayout12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60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8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70.xml.rels" ContentType="application/vnd.openxmlformats-package.relationships+xml"/>
  <Override PartName="/ppt/slideLayouts/_rels/slideLayout194.xml.rels" ContentType="application/vnd.openxmlformats-package.relationships+xml"/>
  <Override PartName="/ppt/slideLayouts/_rels/slideLayout20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14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9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71.xml.rels" ContentType="application/vnd.openxmlformats-package.relationships+xml"/>
  <Override PartName="/ppt/slideLayouts/_rels/slideLayout195.xml.rels" ContentType="application/vnd.openxmlformats-package.relationships+xml"/>
  <Override PartName="/ppt/slideLayouts/_rels/slideLayout20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187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172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04.xml.rels" ContentType="application/vnd.openxmlformats-package.relationships+xml"/>
  <Override PartName="/ppt/slideLayouts/_rels/slideLayout196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3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2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184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8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205.xml.rels" ContentType="application/vnd.openxmlformats-package.relationships+xml"/>
  <Override PartName="/ppt/slideLayouts/_rels/slideLayout197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01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55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56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11.xml.rels" ContentType="application/vnd.openxmlformats-package.relationships+xml"/>
  <Override PartName="/ppt/slideLayouts/_rels/slideLayout212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76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1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75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21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18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9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7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3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63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188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173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216.xml.rels" ContentType="application/vnd.openxmlformats-package.relationships+xml"/>
  <Override PartName="/ppt/slideLayouts/_rels/slideLayout179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189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181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51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164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68.xml.rels" ContentType="application/vnd.openxmlformats-package.relationships+xml"/>
  <Override PartName="/ppt/slideLayouts/_rels/slideLayout18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169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61.xml.rels" ContentType="application/vnd.openxmlformats-package.relationships+xml"/>
  <Override PartName="/ppt/slideLayouts/_rels/slideLayout208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178.xml.rels" ContentType="application/vnd.openxmlformats-package.relationships+xml"/>
  <Override PartName="/ppt/slideLayouts/_rels/slideLayout206.xml.rels" ContentType="application/vnd.openxmlformats-package.relationships+xml"/>
  <Override PartName="/ppt/slideLayouts/_rels/slideLayout198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207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199.xml.rels" ContentType="application/vnd.openxmlformats-package.relationships+xml"/>
  <Override PartName="/ppt/slideLayouts/_rels/slideLayout209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1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67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166.xml.rels" ContentType="application/vnd.openxmlformats-package.relationships+xml"/>
  <Override PartName="/ppt/slideLayouts/_rels/slideLayout20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9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65.xml.rels" ContentType="application/vnd.openxmlformats-package.relationships+xml"/>
  <Override PartName="/ppt/slideLayouts/_rels/slideLayout19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5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58.xml.rels" ContentType="application/vnd.openxmlformats-package.relationships+xml"/>
  <Override PartName="/ppt/slideLayouts/slideLayout124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3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  <p:sldMasterId id="2147483817" r:id="rId15"/>
    <p:sldMasterId id="2147483830" r:id="rId16"/>
    <p:sldMasterId id="2147483843" r:id="rId17"/>
    <p:sldMasterId id="2147483856" r:id="rId18"/>
    <p:sldMasterId id="2147483869" r:id="rId19"/>
  </p:sldMasterIdLst>
  <p:notesMasterIdLst>
    <p:notesMasterId r:id="rId20"/>
  </p:notesMasterIdLst>
  <p:sldIdLst>
    <p:sldId id="256" r:id="rId21"/>
    <p:sldId id="257" r:id="rId22"/>
    <p:sldId id="258" r:id="rId23"/>
    <p:sldId id="259" r:id="rId24"/>
    <p:sldId id="260" r:id="rId2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notesMaster" Target="notesMasters/notesMaster1.xml"/><Relationship Id="rId21" Type="http://schemas.openxmlformats.org/officeDocument/2006/relationships/slide" Target="slides/slide1.xml"/><Relationship Id="rId22" Type="http://schemas.openxmlformats.org/officeDocument/2006/relationships/slide" Target="slides/slide2.xml"/><Relationship Id="rId23" Type="http://schemas.openxmlformats.org/officeDocument/2006/relationships/slide" Target="slides/slide3.xml"/><Relationship Id="rId24" Type="http://schemas.openxmlformats.org/officeDocument/2006/relationships/slide" Target="slides/slide4.xml"/><Relationship Id="rId25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9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2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2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2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EEC71F19-D578-49E6-8388-418C88956CF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</p:sp>
      <p:sp>
        <p:nvSpPr>
          <p:cNvPr id="8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Добрый день! Меня зовут Александр, а это Виктор. Мы оба являемся Java backend разработчиками в Лиге Цифровой Экономики.</a:t>
            </a:r>
            <a:br/>
            <a:r>
              <a:rPr b="0" lang="en-US" sz="2000" spc="-1" strike="noStrike">
                <a:latin typeface="Arial"/>
              </a:rPr>
              <a:t>Сегодня мы хотим рассказать вам, как в своих микросервимах мы переехали с Java на Kotlin и почему мы это сделали.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</p:sp>
      <p:sp>
        <p:nvSpPr>
          <p:cNvPr id="84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Но сначала расскажем немного про наш технологический стек.</a:t>
            </a:r>
            <a:br/>
            <a:r>
              <a:rPr b="0" lang="en-US" sz="2000" spc="-1" strike="noStrike">
                <a:latin typeface="Arial"/>
              </a:rPr>
              <a:t>Разрабатываем свои сервисы на Java и Kotlin. 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В качестве фреймворка для микросервисов используем Lagom. Очень активно используем akka, cassandra и kafka.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Сегодня мы будем показывать в качестве примера микросервис разработанный при помощи фреймворка Lagom.</a:t>
            </a:r>
            <a:br/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5.png"/><Relationship Id="rId3" Type="http://schemas.microsoft.com/office/2007/relationships/hdphoto" Target="../media/hdphoto1.wdp"/><Relationship Id="rId4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4.xml"/><Relationship Id="rId8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28.xml"/><Relationship Id="rId12" Type="http://schemas.openxmlformats.org/officeDocument/2006/relationships/slideLayout" Target="../slideLayouts/slideLayout129.xml"/><Relationship Id="rId13" Type="http://schemas.openxmlformats.org/officeDocument/2006/relationships/slideLayout" Target="../slideLayouts/slideLayout130.xml"/><Relationship Id="rId14" Type="http://schemas.openxmlformats.org/officeDocument/2006/relationships/slideLayout" Target="../slideLayouts/slideLayout131.xml"/><Relationship Id="rId15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6.png"/><Relationship Id="rId3" Type="http://schemas.microsoft.com/office/2007/relationships/hdphoto" Target="../media/hdphoto2.wdp"/><Relationship Id="rId4" Type="http://schemas.openxmlformats.org/officeDocument/2006/relationships/slideLayout" Target="../slideLayouts/slideLayout133.xml"/><Relationship Id="rId5" Type="http://schemas.openxmlformats.org/officeDocument/2006/relationships/slideLayout" Target="../slideLayouts/slideLayout134.xml"/><Relationship Id="rId6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6.xml"/><Relationship Id="rId8" Type="http://schemas.openxmlformats.org/officeDocument/2006/relationships/slideLayout" Target="../slideLayouts/slideLayout137.xml"/><Relationship Id="rId9" Type="http://schemas.openxmlformats.org/officeDocument/2006/relationships/slideLayout" Target="../slideLayouts/slideLayout138.xml"/><Relationship Id="rId10" Type="http://schemas.openxmlformats.org/officeDocument/2006/relationships/slideLayout" Target="../slideLayouts/slideLayout139.xml"/><Relationship Id="rId11" Type="http://schemas.openxmlformats.org/officeDocument/2006/relationships/slideLayout" Target="../slideLayouts/slideLayout140.xml"/><Relationship Id="rId12" Type="http://schemas.openxmlformats.org/officeDocument/2006/relationships/slideLayout" Target="../slideLayouts/slideLayout141.xml"/><Relationship Id="rId13" Type="http://schemas.openxmlformats.org/officeDocument/2006/relationships/slideLayout" Target="../slideLayouts/slideLayout142.xml"/><Relationship Id="rId14" Type="http://schemas.openxmlformats.org/officeDocument/2006/relationships/slideLayout" Target="../slideLayouts/slideLayout143.xml"/><Relationship Id="rId15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7.png"/><Relationship Id="rId3" Type="http://schemas.microsoft.com/office/2007/relationships/hdphoto" Target="../media/hdphoto3.wdp"/><Relationship Id="rId4" Type="http://schemas.openxmlformats.org/officeDocument/2006/relationships/slideLayout" Target="../slideLayouts/slideLayout145.xml"/><Relationship Id="rId5" Type="http://schemas.openxmlformats.org/officeDocument/2006/relationships/slideLayout" Target="../slideLayouts/slideLayout146.xml"/><Relationship Id="rId6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48.xml"/><Relationship Id="rId8" Type="http://schemas.openxmlformats.org/officeDocument/2006/relationships/slideLayout" Target="../slideLayouts/slideLayout149.xml"/><Relationship Id="rId9" Type="http://schemas.openxmlformats.org/officeDocument/2006/relationships/slideLayout" Target="../slideLayouts/slideLayout150.xml"/><Relationship Id="rId10" Type="http://schemas.openxmlformats.org/officeDocument/2006/relationships/slideLayout" Target="../slideLayouts/slideLayout151.xml"/><Relationship Id="rId11" Type="http://schemas.openxmlformats.org/officeDocument/2006/relationships/slideLayout" Target="../slideLayouts/slideLayout152.xml"/><Relationship Id="rId12" Type="http://schemas.openxmlformats.org/officeDocument/2006/relationships/slideLayout" Target="../slideLayouts/slideLayout153.xml"/><Relationship Id="rId13" Type="http://schemas.openxmlformats.org/officeDocument/2006/relationships/slideLayout" Target="../slideLayouts/slideLayout154.xml"/><Relationship Id="rId14" Type="http://schemas.openxmlformats.org/officeDocument/2006/relationships/slideLayout" Target="../slideLayouts/slideLayout155.xml"/><Relationship Id="rId15" Type="http://schemas.openxmlformats.org/officeDocument/2006/relationships/slideLayout" Target="../slideLayouts/slideLayout156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157.xml"/><Relationship Id="rId4" Type="http://schemas.openxmlformats.org/officeDocument/2006/relationships/slideLayout" Target="../slideLayouts/slideLayout158.xml"/><Relationship Id="rId5" Type="http://schemas.openxmlformats.org/officeDocument/2006/relationships/slideLayout" Target="../slideLayouts/slideLayout159.xml"/><Relationship Id="rId6" Type="http://schemas.openxmlformats.org/officeDocument/2006/relationships/slideLayout" Target="../slideLayouts/slideLayout160.xml"/><Relationship Id="rId7" Type="http://schemas.openxmlformats.org/officeDocument/2006/relationships/slideLayout" Target="../slideLayouts/slideLayout161.xml"/><Relationship Id="rId8" Type="http://schemas.openxmlformats.org/officeDocument/2006/relationships/slideLayout" Target="../slideLayouts/slideLayout162.xml"/><Relationship Id="rId9" Type="http://schemas.openxmlformats.org/officeDocument/2006/relationships/slideLayout" Target="../slideLayouts/slideLayout163.xml"/><Relationship Id="rId10" Type="http://schemas.openxmlformats.org/officeDocument/2006/relationships/slideLayout" Target="../slideLayouts/slideLayout164.xml"/><Relationship Id="rId11" Type="http://schemas.openxmlformats.org/officeDocument/2006/relationships/slideLayout" Target="../slideLayouts/slideLayout165.xml"/><Relationship Id="rId12" Type="http://schemas.openxmlformats.org/officeDocument/2006/relationships/slideLayout" Target="../slideLayouts/slideLayout166.xml"/><Relationship Id="rId13" Type="http://schemas.openxmlformats.org/officeDocument/2006/relationships/slideLayout" Target="../slideLayouts/slideLayout167.xml"/><Relationship Id="rId14" Type="http://schemas.openxmlformats.org/officeDocument/2006/relationships/slideLayout" Target="../slideLayouts/slideLayout168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169.xml"/><Relationship Id="rId4" Type="http://schemas.openxmlformats.org/officeDocument/2006/relationships/slideLayout" Target="../slideLayouts/slideLayout170.xml"/><Relationship Id="rId5" Type="http://schemas.openxmlformats.org/officeDocument/2006/relationships/slideLayout" Target="../slideLayouts/slideLayout171.xml"/><Relationship Id="rId6" Type="http://schemas.openxmlformats.org/officeDocument/2006/relationships/slideLayout" Target="../slideLayouts/slideLayout172.xml"/><Relationship Id="rId7" Type="http://schemas.openxmlformats.org/officeDocument/2006/relationships/slideLayout" Target="../slideLayouts/slideLayout173.xml"/><Relationship Id="rId8" Type="http://schemas.openxmlformats.org/officeDocument/2006/relationships/slideLayout" Target="../slideLayouts/slideLayout174.xml"/><Relationship Id="rId9" Type="http://schemas.openxmlformats.org/officeDocument/2006/relationships/slideLayout" Target="../slideLayouts/slideLayout175.xml"/><Relationship Id="rId10" Type="http://schemas.openxmlformats.org/officeDocument/2006/relationships/slideLayout" Target="../slideLayouts/slideLayout176.xml"/><Relationship Id="rId11" Type="http://schemas.openxmlformats.org/officeDocument/2006/relationships/slideLayout" Target="../slideLayouts/slideLayout177.xml"/><Relationship Id="rId12" Type="http://schemas.openxmlformats.org/officeDocument/2006/relationships/slideLayout" Target="../slideLayouts/slideLayout178.xml"/><Relationship Id="rId13" Type="http://schemas.openxmlformats.org/officeDocument/2006/relationships/slideLayout" Target="../slideLayouts/slideLayout179.xml"/><Relationship Id="rId14" Type="http://schemas.openxmlformats.org/officeDocument/2006/relationships/slideLayout" Target="../slideLayouts/slideLayout180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181.xml"/><Relationship Id="rId4" Type="http://schemas.openxmlformats.org/officeDocument/2006/relationships/slideLayout" Target="../slideLayouts/slideLayout182.xml"/><Relationship Id="rId5" Type="http://schemas.openxmlformats.org/officeDocument/2006/relationships/slideLayout" Target="../slideLayouts/slideLayout183.xml"/><Relationship Id="rId6" Type="http://schemas.openxmlformats.org/officeDocument/2006/relationships/slideLayout" Target="../slideLayouts/slideLayout184.xml"/><Relationship Id="rId7" Type="http://schemas.openxmlformats.org/officeDocument/2006/relationships/slideLayout" Target="../slideLayouts/slideLayout185.xml"/><Relationship Id="rId8" Type="http://schemas.openxmlformats.org/officeDocument/2006/relationships/slideLayout" Target="../slideLayouts/slideLayout186.xml"/><Relationship Id="rId9" Type="http://schemas.openxmlformats.org/officeDocument/2006/relationships/slideLayout" Target="../slideLayouts/slideLayout187.xml"/><Relationship Id="rId10" Type="http://schemas.openxmlformats.org/officeDocument/2006/relationships/slideLayout" Target="../slideLayouts/slideLayout188.xml"/><Relationship Id="rId11" Type="http://schemas.openxmlformats.org/officeDocument/2006/relationships/slideLayout" Target="../slideLayouts/slideLayout189.xml"/><Relationship Id="rId12" Type="http://schemas.openxmlformats.org/officeDocument/2006/relationships/slideLayout" Target="../slideLayouts/slideLayout190.xml"/><Relationship Id="rId13" Type="http://schemas.openxmlformats.org/officeDocument/2006/relationships/slideLayout" Target="../slideLayouts/slideLayout191.xml"/><Relationship Id="rId14" Type="http://schemas.openxmlformats.org/officeDocument/2006/relationships/slideLayout" Target="../slideLayouts/slideLayout192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slideLayout" Target="../slideLayouts/slideLayout193.xml"/><Relationship Id="rId8" Type="http://schemas.openxmlformats.org/officeDocument/2006/relationships/slideLayout" Target="../slideLayouts/slideLayout194.xml"/><Relationship Id="rId9" Type="http://schemas.openxmlformats.org/officeDocument/2006/relationships/slideLayout" Target="../slideLayouts/slideLayout195.xml"/><Relationship Id="rId10" Type="http://schemas.openxmlformats.org/officeDocument/2006/relationships/slideLayout" Target="../slideLayouts/slideLayout196.xml"/><Relationship Id="rId11" Type="http://schemas.openxmlformats.org/officeDocument/2006/relationships/slideLayout" Target="../slideLayouts/slideLayout197.xml"/><Relationship Id="rId12" Type="http://schemas.openxmlformats.org/officeDocument/2006/relationships/slideLayout" Target="../slideLayouts/slideLayout198.xml"/><Relationship Id="rId13" Type="http://schemas.openxmlformats.org/officeDocument/2006/relationships/slideLayout" Target="../slideLayouts/slideLayout199.xml"/><Relationship Id="rId14" Type="http://schemas.openxmlformats.org/officeDocument/2006/relationships/slideLayout" Target="../slideLayouts/slideLayout200.xml"/><Relationship Id="rId15" Type="http://schemas.openxmlformats.org/officeDocument/2006/relationships/slideLayout" Target="../slideLayouts/slideLayout201.xml"/><Relationship Id="rId16" Type="http://schemas.openxmlformats.org/officeDocument/2006/relationships/slideLayout" Target="../slideLayouts/slideLayout202.xml"/><Relationship Id="rId17" Type="http://schemas.openxmlformats.org/officeDocument/2006/relationships/slideLayout" Target="../slideLayouts/slideLayout203.xml"/><Relationship Id="rId18" Type="http://schemas.openxmlformats.org/officeDocument/2006/relationships/slideLayout" Target="../slideLayouts/slideLayout204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slideLayout" Target="../slideLayouts/slideLayout205.xml"/><Relationship Id="rId7" Type="http://schemas.openxmlformats.org/officeDocument/2006/relationships/slideLayout" Target="../slideLayouts/slideLayout206.xml"/><Relationship Id="rId8" Type="http://schemas.openxmlformats.org/officeDocument/2006/relationships/slideLayout" Target="../slideLayouts/slideLayout207.xml"/><Relationship Id="rId9" Type="http://schemas.openxmlformats.org/officeDocument/2006/relationships/slideLayout" Target="../slideLayouts/slideLayout208.xml"/><Relationship Id="rId10" Type="http://schemas.openxmlformats.org/officeDocument/2006/relationships/slideLayout" Target="../slideLayouts/slideLayout209.xml"/><Relationship Id="rId11" Type="http://schemas.openxmlformats.org/officeDocument/2006/relationships/slideLayout" Target="../slideLayouts/slideLayout210.xml"/><Relationship Id="rId12" Type="http://schemas.openxmlformats.org/officeDocument/2006/relationships/slideLayout" Target="../slideLayouts/slideLayout211.xml"/><Relationship Id="rId13" Type="http://schemas.openxmlformats.org/officeDocument/2006/relationships/slideLayout" Target="../slideLayouts/slideLayout212.xml"/><Relationship Id="rId14" Type="http://schemas.openxmlformats.org/officeDocument/2006/relationships/slideLayout" Target="../slideLayouts/slideLayout213.xml"/><Relationship Id="rId15" Type="http://schemas.openxmlformats.org/officeDocument/2006/relationships/slideLayout" Target="../slideLayouts/slideLayout214.xml"/><Relationship Id="rId16" Type="http://schemas.openxmlformats.org/officeDocument/2006/relationships/slideLayout" Target="../slideLayouts/slideLayout215.xml"/><Relationship Id="rId17" Type="http://schemas.openxmlformats.org/officeDocument/2006/relationships/slideLayout" Target="../slideLayouts/slideLayout216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534600" cy="13327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59080" y="2228400"/>
            <a:ext cx="6590520" cy="238716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1" lang="ru-RU" sz="4540" spc="-1" strike="noStrike">
                <a:solidFill>
                  <a:srgbClr val="000000"/>
                </a:solidFill>
                <a:latin typeface="Arial"/>
              </a:rPr>
              <a:t>Образец заголовка</a:t>
            </a:r>
            <a:endParaRPr b="0" lang="ru-RU" sz="4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59080" y="6107040"/>
            <a:ext cx="150588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D5081CC-F7D9-42EB-8AAC-7F466016DAA3}" type="datetime1">
              <a:rPr b="0" lang="ru-RU" sz="1200" spc="-1" strike="noStrike">
                <a:solidFill>
                  <a:srgbClr val="8b8b8b"/>
                </a:solidFill>
                <a:latin typeface="Arial"/>
              </a:rPr>
              <a:t>10.04.2021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2068560" y="610704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pic>
        <p:nvPicPr>
          <p:cNvPr id="4" name="Рисунок 40" descr=""/>
          <p:cNvPicPr/>
          <p:nvPr/>
        </p:nvPicPr>
        <p:blipFill>
          <a:blip r:embed="rId2"/>
          <a:stretch/>
        </p:blipFill>
        <p:spPr>
          <a:xfrm>
            <a:off x="460440" y="425160"/>
            <a:ext cx="2350800" cy="555840"/>
          </a:xfrm>
          <a:prstGeom prst="rect">
            <a:avLst/>
          </a:prstGeom>
          <a:ln>
            <a:noFill/>
          </a:ln>
        </p:spPr>
      </p:pic>
      <p:grpSp>
        <p:nvGrpSpPr>
          <p:cNvPr id="5" name="Group 5"/>
          <p:cNvGrpSpPr/>
          <p:nvPr/>
        </p:nvGrpSpPr>
        <p:grpSpPr>
          <a:xfrm>
            <a:off x="7840080" y="-690120"/>
            <a:ext cx="5037480" cy="7547760"/>
            <a:chOff x="7840080" y="-690120"/>
            <a:chExt cx="5037480" cy="7547760"/>
          </a:xfrm>
        </p:grpSpPr>
        <p:sp>
          <p:nvSpPr>
            <p:cNvPr id="6" name="CustomShape 6"/>
            <p:cNvSpPr/>
            <p:nvPr/>
          </p:nvSpPr>
          <p:spPr>
            <a:xfrm>
              <a:off x="9528840" y="3993840"/>
              <a:ext cx="2664720" cy="2863800"/>
            </a:xfrm>
            <a:custGeom>
              <a:avLst/>
              <a:gdLst/>
              <a:ahLst/>
              <a:rect l="l" t="t" r="r" b="b"/>
              <a:pathLst>
                <a:path w="2931453" h="3144181">
                  <a:moveTo>
                    <a:pt x="1409" y="0"/>
                  </a:moveTo>
                  <a:lnTo>
                    <a:pt x="2931453" y="0"/>
                  </a:lnTo>
                  <a:lnTo>
                    <a:pt x="2931453" y="3144181"/>
                  </a:lnTo>
                  <a:lnTo>
                    <a:pt x="2804750" y="3137783"/>
                  </a:lnTo>
                  <a:cubicBezTo>
                    <a:pt x="1229363" y="2977795"/>
                    <a:pt x="0" y="1647332"/>
                    <a:pt x="0" y="29736"/>
                  </a:cubicBezTo>
                  <a:lnTo>
                    <a:pt x="1409" y="0"/>
                  </a:lnTo>
                  <a:close/>
                </a:path>
              </a:pathLst>
            </a:custGeom>
            <a:solidFill>
              <a:srgbClr val="009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" name="CustomShape 7"/>
            <p:cNvSpPr/>
            <p:nvPr/>
          </p:nvSpPr>
          <p:spPr>
            <a:xfrm>
              <a:off x="9528840" y="1329120"/>
              <a:ext cx="2664720" cy="2664720"/>
            </a:xfrm>
            <a:custGeom>
              <a:avLst/>
              <a:gdLst/>
              <a:ahLst/>
              <a:rect l="l" t="t" r="r" b="b"/>
              <a:pathLst>
                <a:path w="753783" h="764586">
                  <a:moveTo>
                    <a:pt x="0" y="0"/>
                  </a:moveTo>
                  <a:lnTo>
                    <a:pt x="753783" y="0"/>
                  </a:lnTo>
                  <a:lnTo>
                    <a:pt x="750100" y="72933"/>
                  </a:lnTo>
                  <a:cubicBezTo>
                    <a:pt x="713231" y="435983"/>
                    <a:pt x="424606" y="724608"/>
                    <a:pt x="61556" y="761477"/>
                  </a:cubicBezTo>
                  <a:lnTo>
                    <a:pt x="0" y="7645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a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8" name="Group 8"/>
            <p:cNvGrpSpPr/>
            <p:nvPr/>
          </p:nvGrpSpPr>
          <p:grpSpPr>
            <a:xfrm>
              <a:off x="7840080" y="-690120"/>
              <a:ext cx="1682640" cy="2019240"/>
              <a:chOff x="7840080" y="-690120"/>
              <a:chExt cx="1682640" cy="2019240"/>
            </a:xfrm>
          </p:grpSpPr>
          <p:sp>
            <p:nvSpPr>
              <p:cNvPr id="9" name="CustomShape 9"/>
              <p:cNvSpPr/>
              <p:nvPr/>
            </p:nvSpPr>
            <p:spPr>
              <a:xfrm rot="5400000">
                <a:off x="8175600" y="-18360"/>
                <a:ext cx="1347120" cy="1347120"/>
              </a:xfrm>
              <a:prstGeom prst="rtTriangle">
                <a:avLst/>
              </a:prstGeom>
              <a:solidFill>
                <a:srgbClr val="005a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" name="CustomShape 10"/>
              <p:cNvSpPr/>
              <p:nvPr/>
            </p:nvSpPr>
            <p:spPr>
              <a:xfrm rot="18900000">
                <a:off x="8373240" y="-493200"/>
                <a:ext cx="950040" cy="9500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" name="CustomShape 11"/>
              <p:cNvSpPr/>
              <p:nvPr/>
            </p:nvSpPr>
            <p:spPr>
              <a:xfrm rot="13500000">
                <a:off x="7938360" y="757080"/>
                <a:ext cx="473760" cy="473760"/>
              </a:xfrm>
              <a:prstGeom prst="rtTriangle">
                <a:avLst/>
              </a:prstGeom>
              <a:solidFill>
                <a:srgbClr val="00a7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" name="CustomShape 12"/>
              <p:cNvSpPr/>
              <p:nvPr/>
            </p:nvSpPr>
            <p:spPr>
              <a:xfrm rot="8100000">
                <a:off x="8273520" y="417240"/>
                <a:ext cx="477000" cy="477000"/>
              </a:xfrm>
              <a:prstGeom prst="rtTriangle">
                <a:avLst/>
              </a:prstGeom>
              <a:solidFill>
                <a:srgbClr val="00a7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3" name="Group 13"/>
            <p:cNvGrpSpPr/>
            <p:nvPr/>
          </p:nvGrpSpPr>
          <p:grpSpPr>
            <a:xfrm>
              <a:off x="10861920" y="-342720"/>
              <a:ext cx="2015640" cy="1680480"/>
              <a:chOff x="10861920" y="-342720"/>
              <a:chExt cx="2015640" cy="1680480"/>
            </a:xfrm>
          </p:grpSpPr>
          <p:sp>
            <p:nvSpPr>
              <p:cNvPr id="14" name="CustomShape 14"/>
              <p:cNvSpPr/>
              <p:nvPr/>
            </p:nvSpPr>
            <p:spPr>
              <a:xfrm rot="10800000">
                <a:off x="10866600" y="-7200"/>
                <a:ext cx="1333440" cy="1333440"/>
              </a:xfrm>
              <a:prstGeom prst="rtTriangle">
                <a:avLst/>
              </a:prstGeom>
              <a:solidFill>
                <a:srgbClr val="e75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" name="CustomShape 15"/>
              <p:cNvSpPr/>
              <p:nvPr/>
            </p:nvSpPr>
            <p:spPr>
              <a:xfrm rot="2700000">
                <a:off x="11729880" y="187920"/>
                <a:ext cx="949680" cy="953640"/>
              </a:xfrm>
              <a:prstGeom prst="rt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" name="CustomShape 16"/>
              <p:cNvSpPr/>
              <p:nvPr/>
            </p:nvSpPr>
            <p:spPr>
              <a:xfrm rot="18900000">
                <a:off x="10959480" y="-244080"/>
                <a:ext cx="474480" cy="472680"/>
              </a:xfrm>
              <a:prstGeom prst="rtTriangle">
                <a:avLst/>
              </a:prstGeom>
              <a:solidFill>
                <a:srgbClr val="fab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" name="CustomShape 17"/>
              <p:cNvSpPr/>
              <p:nvPr/>
            </p:nvSpPr>
            <p:spPr>
              <a:xfrm rot="13500000">
                <a:off x="11288520" y="88920"/>
                <a:ext cx="479520" cy="481320"/>
              </a:xfrm>
              <a:prstGeom prst="rtTriangle">
                <a:avLst/>
              </a:prstGeom>
              <a:solidFill>
                <a:srgbClr val="fdd8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8" name="CustomShape 18"/>
            <p:cNvSpPr/>
            <p:nvPr/>
          </p:nvSpPr>
          <p:spPr>
            <a:xfrm>
              <a:off x="10587240" y="3999600"/>
              <a:ext cx="1586520" cy="1586520"/>
            </a:xfrm>
            <a:prstGeom prst="ellipse">
              <a:avLst/>
            </a:prstGeom>
            <a:solidFill>
              <a:srgbClr val="44ab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" name="CustomShape 19"/>
            <p:cNvSpPr/>
            <p:nvPr/>
          </p:nvSpPr>
          <p:spPr>
            <a:xfrm>
              <a:off x="11019240" y="4431600"/>
              <a:ext cx="722880" cy="72288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0" name="Group 20"/>
            <p:cNvGrpSpPr/>
            <p:nvPr/>
          </p:nvGrpSpPr>
          <p:grpSpPr>
            <a:xfrm>
              <a:off x="8174160" y="-5040"/>
              <a:ext cx="2690640" cy="2669400"/>
              <a:chOff x="8174160" y="-5040"/>
              <a:chExt cx="2690640" cy="2669400"/>
            </a:xfrm>
          </p:grpSpPr>
          <p:sp>
            <p:nvSpPr>
              <p:cNvPr id="21" name="CustomShape 21"/>
              <p:cNvSpPr/>
              <p:nvPr/>
            </p:nvSpPr>
            <p:spPr>
              <a:xfrm>
                <a:off x="9528840" y="1326240"/>
                <a:ext cx="1335240" cy="1335240"/>
              </a:xfrm>
              <a:custGeom>
                <a:avLst/>
                <a:gdLst/>
                <a:ahLst/>
                <a:rect l="l" t="t" r="r" b="b"/>
                <a:pathLst>
                  <a:path w="753783" h="764586">
                    <a:moveTo>
                      <a:pt x="0" y="0"/>
                    </a:moveTo>
                    <a:lnTo>
                      <a:pt x="753783" y="0"/>
                    </a:lnTo>
                    <a:lnTo>
                      <a:pt x="750100" y="72933"/>
                    </a:lnTo>
                    <a:cubicBezTo>
                      <a:pt x="713231" y="435983"/>
                      <a:pt x="424606" y="724608"/>
                      <a:pt x="61556" y="761477"/>
                    </a:cubicBezTo>
                    <a:lnTo>
                      <a:pt x="0" y="7645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75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" name="CustomShape 22"/>
              <p:cNvSpPr/>
              <p:nvPr/>
            </p:nvSpPr>
            <p:spPr>
              <a:xfrm rot="5400000">
                <a:off x="8183880" y="1319040"/>
                <a:ext cx="1335240" cy="1354680"/>
              </a:xfrm>
              <a:custGeom>
                <a:avLst/>
                <a:gdLst/>
                <a:ahLst/>
                <a:rect l="l" t="t" r="r" b="b"/>
                <a:pathLst>
                  <a:path w="753783" h="764586">
                    <a:moveTo>
                      <a:pt x="0" y="0"/>
                    </a:moveTo>
                    <a:lnTo>
                      <a:pt x="753783" y="0"/>
                    </a:lnTo>
                    <a:lnTo>
                      <a:pt x="750100" y="72933"/>
                    </a:lnTo>
                    <a:cubicBezTo>
                      <a:pt x="713231" y="435983"/>
                      <a:pt x="424606" y="724608"/>
                      <a:pt x="61556" y="761477"/>
                    </a:cubicBezTo>
                    <a:lnTo>
                      <a:pt x="0" y="7645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b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" name="CustomShape 23"/>
              <p:cNvSpPr/>
              <p:nvPr/>
            </p:nvSpPr>
            <p:spPr>
              <a:xfrm rot="10800000">
                <a:off x="9529560" y="-5040"/>
                <a:ext cx="1335240" cy="1335240"/>
              </a:xfrm>
              <a:custGeom>
                <a:avLst/>
                <a:gdLst/>
                <a:ahLst/>
                <a:rect l="l" t="t" r="r" b="b"/>
                <a:pathLst>
                  <a:path w="753783" h="764586">
                    <a:moveTo>
                      <a:pt x="0" y="0"/>
                    </a:moveTo>
                    <a:lnTo>
                      <a:pt x="753783" y="0"/>
                    </a:lnTo>
                    <a:lnTo>
                      <a:pt x="750100" y="72933"/>
                    </a:lnTo>
                    <a:cubicBezTo>
                      <a:pt x="713231" y="435983"/>
                      <a:pt x="424606" y="724608"/>
                      <a:pt x="61556" y="761477"/>
                    </a:cubicBezTo>
                    <a:lnTo>
                      <a:pt x="0" y="7645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b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pic>
          <p:nvPicPr>
            <p:cNvPr id="24" name="Рисунок 45" descr=""/>
            <p:cNvPicPr/>
            <p:nvPr/>
          </p:nvPicPr>
          <p:blipFill>
            <a:blip r:embed="rId3"/>
            <a:stretch/>
          </p:blipFill>
          <p:spPr>
            <a:xfrm>
              <a:off x="9894960" y="1720440"/>
              <a:ext cx="1224000" cy="122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5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CustomShape 1"/>
          <p:cNvSpPr/>
          <p:nvPr/>
        </p:nvSpPr>
        <p:spPr>
          <a:xfrm>
            <a:off x="8605800" y="0"/>
            <a:ext cx="3585960" cy="6857640"/>
          </a:xfrm>
          <a:prstGeom prst="rect">
            <a:avLst/>
          </a:prstGeom>
          <a:solidFill>
            <a:srgbClr val="0099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12" name="Group 2"/>
          <p:cNvGrpSpPr/>
          <p:nvPr/>
        </p:nvGrpSpPr>
        <p:grpSpPr>
          <a:xfrm>
            <a:off x="8605800" y="5001840"/>
            <a:ext cx="3585960" cy="1855800"/>
            <a:chOff x="8605800" y="5001840"/>
            <a:chExt cx="3585960" cy="1855800"/>
          </a:xfrm>
        </p:grpSpPr>
        <p:sp>
          <p:nvSpPr>
            <p:cNvPr id="413" name="CustomShape 3"/>
            <p:cNvSpPr/>
            <p:nvPr/>
          </p:nvSpPr>
          <p:spPr>
            <a:xfrm>
              <a:off x="8605800" y="5001840"/>
              <a:ext cx="3585960" cy="1855800"/>
            </a:xfrm>
            <a:custGeom>
              <a:avLst/>
              <a:gdLst/>
              <a:ahLst/>
              <a:rect l="l" t="t" r="r" b="b"/>
              <a:pathLst>
                <a:path w="3586336" h="1855982">
                  <a:moveTo>
                    <a:pt x="3199069" y="0"/>
                  </a:moveTo>
                  <a:cubicBezTo>
                    <a:pt x="3326445" y="0"/>
                    <a:pt x="3452313" y="6454"/>
                    <a:pt x="3576365" y="19052"/>
                  </a:cubicBezTo>
                  <a:lnTo>
                    <a:pt x="3586336" y="20319"/>
                  </a:lnTo>
                  <a:lnTo>
                    <a:pt x="3586336" y="1855982"/>
                  </a:lnTo>
                  <a:lnTo>
                    <a:pt x="0" y="1855982"/>
                  </a:lnTo>
                  <a:lnTo>
                    <a:pt x="139139" y="1626952"/>
                  </a:lnTo>
                  <a:cubicBezTo>
                    <a:pt x="802285" y="645366"/>
                    <a:pt x="1925310" y="0"/>
                    <a:pt x="3199069" y="0"/>
                  </a:cubicBezTo>
                  <a:close/>
                </a:path>
              </a:pathLst>
            </a:custGeom>
            <a:solidFill>
              <a:schemeClr val="accent3">
                <a:lumMod val="75000"/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4" name="CustomShape 4"/>
            <p:cNvSpPr/>
            <p:nvPr/>
          </p:nvSpPr>
          <p:spPr>
            <a:xfrm>
              <a:off x="9280440" y="5449680"/>
              <a:ext cx="855000" cy="855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15" name="PlaceHolder 5"/>
          <p:cNvSpPr>
            <a:spLocks noGrp="1"/>
          </p:cNvSpPr>
          <p:nvPr>
            <p:ph type="sldNum"/>
          </p:nvPr>
        </p:nvSpPr>
        <p:spPr>
          <a:xfrm>
            <a:off x="871704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67944FC-ABB6-4498-B034-50386179F5AA}" type="slidenum">
              <a:rPr b="0" lang="ru-RU" sz="12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16" name="Line 6"/>
          <p:cNvSpPr/>
          <p:nvPr/>
        </p:nvSpPr>
        <p:spPr>
          <a:xfrm flipV="1">
            <a:off x="11731320" y="6465240"/>
            <a:ext cx="0" cy="392760"/>
          </a:xfrm>
          <a:prstGeom prst="line">
            <a:avLst/>
          </a:prstGeom>
          <a:ln w="1908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CustomShape 7"/>
          <p:cNvSpPr/>
          <p:nvPr/>
        </p:nvSpPr>
        <p:spPr>
          <a:xfrm rot="5400000">
            <a:off x="10604160" y="5197680"/>
            <a:ext cx="2296080" cy="25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090" spc="-1" strike="noStrike">
                <a:solidFill>
                  <a:srgbClr val="ffffff"/>
                </a:solidFill>
                <a:latin typeface="Arial"/>
              </a:rPr>
              <a:t>ЛИГА ЦИФРОВОЙ ЭКОНОМИКИ</a:t>
            </a:r>
            <a:endParaRPr b="0" lang="en-US" sz="1090" spc="-1" strike="noStrike">
              <a:latin typeface="Arial"/>
            </a:endParaRPr>
          </a:p>
        </p:txBody>
      </p:sp>
      <p:sp>
        <p:nvSpPr>
          <p:cNvPr id="418" name="PlaceHolder 8"/>
          <p:cNvSpPr>
            <a:spLocks noGrp="1"/>
          </p:cNvSpPr>
          <p:nvPr>
            <p:ph type="title"/>
          </p:nvPr>
        </p:nvSpPr>
        <p:spPr>
          <a:xfrm>
            <a:off x="567360" y="249480"/>
            <a:ext cx="7192800" cy="77400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ru-RU" sz="2910" spc="-1" strike="noStrike">
                <a:solidFill>
                  <a:srgbClr val="000000"/>
                </a:solidFill>
                <a:latin typeface="Arial"/>
              </a:rPr>
              <a:t>Образец заголовка</a:t>
            </a:r>
            <a:endParaRPr b="0" lang="ru-RU" sz="29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PlaceHolder 9"/>
          <p:cNvSpPr>
            <a:spLocks noGrp="1"/>
          </p:cNvSpPr>
          <p:nvPr>
            <p:ph type="body"/>
          </p:nvPr>
        </p:nvSpPr>
        <p:spPr>
          <a:xfrm>
            <a:off x="567360" y="1058400"/>
            <a:ext cx="7192800" cy="529740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544"/>
              </a:spcBef>
              <a:spcAft>
                <a:spcPts val="544"/>
              </a:spcAft>
              <a:tabLst>
                <a:tab algn="l" pos="0"/>
              </a:tabLst>
            </a:pPr>
            <a:r>
              <a:rPr b="0" lang="ru-RU" sz="1640" spc="-1" strike="noStrike">
                <a:solidFill>
                  <a:srgbClr val="000000"/>
                </a:solidFill>
                <a:latin typeface="Arial"/>
              </a:rPr>
              <a:t>Образец текста…</a:t>
            </a:r>
            <a:endParaRPr b="0" lang="ru-RU" sz="16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Group 1"/>
          <p:cNvGrpSpPr/>
          <p:nvPr/>
        </p:nvGrpSpPr>
        <p:grpSpPr>
          <a:xfrm>
            <a:off x="10274040" y="0"/>
            <a:ext cx="1917720" cy="2388240"/>
            <a:chOff x="10274040" y="0"/>
            <a:chExt cx="1917720" cy="2388240"/>
          </a:xfrm>
        </p:grpSpPr>
        <p:sp>
          <p:nvSpPr>
            <p:cNvPr id="457" name="CustomShape 2"/>
            <p:cNvSpPr/>
            <p:nvPr/>
          </p:nvSpPr>
          <p:spPr>
            <a:xfrm>
              <a:off x="10527840" y="0"/>
              <a:ext cx="1663920" cy="2388240"/>
            </a:xfrm>
            <a:custGeom>
              <a:avLst/>
              <a:gdLst/>
              <a:ahLst/>
              <a:rect l="l" t="t" r="r" b="b"/>
              <a:pathLst>
                <a:path w="1664138" h="2388427">
                  <a:moveTo>
                    <a:pt x="70049" y="0"/>
                  </a:moveTo>
                  <a:lnTo>
                    <a:pt x="1664138" y="0"/>
                  </a:lnTo>
                  <a:lnTo>
                    <a:pt x="1664138" y="2388427"/>
                  </a:lnTo>
                  <a:lnTo>
                    <a:pt x="1516567" y="2365905"/>
                  </a:lnTo>
                  <a:cubicBezTo>
                    <a:pt x="651064" y="2188798"/>
                    <a:pt x="0" y="1423001"/>
                    <a:pt x="0" y="505140"/>
                  </a:cubicBezTo>
                  <a:cubicBezTo>
                    <a:pt x="0" y="374017"/>
                    <a:pt x="13287" y="245997"/>
                    <a:pt x="38588" y="12235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8" name="CustomShape 3"/>
            <p:cNvSpPr/>
            <p:nvPr/>
          </p:nvSpPr>
          <p:spPr>
            <a:xfrm>
              <a:off x="10274040" y="756360"/>
              <a:ext cx="742320" cy="7423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40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</p:grpSp>
      <p:sp>
        <p:nvSpPr>
          <p:cNvPr id="459" name="PlaceHolder 4"/>
          <p:cNvSpPr>
            <a:spLocks noGrp="1"/>
          </p:cNvSpPr>
          <p:nvPr>
            <p:ph type="title"/>
          </p:nvPr>
        </p:nvSpPr>
        <p:spPr>
          <a:xfrm>
            <a:off x="4093560" y="2002680"/>
            <a:ext cx="6433920" cy="285228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ru-RU" sz="4900" spc="-1" strike="noStrike">
                <a:solidFill>
                  <a:srgbClr val="000000"/>
                </a:solidFill>
                <a:latin typeface="Arial"/>
              </a:rPr>
              <a:t>Образец заголовка</a:t>
            </a:r>
            <a:endParaRPr b="0" lang="ru-RU" sz="49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60" name="Group 5"/>
          <p:cNvGrpSpPr/>
          <p:nvPr/>
        </p:nvGrpSpPr>
        <p:grpSpPr>
          <a:xfrm>
            <a:off x="0" y="-7200"/>
            <a:ext cx="4328280" cy="6872040"/>
            <a:chOff x="0" y="-7200"/>
            <a:chExt cx="4328280" cy="6872040"/>
          </a:xfrm>
        </p:grpSpPr>
        <p:sp>
          <p:nvSpPr>
            <p:cNvPr id="461" name="CustomShape 6"/>
            <p:cNvSpPr/>
            <p:nvPr/>
          </p:nvSpPr>
          <p:spPr>
            <a:xfrm>
              <a:off x="0" y="-7200"/>
              <a:ext cx="2860200" cy="6872040"/>
            </a:xfrm>
            <a:custGeom>
              <a:avLst/>
              <a:gdLst/>
              <a:ahLst/>
              <a:rect l="l" t="t" r="r" b="b"/>
              <a:pathLst>
                <a:path w="3146721" h="7559675">
                  <a:moveTo>
                    <a:pt x="0" y="0"/>
                  </a:moveTo>
                  <a:lnTo>
                    <a:pt x="708191" y="0"/>
                  </a:lnTo>
                  <a:lnTo>
                    <a:pt x="796433" y="39893"/>
                  </a:lnTo>
                  <a:cubicBezTo>
                    <a:pt x="2187076" y="709974"/>
                    <a:pt x="3146721" y="2132838"/>
                    <a:pt x="3146721" y="3779838"/>
                  </a:cubicBezTo>
                  <a:cubicBezTo>
                    <a:pt x="3146721" y="5426839"/>
                    <a:pt x="2187076" y="6849702"/>
                    <a:pt x="796433" y="7519783"/>
                  </a:cubicBezTo>
                  <a:lnTo>
                    <a:pt x="708193" y="7559675"/>
                  </a:lnTo>
                  <a:lnTo>
                    <a:pt x="0" y="755967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462" name="Рисунок 11" descr=""/>
            <p:cNvPicPr/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15000"/>
                      </a14:imgEffect>
                    </a14:imgLayer>
                  </a14:imgProps>
                </a:ext>
              </a:extLst>
            </a:blip>
            <a:srcRect l="8904" t="0" r="0" b="36978"/>
            <a:stretch/>
          </p:blipFill>
          <p:spPr>
            <a:xfrm>
              <a:off x="0" y="3870360"/>
              <a:ext cx="4328280" cy="2994480"/>
            </a:xfrm>
            <a:prstGeom prst="rect">
              <a:avLst/>
            </a:prstGeom>
            <a:ln>
              <a:noFill/>
            </a:ln>
          </p:spPr>
        </p:pic>
        <p:sp>
          <p:nvSpPr>
            <p:cNvPr id="463" name="CustomShape 7"/>
            <p:cNvSpPr/>
            <p:nvPr/>
          </p:nvSpPr>
          <p:spPr>
            <a:xfrm>
              <a:off x="1058400" y="2107080"/>
              <a:ext cx="2643840" cy="2643840"/>
            </a:xfrm>
            <a:prstGeom prst="ellipse">
              <a:avLst/>
            </a:prstGeom>
            <a:solidFill>
              <a:srgbClr val="00a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64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" name="Group 1"/>
          <p:cNvGrpSpPr/>
          <p:nvPr/>
        </p:nvGrpSpPr>
        <p:grpSpPr>
          <a:xfrm>
            <a:off x="0" y="-7200"/>
            <a:ext cx="4328280" cy="6872040"/>
            <a:chOff x="0" y="-7200"/>
            <a:chExt cx="4328280" cy="6872040"/>
          </a:xfrm>
        </p:grpSpPr>
        <p:sp>
          <p:nvSpPr>
            <p:cNvPr id="502" name="CustomShape 2"/>
            <p:cNvSpPr/>
            <p:nvPr/>
          </p:nvSpPr>
          <p:spPr>
            <a:xfrm>
              <a:off x="0" y="-7200"/>
              <a:ext cx="2860200" cy="6872040"/>
            </a:xfrm>
            <a:custGeom>
              <a:avLst/>
              <a:gdLst/>
              <a:ahLst/>
              <a:rect l="l" t="t" r="r" b="b"/>
              <a:pathLst>
                <a:path w="3146721" h="7559675">
                  <a:moveTo>
                    <a:pt x="0" y="0"/>
                  </a:moveTo>
                  <a:lnTo>
                    <a:pt x="708191" y="0"/>
                  </a:lnTo>
                  <a:lnTo>
                    <a:pt x="796433" y="39893"/>
                  </a:lnTo>
                  <a:cubicBezTo>
                    <a:pt x="2187076" y="709974"/>
                    <a:pt x="3146721" y="2132838"/>
                    <a:pt x="3146721" y="3779838"/>
                  </a:cubicBezTo>
                  <a:cubicBezTo>
                    <a:pt x="3146721" y="5426839"/>
                    <a:pt x="2187076" y="6849702"/>
                    <a:pt x="796433" y="7519783"/>
                  </a:cubicBezTo>
                  <a:lnTo>
                    <a:pt x="708193" y="7559675"/>
                  </a:lnTo>
                  <a:lnTo>
                    <a:pt x="0" y="755967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503" name="Рисунок 4" descr=""/>
            <p:cNvPicPr/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15000"/>
                      </a14:imgEffect>
                    </a14:imgLayer>
                  </a14:imgProps>
                </a:ext>
              </a:extLst>
            </a:blip>
            <a:srcRect l="8904" t="0" r="0" b="36978"/>
            <a:stretch/>
          </p:blipFill>
          <p:spPr>
            <a:xfrm>
              <a:off x="0" y="3870360"/>
              <a:ext cx="4328280" cy="2994480"/>
            </a:xfrm>
            <a:prstGeom prst="rect">
              <a:avLst/>
            </a:prstGeom>
            <a:ln>
              <a:noFill/>
            </a:ln>
          </p:spPr>
        </p:pic>
        <p:sp>
          <p:nvSpPr>
            <p:cNvPr id="504" name="CustomShape 3"/>
            <p:cNvSpPr/>
            <p:nvPr/>
          </p:nvSpPr>
          <p:spPr>
            <a:xfrm>
              <a:off x="1058400" y="2107080"/>
              <a:ext cx="2643840" cy="264384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05" name="Group 4"/>
          <p:cNvGrpSpPr/>
          <p:nvPr/>
        </p:nvGrpSpPr>
        <p:grpSpPr>
          <a:xfrm>
            <a:off x="10274040" y="0"/>
            <a:ext cx="1917720" cy="2388240"/>
            <a:chOff x="10274040" y="0"/>
            <a:chExt cx="1917720" cy="2388240"/>
          </a:xfrm>
        </p:grpSpPr>
        <p:sp>
          <p:nvSpPr>
            <p:cNvPr id="506" name="CustomShape 5"/>
            <p:cNvSpPr/>
            <p:nvPr/>
          </p:nvSpPr>
          <p:spPr>
            <a:xfrm>
              <a:off x="10527840" y="0"/>
              <a:ext cx="1663920" cy="2388240"/>
            </a:xfrm>
            <a:custGeom>
              <a:avLst/>
              <a:gdLst/>
              <a:ahLst/>
              <a:rect l="l" t="t" r="r" b="b"/>
              <a:pathLst>
                <a:path w="1664138" h="2388427">
                  <a:moveTo>
                    <a:pt x="70049" y="0"/>
                  </a:moveTo>
                  <a:lnTo>
                    <a:pt x="1664138" y="0"/>
                  </a:lnTo>
                  <a:lnTo>
                    <a:pt x="1664138" y="2388427"/>
                  </a:lnTo>
                  <a:lnTo>
                    <a:pt x="1516567" y="2365905"/>
                  </a:lnTo>
                  <a:cubicBezTo>
                    <a:pt x="651064" y="2188798"/>
                    <a:pt x="0" y="1423001"/>
                    <a:pt x="0" y="505140"/>
                  </a:cubicBezTo>
                  <a:cubicBezTo>
                    <a:pt x="0" y="374017"/>
                    <a:pt x="13287" y="245997"/>
                    <a:pt x="38588" y="12235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7" name="CustomShape 6"/>
            <p:cNvSpPr/>
            <p:nvPr/>
          </p:nvSpPr>
          <p:spPr>
            <a:xfrm>
              <a:off x="10274040" y="756360"/>
              <a:ext cx="742320" cy="7423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40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</p:grpSp>
      <p:sp>
        <p:nvSpPr>
          <p:cNvPr id="508" name="PlaceHolder 7"/>
          <p:cNvSpPr>
            <a:spLocks noGrp="1"/>
          </p:cNvSpPr>
          <p:nvPr>
            <p:ph type="title"/>
          </p:nvPr>
        </p:nvSpPr>
        <p:spPr>
          <a:xfrm>
            <a:off x="4093560" y="2002680"/>
            <a:ext cx="6433920" cy="285228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ru-RU" sz="4900" spc="-1" strike="noStrike">
                <a:solidFill>
                  <a:srgbClr val="000000"/>
                </a:solidFill>
                <a:latin typeface="Arial"/>
              </a:rPr>
              <a:t>Образец заголовка</a:t>
            </a:r>
            <a:endParaRPr b="0" lang="ru-RU" sz="4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9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"/>
          <p:cNvGrpSpPr/>
          <p:nvPr/>
        </p:nvGrpSpPr>
        <p:grpSpPr>
          <a:xfrm>
            <a:off x="0" y="-7200"/>
            <a:ext cx="4328280" cy="6872040"/>
            <a:chOff x="0" y="-7200"/>
            <a:chExt cx="4328280" cy="6872040"/>
          </a:xfrm>
        </p:grpSpPr>
        <p:sp>
          <p:nvSpPr>
            <p:cNvPr id="547" name="CustomShape 2"/>
            <p:cNvSpPr/>
            <p:nvPr/>
          </p:nvSpPr>
          <p:spPr>
            <a:xfrm>
              <a:off x="0" y="-7200"/>
              <a:ext cx="2860200" cy="6872040"/>
            </a:xfrm>
            <a:custGeom>
              <a:avLst/>
              <a:gdLst/>
              <a:ahLst/>
              <a:rect l="l" t="t" r="r" b="b"/>
              <a:pathLst>
                <a:path w="3146721" h="7559675">
                  <a:moveTo>
                    <a:pt x="0" y="0"/>
                  </a:moveTo>
                  <a:lnTo>
                    <a:pt x="708191" y="0"/>
                  </a:lnTo>
                  <a:lnTo>
                    <a:pt x="796433" y="39893"/>
                  </a:lnTo>
                  <a:cubicBezTo>
                    <a:pt x="2187076" y="709974"/>
                    <a:pt x="3146721" y="2132838"/>
                    <a:pt x="3146721" y="3779838"/>
                  </a:cubicBezTo>
                  <a:cubicBezTo>
                    <a:pt x="3146721" y="5426839"/>
                    <a:pt x="2187076" y="6849702"/>
                    <a:pt x="796433" y="7519783"/>
                  </a:cubicBezTo>
                  <a:lnTo>
                    <a:pt x="708193" y="7559675"/>
                  </a:lnTo>
                  <a:lnTo>
                    <a:pt x="0" y="7559675"/>
                  </a:lnTo>
                  <a:close/>
                </a:path>
              </a:pathLst>
            </a:custGeom>
            <a:solidFill>
              <a:srgbClr val="009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548" name="Рисунок 4" descr=""/>
            <p:cNvPicPr/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15000"/>
                      </a14:imgEffect>
                    </a14:imgLayer>
                  </a14:imgProps>
                </a:ext>
              </a:extLst>
            </a:blip>
            <a:srcRect l="8904" t="0" r="0" b="36978"/>
            <a:stretch/>
          </p:blipFill>
          <p:spPr>
            <a:xfrm>
              <a:off x="0" y="3870360"/>
              <a:ext cx="4328280" cy="2994480"/>
            </a:xfrm>
            <a:prstGeom prst="rect">
              <a:avLst/>
            </a:prstGeom>
            <a:ln>
              <a:noFill/>
            </a:ln>
          </p:spPr>
        </p:pic>
        <p:sp>
          <p:nvSpPr>
            <p:cNvPr id="549" name="CustomShape 3"/>
            <p:cNvSpPr/>
            <p:nvPr/>
          </p:nvSpPr>
          <p:spPr>
            <a:xfrm>
              <a:off x="1058400" y="2107080"/>
              <a:ext cx="2643840" cy="264384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50" name="PlaceHolder 4"/>
          <p:cNvSpPr>
            <a:spLocks noGrp="1"/>
          </p:cNvSpPr>
          <p:nvPr>
            <p:ph type="title"/>
          </p:nvPr>
        </p:nvSpPr>
        <p:spPr>
          <a:xfrm>
            <a:off x="4093560" y="2002680"/>
            <a:ext cx="6433920" cy="285228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ru-RU" sz="4900" spc="-1" strike="noStrike">
                <a:solidFill>
                  <a:srgbClr val="000000"/>
                </a:solidFill>
                <a:latin typeface="Arial"/>
              </a:rPr>
              <a:t>Образец заголовка</a:t>
            </a:r>
            <a:endParaRPr b="0" lang="ru-RU" sz="49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51" name="Group 5"/>
          <p:cNvGrpSpPr/>
          <p:nvPr/>
        </p:nvGrpSpPr>
        <p:grpSpPr>
          <a:xfrm>
            <a:off x="10274040" y="0"/>
            <a:ext cx="1917720" cy="2388240"/>
            <a:chOff x="10274040" y="0"/>
            <a:chExt cx="1917720" cy="2388240"/>
          </a:xfrm>
        </p:grpSpPr>
        <p:sp>
          <p:nvSpPr>
            <p:cNvPr id="552" name="CustomShape 6"/>
            <p:cNvSpPr/>
            <p:nvPr/>
          </p:nvSpPr>
          <p:spPr>
            <a:xfrm>
              <a:off x="10527840" y="0"/>
              <a:ext cx="1663920" cy="2388240"/>
            </a:xfrm>
            <a:custGeom>
              <a:avLst/>
              <a:gdLst/>
              <a:ahLst/>
              <a:rect l="l" t="t" r="r" b="b"/>
              <a:pathLst>
                <a:path w="1664138" h="2388427">
                  <a:moveTo>
                    <a:pt x="70049" y="0"/>
                  </a:moveTo>
                  <a:lnTo>
                    <a:pt x="1664138" y="0"/>
                  </a:lnTo>
                  <a:lnTo>
                    <a:pt x="1664138" y="2388427"/>
                  </a:lnTo>
                  <a:lnTo>
                    <a:pt x="1516567" y="2365905"/>
                  </a:lnTo>
                  <a:cubicBezTo>
                    <a:pt x="651064" y="2188798"/>
                    <a:pt x="0" y="1423001"/>
                    <a:pt x="0" y="505140"/>
                  </a:cubicBezTo>
                  <a:cubicBezTo>
                    <a:pt x="0" y="374017"/>
                    <a:pt x="13287" y="245997"/>
                    <a:pt x="38588" y="12235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3" name="CustomShape 7"/>
            <p:cNvSpPr/>
            <p:nvPr/>
          </p:nvSpPr>
          <p:spPr>
            <a:xfrm>
              <a:off x="10274040" y="756360"/>
              <a:ext cx="742320" cy="7423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40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</p:grpSp>
      <p:sp>
        <p:nvSpPr>
          <p:cNvPr id="554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PlaceHolder 1"/>
          <p:cNvSpPr>
            <a:spLocks noGrp="1"/>
          </p:cNvSpPr>
          <p:nvPr>
            <p:ph type="title"/>
          </p:nvPr>
        </p:nvSpPr>
        <p:spPr>
          <a:xfrm>
            <a:off x="567360" y="249480"/>
            <a:ext cx="11131560" cy="77400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ru-RU" sz="2910" spc="-1" strike="noStrike">
                <a:solidFill>
                  <a:srgbClr val="ffffff"/>
                </a:solidFill>
                <a:latin typeface="Arial"/>
              </a:rPr>
              <a:t>Образец заголовка</a:t>
            </a:r>
            <a:endParaRPr b="0" lang="ru-RU" sz="29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2" name="PlaceHolder 2"/>
          <p:cNvSpPr>
            <a:spLocks noGrp="1"/>
          </p:cNvSpPr>
          <p:nvPr>
            <p:ph type="body"/>
          </p:nvPr>
        </p:nvSpPr>
        <p:spPr>
          <a:xfrm>
            <a:off x="567360" y="1058400"/>
            <a:ext cx="11131560" cy="529740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544"/>
              </a:spcBef>
              <a:spcAft>
                <a:spcPts val="544"/>
              </a:spcAft>
              <a:tabLst>
                <a:tab algn="l" pos="0"/>
              </a:tabLst>
            </a:pPr>
            <a:r>
              <a:rPr b="0" lang="ru-RU" sz="1640" spc="-1" strike="noStrike">
                <a:solidFill>
                  <a:srgbClr val="ffffff"/>
                </a:solidFill>
                <a:latin typeface="Arial"/>
              </a:rPr>
              <a:t>Образец текста…</a:t>
            </a:r>
            <a:endParaRPr b="0" lang="ru-RU" sz="16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PlaceHolder 1"/>
          <p:cNvSpPr>
            <a:spLocks noGrp="1"/>
          </p:cNvSpPr>
          <p:nvPr>
            <p:ph type="title"/>
          </p:nvPr>
        </p:nvSpPr>
        <p:spPr>
          <a:xfrm>
            <a:off x="567360" y="249480"/>
            <a:ext cx="11131560" cy="77400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ru-RU" sz="2910" spc="-1" strike="noStrike">
                <a:solidFill>
                  <a:srgbClr val="ffffff"/>
                </a:solidFill>
                <a:latin typeface="Arial"/>
              </a:rPr>
              <a:t>Образец заголовка</a:t>
            </a:r>
            <a:endParaRPr b="0" lang="ru-RU" sz="29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0" name="PlaceHolder 2"/>
          <p:cNvSpPr>
            <a:spLocks noGrp="1"/>
          </p:cNvSpPr>
          <p:nvPr>
            <p:ph type="body"/>
          </p:nvPr>
        </p:nvSpPr>
        <p:spPr>
          <a:xfrm>
            <a:off x="567360" y="1058400"/>
            <a:ext cx="11131560" cy="529740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544"/>
              </a:spcBef>
              <a:spcAft>
                <a:spcPts val="544"/>
              </a:spcAft>
              <a:tabLst>
                <a:tab algn="l" pos="0"/>
              </a:tabLst>
            </a:pPr>
            <a:r>
              <a:rPr b="0" lang="ru-RU" sz="1640" spc="-1" strike="noStrike">
                <a:solidFill>
                  <a:srgbClr val="ffffff"/>
                </a:solidFill>
                <a:latin typeface="Arial"/>
              </a:rPr>
              <a:t>Образец текста…</a:t>
            </a:r>
            <a:endParaRPr b="0" lang="ru-RU" sz="16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PlaceHolder 1"/>
          <p:cNvSpPr>
            <a:spLocks noGrp="1"/>
          </p:cNvSpPr>
          <p:nvPr>
            <p:ph type="title"/>
          </p:nvPr>
        </p:nvSpPr>
        <p:spPr>
          <a:xfrm>
            <a:off x="567360" y="249480"/>
            <a:ext cx="11131560" cy="77400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ru-RU" sz="2910" spc="-1" strike="noStrike">
                <a:solidFill>
                  <a:srgbClr val="ffffff"/>
                </a:solidFill>
                <a:latin typeface="Arial"/>
              </a:rPr>
              <a:t>Образец заголовка</a:t>
            </a:r>
            <a:endParaRPr b="0" lang="ru-RU" sz="29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8" name="PlaceHolder 2"/>
          <p:cNvSpPr>
            <a:spLocks noGrp="1"/>
          </p:cNvSpPr>
          <p:nvPr>
            <p:ph type="body"/>
          </p:nvPr>
        </p:nvSpPr>
        <p:spPr>
          <a:xfrm>
            <a:off x="567360" y="1058400"/>
            <a:ext cx="11131560" cy="529740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544"/>
              </a:spcBef>
              <a:spcAft>
                <a:spcPts val="544"/>
              </a:spcAft>
              <a:tabLst>
                <a:tab algn="l" pos="0"/>
              </a:tabLst>
            </a:pPr>
            <a:r>
              <a:rPr b="0" lang="ru-RU" sz="1640" spc="-1" strike="noStrike">
                <a:solidFill>
                  <a:srgbClr val="ffffff"/>
                </a:solidFill>
                <a:latin typeface="Arial"/>
              </a:rPr>
              <a:t>Образец текста…</a:t>
            </a:r>
            <a:endParaRPr b="0" lang="ru-RU" sz="16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CustomShape 1"/>
          <p:cNvSpPr/>
          <p:nvPr/>
        </p:nvSpPr>
        <p:spPr>
          <a:xfrm>
            <a:off x="-3600" y="1346040"/>
            <a:ext cx="9530280" cy="2834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6" name="CustomShape 2"/>
          <p:cNvSpPr/>
          <p:nvPr/>
        </p:nvSpPr>
        <p:spPr>
          <a:xfrm>
            <a:off x="542160" y="2979000"/>
            <a:ext cx="2544840" cy="40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7" name="CustomShape 3"/>
          <p:cNvSpPr/>
          <p:nvPr/>
        </p:nvSpPr>
        <p:spPr>
          <a:xfrm>
            <a:off x="524880" y="2136600"/>
            <a:ext cx="6093000" cy="125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1" lang="ru-RU" sz="2540" spc="-1" strike="noStrike">
                <a:solidFill>
                  <a:srgbClr val="000000"/>
                </a:solidFill>
                <a:latin typeface="Arial"/>
              </a:rPr>
              <a:t>Мы создаем цифровую экономику страны </a:t>
            </a:r>
            <a:endParaRPr b="0" lang="en-US" sz="254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540" spc="-1" strike="noStrike">
                <a:solidFill>
                  <a:srgbClr val="ffffff"/>
                </a:solidFill>
                <a:latin typeface="Arial"/>
              </a:rPr>
              <a:t>вместе с вами! </a:t>
            </a:r>
            <a:endParaRPr b="0" lang="en-US" sz="2540" spc="-1" strike="noStrike">
              <a:latin typeface="Arial"/>
            </a:endParaRPr>
          </a:p>
        </p:txBody>
      </p:sp>
      <p:sp>
        <p:nvSpPr>
          <p:cNvPr id="708" name="CustomShape 4"/>
          <p:cNvSpPr/>
          <p:nvPr/>
        </p:nvSpPr>
        <p:spPr>
          <a:xfrm>
            <a:off x="2771640" y="6092640"/>
            <a:ext cx="1324080" cy="37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en-US" sz="1270" spc="-1" strike="noStrike">
                <a:solidFill>
                  <a:srgbClr val="a4a1a9"/>
                </a:solidFill>
                <a:latin typeface="Arial"/>
              </a:rPr>
              <a:t>digitalleague_ru</a:t>
            </a:r>
            <a:endParaRPr b="0" lang="en-US" sz="1270" spc="-1" strike="noStrike">
              <a:latin typeface="Arial"/>
            </a:endParaRPr>
          </a:p>
        </p:txBody>
      </p:sp>
      <p:sp>
        <p:nvSpPr>
          <p:cNvPr id="709" name="CustomShape 5"/>
          <p:cNvSpPr/>
          <p:nvPr/>
        </p:nvSpPr>
        <p:spPr>
          <a:xfrm>
            <a:off x="4850640" y="6092640"/>
            <a:ext cx="1180800" cy="37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en-US" sz="1270" spc="-1" strike="noStrike">
                <a:solidFill>
                  <a:srgbClr val="a4a1a9"/>
                </a:solidFill>
                <a:latin typeface="Arial"/>
              </a:rPr>
              <a:t>digital_league</a:t>
            </a:r>
            <a:endParaRPr b="0" lang="en-US" sz="1270" spc="-1" strike="noStrike">
              <a:latin typeface="Arial"/>
            </a:endParaRPr>
          </a:p>
        </p:txBody>
      </p:sp>
      <p:sp>
        <p:nvSpPr>
          <p:cNvPr id="710" name="CustomShape 6"/>
          <p:cNvSpPr/>
          <p:nvPr/>
        </p:nvSpPr>
        <p:spPr>
          <a:xfrm>
            <a:off x="855720" y="6092640"/>
            <a:ext cx="1090800" cy="37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en-US" sz="1270" spc="-1" strike="noStrike">
                <a:solidFill>
                  <a:srgbClr val="a4a1a9"/>
                </a:solidFill>
                <a:latin typeface="Arial"/>
              </a:rPr>
              <a:t>digitalleague</a:t>
            </a:r>
            <a:endParaRPr b="0" lang="en-US" sz="1270" spc="-1" strike="noStrike">
              <a:latin typeface="Arial"/>
            </a:endParaRPr>
          </a:p>
        </p:txBody>
      </p:sp>
      <p:sp>
        <p:nvSpPr>
          <p:cNvPr id="711" name="CustomShape 7"/>
          <p:cNvSpPr/>
          <p:nvPr/>
        </p:nvSpPr>
        <p:spPr>
          <a:xfrm>
            <a:off x="542160" y="4439160"/>
            <a:ext cx="6093000" cy="142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1" lang="ru-RU" sz="1640" spc="-1" strike="noStrike">
                <a:solidFill>
                  <a:srgbClr val="000000"/>
                </a:solidFill>
                <a:latin typeface="Arial"/>
              </a:rPr>
              <a:t>+7 </a:t>
            </a:r>
            <a:r>
              <a:rPr b="1" lang="en-US" sz="1640" spc="-1" strike="noStrike">
                <a:solidFill>
                  <a:srgbClr val="000000"/>
                </a:solidFill>
                <a:latin typeface="Arial"/>
              </a:rPr>
              <a:t>495 790 90 73 </a:t>
            </a:r>
            <a:endParaRPr b="0" lang="en-US" sz="164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270" spc="-1" strike="noStrike">
                <a:solidFill>
                  <a:srgbClr val="000000"/>
                </a:solidFill>
                <a:latin typeface="Arial"/>
              </a:rPr>
              <a:t>Позвоните нам! </a:t>
            </a:r>
            <a:r>
              <a:rPr b="0" lang="ru-RU" sz="1270" spc="-1" strike="noStrike">
                <a:solidFill>
                  <a:srgbClr val="000000"/>
                </a:solidFill>
                <a:latin typeface="Arial"/>
              </a:rPr>
              <a:t>Мы будем рады ответить на ваши вопросы!</a:t>
            </a:r>
            <a:endParaRPr b="0" lang="en-US" sz="1270" spc="-1" strike="noStrike">
              <a:latin typeface="Arial"/>
            </a:endParaRPr>
          </a:p>
          <a:p>
            <a:pPr>
              <a:lnSpc>
                <a:spcPct val="250000"/>
              </a:lnSpc>
            </a:pPr>
            <a:r>
              <a:rPr b="0" lang="en-US" sz="1270" spc="-1" strike="noStrike">
                <a:solidFill>
                  <a:srgbClr val="0082c2"/>
                </a:solidFill>
                <a:latin typeface="Arial"/>
              </a:rPr>
              <a:t>clients@digitalleague.ru</a:t>
            </a:r>
            <a:endParaRPr b="0" lang="en-US" sz="127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70" spc="-1" strike="noStrike">
                <a:solidFill>
                  <a:srgbClr val="0082c2"/>
                </a:solidFill>
                <a:latin typeface="Arial"/>
              </a:rPr>
              <a:t>www.digitalleague.ru</a:t>
            </a:r>
            <a:endParaRPr b="0" lang="en-US" sz="1270" spc="-1" strike="noStrike">
              <a:latin typeface="Arial"/>
            </a:endParaRPr>
          </a:p>
        </p:txBody>
      </p:sp>
      <p:pic>
        <p:nvPicPr>
          <p:cNvPr id="712" name="Рисунок 28" descr=""/>
          <p:cNvPicPr/>
          <p:nvPr/>
        </p:nvPicPr>
        <p:blipFill>
          <a:blip r:embed="rId2"/>
          <a:stretch/>
        </p:blipFill>
        <p:spPr>
          <a:xfrm>
            <a:off x="460440" y="425160"/>
            <a:ext cx="2350800" cy="555840"/>
          </a:xfrm>
          <a:prstGeom prst="rect">
            <a:avLst/>
          </a:prstGeom>
          <a:ln>
            <a:noFill/>
          </a:ln>
        </p:spPr>
      </p:pic>
      <p:grpSp>
        <p:nvGrpSpPr>
          <p:cNvPr id="713" name="Group 8"/>
          <p:cNvGrpSpPr/>
          <p:nvPr/>
        </p:nvGrpSpPr>
        <p:grpSpPr>
          <a:xfrm>
            <a:off x="8191800" y="-11160"/>
            <a:ext cx="3999960" cy="6882480"/>
            <a:chOff x="8191800" y="-11160"/>
            <a:chExt cx="3999960" cy="6882480"/>
          </a:xfrm>
        </p:grpSpPr>
        <p:sp>
          <p:nvSpPr>
            <p:cNvPr id="714" name="CustomShape 9"/>
            <p:cNvSpPr/>
            <p:nvPr/>
          </p:nvSpPr>
          <p:spPr>
            <a:xfrm>
              <a:off x="9528120" y="-9000"/>
              <a:ext cx="2663640" cy="2857320"/>
            </a:xfrm>
            <a:custGeom>
              <a:avLst/>
              <a:gdLst/>
              <a:ahLst/>
              <a:rect l="l" t="t" r="r" b="b"/>
              <a:pathLst>
                <a:path w="753783" h="764586">
                  <a:moveTo>
                    <a:pt x="0" y="0"/>
                  </a:moveTo>
                  <a:lnTo>
                    <a:pt x="753783" y="0"/>
                  </a:lnTo>
                  <a:lnTo>
                    <a:pt x="750100" y="72933"/>
                  </a:lnTo>
                  <a:cubicBezTo>
                    <a:pt x="713231" y="435983"/>
                    <a:pt x="424606" y="724608"/>
                    <a:pt x="61556" y="761477"/>
                  </a:cubicBezTo>
                  <a:lnTo>
                    <a:pt x="0" y="7645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b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715" name="Group 10"/>
            <p:cNvGrpSpPr/>
            <p:nvPr/>
          </p:nvGrpSpPr>
          <p:grpSpPr>
            <a:xfrm>
              <a:off x="8191800" y="2851920"/>
              <a:ext cx="3998880" cy="4019400"/>
              <a:chOff x="8191800" y="2851920"/>
              <a:chExt cx="3998880" cy="4019400"/>
            </a:xfrm>
          </p:grpSpPr>
          <p:sp>
            <p:nvSpPr>
              <p:cNvPr id="716" name="CustomShape 11"/>
              <p:cNvSpPr/>
              <p:nvPr/>
            </p:nvSpPr>
            <p:spPr>
              <a:xfrm rot="16200000">
                <a:off x="9525960" y="2851920"/>
                <a:ext cx="2664720" cy="2664720"/>
              </a:xfrm>
              <a:custGeom>
                <a:avLst/>
                <a:gdLst/>
                <a:ahLst/>
                <a:rect l="l" t="t" r="r" b="b"/>
                <a:pathLst>
                  <a:path w="753783" h="764586">
                    <a:moveTo>
                      <a:pt x="0" y="0"/>
                    </a:moveTo>
                    <a:lnTo>
                      <a:pt x="753783" y="0"/>
                    </a:lnTo>
                    <a:lnTo>
                      <a:pt x="750100" y="72933"/>
                    </a:lnTo>
                    <a:cubicBezTo>
                      <a:pt x="713231" y="435983"/>
                      <a:pt x="424606" y="724608"/>
                      <a:pt x="61556" y="761477"/>
                    </a:cubicBezTo>
                    <a:lnTo>
                      <a:pt x="0" y="7645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a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717" name="Group 12"/>
              <p:cNvGrpSpPr/>
              <p:nvPr/>
            </p:nvGrpSpPr>
            <p:grpSpPr>
              <a:xfrm>
                <a:off x="8191800" y="4181040"/>
                <a:ext cx="2669400" cy="2690280"/>
                <a:chOff x="8191800" y="4181040"/>
                <a:chExt cx="2669400" cy="2690280"/>
              </a:xfrm>
            </p:grpSpPr>
            <p:sp>
              <p:nvSpPr>
                <p:cNvPr id="718" name="CustomShape 13"/>
                <p:cNvSpPr/>
                <p:nvPr/>
              </p:nvSpPr>
              <p:spPr>
                <a:xfrm rot="16200000">
                  <a:off x="9523080" y="4181400"/>
                  <a:ext cx="1335240" cy="1335240"/>
                </a:xfrm>
                <a:custGeom>
                  <a:avLst/>
                  <a:gdLst/>
                  <a:ahLst/>
                  <a:rect l="l" t="t" r="r" b="b"/>
                  <a:pathLst>
                    <a:path w="753783" h="764586">
                      <a:moveTo>
                        <a:pt x="0" y="0"/>
                      </a:moveTo>
                      <a:lnTo>
                        <a:pt x="753783" y="0"/>
                      </a:lnTo>
                      <a:lnTo>
                        <a:pt x="750100" y="72933"/>
                      </a:lnTo>
                      <a:cubicBezTo>
                        <a:pt x="713231" y="435983"/>
                        <a:pt x="424606" y="724608"/>
                        <a:pt x="61556" y="761477"/>
                      </a:cubicBezTo>
                      <a:lnTo>
                        <a:pt x="0" y="76458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754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19" name="CustomShape 14"/>
                <p:cNvSpPr/>
                <p:nvPr/>
              </p:nvSpPr>
              <p:spPr>
                <a:xfrm>
                  <a:off x="9525960" y="5516640"/>
                  <a:ext cx="1335240" cy="1354680"/>
                </a:xfrm>
                <a:custGeom>
                  <a:avLst/>
                  <a:gdLst/>
                  <a:ahLst/>
                  <a:rect l="l" t="t" r="r" b="b"/>
                  <a:pathLst>
                    <a:path w="753783" h="764586">
                      <a:moveTo>
                        <a:pt x="0" y="0"/>
                      </a:moveTo>
                      <a:lnTo>
                        <a:pt x="753783" y="0"/>
                      </a:lnTo>
                      <a:lnTo>
                        <a:pt x="750100" y="72933"/>
                      </a:lnTo>
                      <a:cubicBezTo>
                        <a:pt x="713231" y="435983"/>
                        <a:pt x="424606" y="724608"/>
                        <a:pt x="61556" y="761477"/>
                      </a:cubicBezTo>
                      <a:lnTo>
                        <a:pt x="0" y="76458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ab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20" name="CustomShape 15"/>
                <p:cNvSpPr/>
                <p:nvPr/>
              </p:nvSpPr>
              <p:spPr>
                <a:xfrm rot="5400000">
                  <a:off x="8191800" y="4181040"/>
                  <a:ext cx="1335240" cy="1335240"/>
                </a:xfrm>
                <a:custGeom>
                  <a:avLst/>
                  <a:gdLst/>
                  <a:ahLst/>
                  <a:rect l="l" t="t" r="r" b="b"/>
                  <a:pathLst>
                    <a:path w="753783" h="764586">
                      <a:moveTo>
                        <a:pt x="0" y="0"/>
                      </a:moveTo>
                      <a:lnTo>
                        <a:pt x="753783" y="0"/>
                      </a:lnTo>
                      <a:lnTo>
                        <a:pt x="750100" y="72933"/>
                      </a:lnTo>
                      <a:cubicBezTo>
                        <a:pt x="713231" y="435983"/>
                        <a:pt x="424606" y="724608"/>
                        <a:pt x="61556" y="761477"/>
                      </a:cubicBezTo>
                      <a:lnTo>
                        <a:pt x="0" y="76458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ab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pic>
            <p:nvPicPr>
              <p:cNvPr id="721" name="Рисунок 37" descr=""/>
              <p:cNvPicPr/>
              <p:nvPr/>
            </p:nvPicPr>
            <p:blipFill>
              <a:blip r:embed="rId3"/>
              <a:stretch/>
            </p:blipFill>
            <p:spPr>
              <a:xfrm rot="16200000">
                <a:off x="9917280" y="3926520"/>
                <a:ext cx="1224000" cy="1224000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722" name="CustomShape 16"/>
            <p:cNvSpPr/>
            <p:nvPr/>
          </p:nvSpPr>
          <p:spPr>
            <a:xfrm>
              <a:off x="9523080" y="-9000"/>
              <a:ext cx="1333440" cy="1352520"/>
            </a:xfrm>
            <a:custGeom>
              <a:avLst/>
              <a:gdLst/>
              <a:ahLst/>
              <a:rect l="l" t="t" r="r" b="b"/>
              <a:pathLst>
                <a:path w="753783" h="764586">
                  <a:moveTo>
                    <a:pt x="0" y="0"/>
                  </a:moveTo>
                  <a:lnTo>
                    <a:pt x="753783" y="0"/>
                  </a:lnTo>
                  <a:lnTo>
                    <a:pt x="750100" y="72933"/>
                  </a:lnTo>
                  <a:cubicBezTo>
                    <a:pt x="713231" y="435983"/>
                    <a:pt x="424606" y="724608"/>
                    <a:pt x="61556" y="761477"/>
                  </a:cubicBezTo>
                  <a:lnTo>
                    <a:pt x="0" y="7645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3" name="CustomShape 17"/>
            <p:cNvSpPr/>
            <p:nvPr/>
          </p:nvSpPr>
          <p:spPr>
            <a:xfrm rot="10800000">
              <a:off x="8192520" y="-11160"/>
              <a:ext cx="1333440" cy="1352520"/>
            </a:xfrm>
            <a:custGeom>
              <a:avLst/>
              <a:gdLst/>
              <a:ahLst/>
              <a:rect l="l" t="t" r="r" b="b"/>
              <a:pathLst>
                <a:path w="753783" h="764586">
                  <a:moveTo>
                    <a:pt x="0" y="0"/>
                  </a:moveTo>
                  <a:lnTo>
                    <a:pt x="753783" y="0"/>
                  </a:lnTo>
                  <a:lnTo>
                    <a:pt x="750100" y="72933"/>
                  </a:lnTo>
                  <a:cubicBezTo>
                    <a:pt x="713231" y="435983"/>
                    <a:pt x="424606" y="724608"/>
                    <a:pt x="61556" y="761477"/>
                  </a:cubicBezTo>
                  <a:lnTo>
                    <a:pt x="0" y="7645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a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724" name="Рисунок 44" descr=""/>
          <p:cNvPicPr/>
          <p:nvPr/>
        </p:nvPicPr>
        <p:blipFill>
          <a:blip r:embed="rId4">
            <a:alphaModFix amt="20000"/>
          </a:blip>
          <a:stretch/>
        </p:blipFill>
        <p:spPr>
          <a:xfrm>
            <a:off x="596880" y="6183720"/>
            <a:ext cx="118080" cy="218880"/>
          </a:xfrm>
          <a:prstGeom prst="rect">
            <a:avLst/>
          </a:prstGeom>
          <a:ln>
            <a:noFill/>
          </a:ln>
        </p:spPr>
      </p:pic>
      <p:pic>
        <p:nvPicPr>
          <p:cNvPr id="725" name="Рисунок 45" descr=""/>
          <p:cNvPicPr/>
          <p:nvPr/>
        </p:nvPicPr>
        <p:blipFill>
          <a:blip r:embed="rId5">
            <a:alphaModFix amt="20000"/>
          </a:blip>
          <a:stretch/>
        </p:blipFill>
        <p:spPr>
          <a:xfrm>
            <a:off x="2423880" y="6216480"/>
            <a:ext cx="266400" cy="153720"/>
          </a:xfrm>
          <a:prstGeom prst="rect">
            <a:avLst/>
          </a:prstGeom>
          <a:ln>
            <a:noFill/>
          </a:ln>
        </p:spPr>
      </p:pic>
      <p:pic>
        <p:nvPicPr>
          <p:cNvPr id="726" name="Рисунок 46" descr=""/>
          <p:cNvPicPr/>
          <p:nvPr/>
        </p:nvPicPr>
        <p:blipFill>
          <a:blip r:embed="rId6">
            <a:alphaModFix amt="20000"/>
          </a:blip>
          <a:stretch/>
        </p:blipFill>
        <p:spPr>
          <a:xfrm>
            <a:off x="4573440" y="6189840"/>
            <a:ext cx="207000" cy="207000"/>
          </a:xfrm>
          <a:prstGeom prst="rect">
            <a:avLst/>
          </a:prstGeom>
          <a:ln>
            <a:noFill/>
          </a:ln>
        </p:spPr>
      </p:pic>
      <p:sp>
        <p:nvSpPr>
          <p:cNvPr id="727" name="PlaceHolder 1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8" name="PlaceHolder 1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  <p:sldLayoutId id="2147483868" r:id="rId18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CustomShape 1"/>
          <p:cNvSpPr/>
          <p:nvPr/>
        </p:nvSpPr>
        <p:spPr>
          <a:xfrm>
            <a:off x="542160" y="4439160"/>
            <a:ext cx="6093000" cy="142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1" lang="ru-RU" sz="1640" spc="-1" strike="noStrike">
                <a:solidFill>
                  <a:srgbClr val="000000"/>
                </a:solidFill>
                <a:latin typeface="Arial"/>
              </a:rPr>
              <a:t>+7 </a:t>
            </a:r>
            <a:r>
              <a:rPr b="1" lang="en-US" sz="1640" spc="-1" strike="noStrike">
                <a:solidFill>
                  <a:srgbClr val="000000"/>
                </a:solidFill>
                <a:latin typeface="Arial"/>
              </a:rPr>
              <a:t>495 790 90 73 </a:t>
            </a:r>
            <a:endParaRPr b="0" lang="en-US" sz="164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270" spc="-1" strike="noStrike">
                <a:solidFill>
                  <a:srgbClr val="000000"/>
                </a:solidFill>
                <a:latin typeface="Arial"/>
              </a:rPr>
              <a:t>Позвоните нам! </a:t>
            </a:r>
            <a:r>
              <a:rPr b="0" lang="ru-RU" sz="1270" spc="-1" strike="noStrike">
                <a:solidFill>
                  <a:srgbClr val="000000"/>
                </a:solidFill>
                <a:latin typeface="Arial"/>
              </a:rPr>
              <a:t>Мы будем рады ответить на ваши вопросы!</a:t>
            </a:r>
            <a:endParaRPr b="0" lang="en-US" sz="1270" spc="-1" strike="noStrike">
              <a:latin typeface="Arial"/>
            </a:endParaRPr>
          </a:p>
          <a:p>
            <a:pPr>
              <a:lnSpc>
                <a:spcPct val="250000"/>
              </a:lnSpc>
            </a:pPr>
            <a:r>
              <a:rPr b="0" lang="en-US" sz="1270" spc="-1" strike="noStrike">
                <a:solidFill>
                  <a:srgbClr val="0082c2"/>
                </a:solidFill>
                <a:latin typeface="Arial"/>
              </a:rPr>
              <a:t>clients@digitalleague.ru</a:t>
            </a:r>
            <a:endParaRPr b="0" lang="en-US" sz="127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70" spc="-1" strike="noStrike">
                <a:solidFill>
                  <a:srgbClr val="0082c2"/>
                </a:solidFill>
                <a:latin typeface="Arial"/>
              </a:rPr>
              <a:t>www.digitalleague.ru</a:t>
            </a:r>
            <a:endParaRPr b="0" lang="en-US" sz="1270" spc="-1" strike="noStrike">
              <a:latin typeface="Arial"/>
            </a:endParaRPr>
          </a:p>
        </p:txBody>
      </p:sp>
      <p:sp>
        <p:nvSpPr>
          <p:cNvPr id="766" name="CustomShape 2"/>
          <p:cNvSpPr/>
          <p:nvPr/>
        </p:nvSpPr>
        <p:spPr>
          <a:xfrm>
            <a:off x="-3600" y="1346040"/>
            <a:ext cx="12195360" cy="2834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7" name="CustomShape 3"/>
          <p:cNvSpPr/>
          <p:nvPr/>
        </p:nvSpPr>
        <p:spPr>
          <a:xfrm>
            <a:off x="542160" y="2979000"/>
            <a:ext cx="2544840" cy="40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8" name="CustomShape 4"/>
          <p:cNvSpPr/>
          <p:nvPr/>
        </p:nvSpPr>
        <p:spPr>
          <a:xfrm>
            <a:off x="524880" y="2136600"/>
            <a:ext cx="6093000" cy="125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1" lang="ru-RU" sz="2540" spc="-1" strike="noStrike">
                <a:solidFill>
                  <a:srgbClr val="000000"/>
                </a:solidFill>
                <a:latin typeface="Arial"/>
              </a:rPr>
              <a:t>Мы создаем цифровую экономику страны </a:t>
            </a:r>
            <a:endParaRPr b="0" lang="en-US" sz="254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540" spc="-1" strike="noStrike">
                <a:solidFill>
                  <a:srgbClr val="ffffff"/>
                </a:solidFill>
                <a:latin typeface="Arial"/>
              </a:rPr>
              <a:t>вместе с вами! </a:t>
            </a:r>
            <a:endParaRPr b="0" lang="en-US" sz="2540" spc="-1" strike="noStrike">
              <a:latin typeface="Arial"/>
            </a:endParaRPr>
          </a:p>
        </p:txBody>
      </p:sp>
      <p:pic>
        <p:nvPicPr>
          <p:cNvPr id="769" name="Рисунок 27" descr=""/>
          <p:cNvPicPr/>
          <p:nvPr/>
        </p:nvPicPr>
        <p:blipFill>
          <a:blip r:embed="rId2"/>
          <a:stretch/>
        </p:blipFill>
        <p:spPr>
          <a:xfrm>
            <a:off x="460440" y="425160"/>
            <a:ext cx="2350800" cy="555840"/>
          </a:xfrm>
          <a:prstGeom prst="rect">
            <a:avLst/>
          </a:prstGeom>
          <a:ln>
            <a:noFill/>
          </a:ln>
        </p:spPr>
      </p:pic>
      <p:sp>
        <p:nvSpPr>
          <p:cNvPr id="770" name="CustomShape 5"/>
          <p:cNvSpPr/>
          <p:nvPr/>
        </p:nvSpPr>
        <p:spPr>
          <a:xfrm>
            <a:off x="2771640" y="6092640"/>
            <a:ext cx="1324080" cy="37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en-US" sz="1270" spc="-1" strike="noStrike">
                <a:solidFill>
                  <a:srgbClr val="a4a1a9"/>
                </a:solidFill>
                <a:latin typeface="Arial"/>
              </a:rPr>
              <a:t>digitalleague_ru</a:t>
            </a:r>
            <a:endParaRPr b="0" lang="en-US" sz="1270" spc="-1" strike="noStrike">
              <a:latin typeface="Arial"/>
            </a:endParaRPr>
          </a:p>
        </p:txBody>
      </p:sp>
      <p:sp>
        <p:nvSpPr>
          <p:cNvPr id="771" name="CustomShape 6"/>
          <p:cNvSpPr/>
          <p:nvPr/>
        </p:nvSpPr>
        <p:spPr>
          <a:xfrm>
            <a:off x="4850640" y="6092640"/>
            <a:ext cx="1180800" cy="37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en-US" sz="1270" spc="-1" strike="noStrike">
                <a:solidFill>
                  <a:srgbClr val="a4a1a9"/>
                </a:solidFill>
                <a:latin typeface="Arial"/>
              </a:rPr>
              <a:t>digital_league</a:t>
            </a:r>
            <a:endParaRPr b="0" lang="en-US" sz="1270" spc="-1" strike="noStrike">
              <a:latin typeface="Arial"/>
            </a:endParaRPr>
          </a:p>
        </p:txBody>
      </p:sp>
      <p:sp>
        <p:nvSpPr>
          <p:cNvPr id="772" name="CustomShape 7"/>
          <p:cNvSpPr/>
          <p:nvPr/>
        </p:nvSpPr>
        <p:spPr>
          <a:xfrm>
            <a:off x="855720" y="6092640"/>
            <a:ext cx="1090800" cy="37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en-US" sz="1270" spc="-1" strike="noStrike">
                <a:solidFill>
                  <a:srgbClr val="a4a1a9"/>
                </a:solidFill>
                <a:latin typeface="Arial"/>
              </a:rPr>
              <a:t>digitalleague</a:t>
            </a:r>
            <a:endParaRPr b="0" lang="en-US" sz="1270" spc="-1" strike="noStrike">
              <a:latin typeface="Arial"/>
            </a:endParaRPr>
          </a:p>
        </p:txBody>
      </p:sp>
      <p:pic>
        <p:nvPicPr>
          <p:cNvPr id="773" name="Рисунок 44" descr=""/>
          <p:cNvPicPr/>
          <p:nvPr/>
        </p:nvPicPr>
        <p:blipFill>
          <a:blip r:embed="rId3">
            <a:alphaModFix amt="20000"/>
          </a:blip>
          <a:stretch/>
        </p:blipFill>
        <p:spPr>
          <a:xfrm>
            <a:off x="596880" y="6183720"/>
            <a:ext cx="118080" cy="218880"/>
          </a:xfrm>
          <a:prstGeom prst="rect">
            <a:avLst/>
          </a:prstGeom>
          <a:ln>
            <a:noFill/>
          </a:ln>
        </p:spPr>
      </p:pic>
      <p:pic>
        <p:nvPicPr>
          <p:cNvPr id="774" name="Рисунок 45" descr=""/>
          <p:cNvPicPr/>
          <p:nvPr/>
        </p:nvPicPr>
        <p:blipFill>
          <a:blip r:embed="rId4">
            <a:alphaModFix amt="20000"/>
          </a:blip>
          <a:stretch/>
        </p:blipFill>
        <p:spPr>
          <a:xfrm>
            <a:off x="2423880" y="6216480"/>
            <a:ext cx="266400" cy="153720"/>
          </a:xfrm>
          <a:prstGeom prst="rect">
            <a:avLst/>
          </a:prstGeom>
          <a:ln>
            <a:noFill/>
          </a:ln>
        </p:spPr>
      </p:pic>
      <p:pic>
        <p:nvPicPr>
          <p:cNvPr id="775" name="Рисунок 46" descr=""/>
          <p:cNvPicPr/>
          <p:nvPr/>
        </p:nvPicPr>
        <p:blipFill>
          <a:blip r:embed="rId5">
            <a:alphaModFix amt="20000"/>
          </a:blip>
          <a:stretch/>
        </p:blipFill>
        <p:spPr>
          <a:xfrm>
            <a:off x="4573440" y="6189840"/>
            <a:ext cx="207000" cy="207000"/>
          </a:xfrm>
          <a:prstGeom prst="rect">
            <a:avLst/>
          </a:prstGeom>
          <a:ln>
            <a:noFill/>
          </a:ln>
        </p:spPr>
      </p:pic>
      <p:grpSp>
        <p:nvGrpSpPr>
          <p:cNvPr id="776" name="Group 8"/>
          <p:cNvGrpSpPr/>
          <p:nvPr/>
        </p:nvGrpSpPr>
        <p:grpSpPr>
          <a:xfrm>
            <a:off x="9225360" y="5123520"/>
            <a:ext cx="2963160" cy="1734120"/>
            <a:chOff x="9225360" y="5123520"/>
            <a:chExt cx="2963160" cy="1734120"/>
          </a:xfrm>
        </p:grpSpPr>
        <p:sp>
          <p:nvSpPr>
            <p:cNvPr id="777" name="CustomShape 9"/>
            <p:cNvSpPr/>
            <p:nvPr/>
          </p:nvSpPr>
          <p:spPr>
            <a:xfrm rot="5400000">
              <a:off x="9839880" y="4509000"/>
              <a:ext cx="1734120" cy="2963160"/>
            </a:xfrm>
            <a:custGeom>
              <a:avLst/>
              <a:gdLst/>
              <a:ahLst/>
              <a:rect l="l" t="t" r="r" b="b"/>
              <a:pathLst>
                <a:path w="1909054" h="3092178">
                  <a:moveTo>
                    <a:pt x="0" y="534591"/>
                  </a:moveTo>
                  <a:cubicBezTo>
                    <a:pt x="0" y="442467"/>
                    <a:pt x="4667" y="351434"/>
                    <a:pt x="13779" y="261714"/>
                  </a:cubicBezTo>
                  <a:lnTo>
                    <a:pt x="53721" y="0"/>
                  </a:lnTo>
                  <a:lnTo>
                    <a:pt x="194107" y="0"/>
                  </a:lnTo>
                  <a:lnTo>
                    <a:pt x="187881" y="24215"/>
                  </a:lnTo>
                  <a:cubicBezTo>
                    <a:pt x="154147" y="189072"/>
                    <a:pt x="136431" y="359763"/>
                    <a:pt x="136431" y="534592"/>
                  </a:cubicBezTo>
                  <a:cubicBezTo>
                    <a:pt x="136431" y="1583566"/>
                    <a:pt x="774202" y="2483580"/>
                    <a:pt x="1683135" y="2868027"/>
                  </a:cubicBezTo>
                  <a:lnTo>
                    <a:pt x="1909054" y="2950714"/>
                  </a:lnTo>
                  <a:lnTo>
                    <a:pt x="1909053" y="3092178"/>
                  </a:lnTo>
                  <a:lnTo>
                    <a:pt x="1875236" y="3083483"/>
                  </a:lnTo>
                  <a:cubicBezTo>
                    <a:pt x="788818" y="2745572"/>
                    <a:pt x="0" y="1732201"/>
                    <a:pt x="0" y="53459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8" name="CustomShape 10"/>
            <p:cNvSpPr/>
            <p:nvPr/>
          </p:nvSpPr>
          <p:spPr>
            <a:xfrm>
              <a:off x="9864360" y="5269320"/>
              <a:ext cx="597960" cy="5979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9" name="CustomShape 11"/>
            <p:cNvSpPr/>
            <p:nvPr/>
          </p:nvSpPr>
          <p:spPr>
            <a:xfrm>
              <a:off x="11344320" y="5991480"/>
              <a:ext cx="304920" cy="3049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780" name="Group 12"/>
          <p:cNvGrpSpPr/>
          <p:nvPr/>
        </p:nvGrpSpPr>
        <p:grpSpPr>
          <a:xfrm>
            <a:off x="9486000" y="2160"/>
            <a:ext cx="2707200" cy="2698560"/>
            <a:chOff x="9486000" y="2160"/>
            <a:chExt cx="2707200" cy="2698560"/>
          </a:xfrm>
        </p:grpSpPr>
        <p:sp>
          <p:nvSpPr>
            <p:cNvPr id="781" name="CustomShape 13"/>
            <p:cNvSpPr/>
            <p:nvPr/>
          </p:nvSpPr>
          <p:spPr>
            <a:xfrm>
              <a:off x="10840680" y="5400"/>
              <a:ext cx="1347480" cy="2695320"/>
            </a:xfrm>
            <a:custGeom>
              <a:avLst/>
              <a:gdLst/>
              <a:ahLst/>
              <a:rect l="l" t="t" r="r" b="b"/>
              <a:pathLst>
                <a:path w="1482633" h="2965270">
                  <a:moveTo>
                    <a:pt x="1482633" y="0"/>
                  </a:moveTo>
                  <a:lnTo>
                    <a:pt x="1482633" y="2965270"/>
                  </a:lnTo>
                  <a:lnTo>
                    <a:pt x="1331044" y="2957615"/>
                  </a:lnTo>
                  <a:cubicBezTo>
                    <a:pt x="583416" y="2881690"/>
                    <a:pt x="0" y="2250295"/>
                    <a:pt x="0" y="1482635"/>
                  </a:cubicBezTo>
                  <a:cubicBezTo>
                    <a:pt x="0" y="714975"/>
                    <a:pt x="583416" y="83580"/>
                    <a:pt x="1331044" y="7655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2" name="CustomShape 14"/>
            <p:cNvSpPr/>
            <p:nvPr/>
          </p:nvSpPr>
          <p:spPr>
            <a:xfrm rot="5400000">
              <a:off x="9495720" y="-7560"/>
              <a:ext cx="1335240" cy="1354680"/>
            </a:xfrm>
            <a:custGeom>
              <a:avLst/>
              <a:gdLst/>
              <a:ahLst/>
              <a:rect l="l" t="t" r="r" b="b"/>
              <a:pathLst>
                <a:path w="753783" h="764586">
                  <a:moveTo>
                    <a:pt x="0" y="0"/>
                  </a:moveTo>
                  <a:lnTo>
                    <a:pt x="753783" y="0"/>
                  </a:lnTo>
                  <a:lnTo>
                    <a:pt x="750100" y="72933"/>
                  </a:lnTo>
                  <a:cubicBezTo>
                    <a:pt x="713231" y="435983"/>
                    <a:pt x="424606" y="724608"/>
                    <a:pt x="61556" y="761477"/>
                  </a:cubicBezTo>
                  <a:lnTo>
                    <a:pt x="0" y="7645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b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3" name="CustomShape 15"/>
            <p:cNvSpPr/>
            <p:nvPr/>
          </p:nvSpPr>
          <p:spPr>
            <a:xfrm>
              <a:off x="11273040" y="432720"/>
              <a:ext cx="920160" cy="1840680"/>
            </a:xfrm>
            <a:custGeom>
              <a:avLst/>
              <a:gdLst/>
              <a:ahLst/>
              <a:rect l="l" t="t" r="r" b="b"/>
              <a:pathLst>
                <a:path w="1482633" h="2965270">
                  <a:moveTo>
                    <a:pt x="1482633" y="0"/>
                  </a:moveTo>
                  <a:lnTo>
                    <a:pt x="1482633" y="2965270"/>
                  </a:lnTo>
                  <a:lnTo>
                    <a:pt x="1331044" y="2957615"/>
                  </a:lnTo>
                  <a:cubicBezTo>
                    <a:pt x="583416" y="2881690"/>
                    <a:pt x="0" y="2250295"/>
                    <a:pt x="0" y="1482635"/>
                  </a:cubicBezTo>
                  <a:cubicBezTo>
                    <a:pt x="0" y="714975"/>
                    <a:pt x="583416" y="83580"/>
                    <a:pt x="1331044" y="76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784" name="PlaceHolder 1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5" name="PlaceHolder 1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  <p:sldLayoutId id="2147483881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0" y="0"/>
            <a:ext cx="12191760" cy="1329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PlaceHolder 2"/>
          <p:cNvSpPr>
            <a:spLocks noGrp="1"/>
          </p:cNvSpPr>
          <p:nvPr>
            <p:ph type="title"/>
          </p:nvPr>
        </p:nvSpPr>
        <p:spPr>
          <a:xfrm>
            <a:off x="559080" y="1791720"/>
            <a:ext cx="6590520" cy="238716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1" lang="ru-RU" sz="4540" spc="-1" strike="noStrike">
                <a:solidFill>
                  <a:srgbClr val="000000"/>
                </a:solidFill>
                <a:latin typeface="Arial"/>
              </a:rPr>
              <a:t>Образец заголовка</a:t>
            </a:r>
            <a:endParaRPr b="0" lang="ru-RU" sz="4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dt"/>
          </p:nvPr>
        </p:nvSpPr>
        <p:spPr>
          <a:xfrm>
            <a:off x="559080" y="6016680"/>
            <a:ext cx="150588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9FF86445-1CBD-4B4F-90A6-46B2C51D07E7}" type="datetime1">
              <a:rPr b="0" lang="ru-RU" sz="1200" spc="-1" strike="noStrike">
                <a:solidFill>
                  <a:srgbClr val="8b8b8b"/>
                </a:solidFill>
                <a:latin typeface="Arial"/>
              </a:rPr>
              <a:t>10.04.2021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ftr"/>
          </p:nvPr>
        </p:nvSpPr>
        <p:spPr>
          <a:xfrm>
            <a:off x="2068560" y="601668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grpSp>
        <p:nvGrpSpPr>
          <p:cNvPr id="66" name="Group 5"/>
          <p:cNvGrpSpPr/>
          <p:nvPr/>
        </p:nvGrpSpPr>
        <p:grpSpPr>
          <a:xfrm>
            <a:off x="9225360" y="4021200"/>
            <a:ext cx="2963160" cy="2836440"/>
            <a:chOff x="9225360" y="4021200"/>
            <a:chExt cx="2963160" cy="2836440"/>
          </a:xfrm>
        </p:grpSpPr>
        <p:sp>
          <p:nvSpPr>
            <p:cNvPr id="67" name="CustomShape 6"/>
            <p:cNvSpPr/>
            <p:nvPr/>
          </p:nvSpPr>
          <p:spPr>
            <a:xfrm rot="5400000">
              <a:off x="9839880" y="4509000"/>
              <a:ext cx="1734120" cy="2963160"/>
            </a:xfrm>
            <a:custGeom>
              <a:avLst/>
              <a:gdLst/>
              <a:ahLst/>
              <a:rect l="l" t="t" r="r" b="b"/>
              <a:pathLst>
                <a:path w="1909054" h="3092178">
                  <a:moveTo>
                    <a:pt x="0" y="534591"/>
                  </a:moveTo>
                  <a:cubicBezTo>
                    <a:pt x="0" y="442467"/>
                    <a:pt x="4667" y="351434"/>
                    <a:pt x="13779" y="261714"/>
                  </a:cubicBezTo>
                  <a:lnTo>
                    <a:pt x="53721" y="0"/>
                  </a:lnTo>
                  <a:lnTo>
                    <a:pt x="194107" y="0"/>
                  </a:lnTo>
                  <a:lnTo>
                    <a:pt x="187881" y="24215"/>
                  </a:lnTo>
                  <a:cubicBezTo>
                    <a:pt x="154147" y="189072"/>
                    <a:pt x="136431" y="359763"/>
                    <a:pt x="136431" y="534592"/>
                  </a:cubicBezTo>
                  <a:cubicBezTo>
                    <a:pt x="136431" y="1583566"/>
                    <a:pt x="774202" y="2483580"/>
                    <a:pt x="1683135" y="2868027"/>
                  </a:cubicBezTo>
                  <a:lnTo>
                    <a:pt x="1909054" y="2950714"/>
                  </a:lnTo>
                  <a:lnTo>
                    <a:pt x="1909053" y="3092178"/>
                  </a:lnTo>
                  <a:lnTo>
                    <a:pt x="1875236" y="3083483"/>
                  </a:lnTo>
                  <a:cubicBezTo>
                    <a:pt x="788818" y="2745572"/>
                    <a:pt x="0" y="1732201"/>
                    <a:pt x="0" y="53459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" name="CustomShape 7"/>
            <p:cNvSpPr/>
            <p:nvPr/>
          </p:nvSpPr>
          <p:spPr>
            <a:xfrm>
              <a:off x="9864360" y="5269320"/>
              <a:ext cx="597960" cy="5979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" name="CustomShape 8"/>
            <p:cNvSpPr/>
            <p:nvPr/>
          </p:nvSpPr>
          <p:spPr>
            <a:xfrm>
              <a:off x="10462320" y="4021200"/>
              <a:ext cx="304920" cy="3049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70" name="Group 9"/>
          <p:cNvGrpSpPr/>
          <p:nvPr/>
        </p:nvGrpSpPr>
        <p:grpSpPr>
          <a:xfrm>
            <a:off x="9486000" y="2160"/>
            <a:ext cx="2707200" cy="2698560"/>
            <a:chOff x="9486000" y="2160"/>
            <a:chExt cx="2707200" cy="2698560"/>
          </a:xfrm>
        </p:grpSpPr>
        <p:sp>
          <p:nvSpPr>
            <p:cNvPr id="71" name="CustomShape 10"/>
            <p:cNvSpPr/>
            <p:nvPr/>
          </p:nvSpPr>
          <p:spPr>
            <a:xfrm>
              <a:off x="10840680" y="5400"/>
              <a:ext cx="1347480" cy="2695320"/>
            </a:xfrm>
            <a:custGeom>
              <a:avLst/>
              <a:gdLst/>
              <a:ahLst/>
              <a:rect l="l" t="t" r="r" b="b"/>
              <a:pathLst>
                <a:path w="1482633" h="2965270">
                  <a:moveTo>
                    <a:pt x="1482633" y="0"/>
                  </a:moveTo>
                  <a:lnTo>
                    <a:pt x="1482633" y="2965270"/>
                  </a:lnTo>
                  <a:lnTo>
                    <a:pt x="1331044" y="2957615"/>
                  </a:lnTo>
                  <a:cubicBezTo>
                    <a:pt x="583416" y="2881690"/>
                    <a:pt x="0" y="2250295"/>
                    <a:pt x="0" y="1482635"/>
                  </a:cubicBezTo>
                  <a:cubicBezTo>
                    <a:pt x="0" y="714975"/>
                    <a:pt x="583416" y="83580"/>
                    <a:pt x="1331044" y="7655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" name="CustomShape 11"/>
            <p:cNvSpPr/>
            <p:nvPr/>
          </p:nvSpPr>
          <p:spPr>
            <a:xfrm rot="5400000">
              <a:off x="9495720" y="-7560"/>
              <a:ext cx="1335240" cy="1354680"/>
            </a:xfrm>
            <a:custGeom>
              <a:avLst/>
              <a:gdLst/>
              <a:ahLst/>
              <a:rect l="l" t="t" r="r" b="b"/>
              <a:pathLst>
                <a:path w="753783" h="764586">
                  <a:moveTo>
                    <a:pt x="0" y="0"/>
                  </a:moveTo>
                  <a:lnTo>
                    <a:pt x="753783" y="0"/>
                  </a:lnTo>
                  <a:lnTo>
                    <a:pt x="750100" y="72933"/>
                  </a:lnTo>
                  <a:cubicBezTo>
                    <a:pt x="713231" y="435983"/>
                    <a:pt x="424606" y="724608"/>
                    <a:pt x="61556" y="761477"/>
                  </a:cubicBezTo>
                  <a:lnTo>
                    <a:pt x="0" y="7645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b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" name="CustomShape 12"/>
            <p:cNvSpPr/>
            <p:nvPr/>
          </p:nvSpPr>
          <p:spPr>
            <a:xfrm>
              <a:off x="11273040" y="432720"/>
              <a:ext cx="920160" cy="1840680"/>
            </a:xfrm>
            <a:custGeom>
              <a:avLst/>
              <a:gdLst/>
              <a:ahLst/>
              <a:rect l="l" t="t" r="r" b="b"/>
              <a:pathLst>
                <a:path w="1482633" h="2965270">
                  <a:moveTo>
                    <a:pt x="1482633" y="0"/>
                  </a:moveTo>
                  <a:lnTo>
                    <a:pt x="1482633" y="2965270"/>
                  </a:lnTo>
                  <a:lnTo>
                    <a:pt x="1331044" y="2957615"/>
                  </a:lnTo>
                  <a:cubicBezTo>
                    <a:pt x="583416" y="2881690"/>
                    <a:pt x="0" y="2250295"/>
                    <a:pt x="0" y="1482635"/>
                  </a:cubicBezTo>
                  <a:cubicBezTo>
                    <a:pt x="0" y="714975"/>
                    <a:pt x="583416" y="83580"/>
                    <a:pt x="1331044" y="76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74" name="Рисунок 20" descr=""/>
          <p:cNvPicPr/>
          <p:nvPr/>
        </p:nvPicPr>
        <p:blipFill>
          <a:blip r:embed="rId2"/>
          <a:stretch/>
        </p:blipFill>
        <p:spPr>
          <a:xfrm>
            <a:off x="460440" y="425160"/>
            <a:ext cx="2350800" cy="555840"/>
          </a:xfrm>
          <a:prstGeom prst="rect">
            <a:avLst/>
          </a:prstGeom>
          <a:ln>
            <a:noFill/>
          </a:ln>
        </p:spPr>
      </p:pic>
      <p:sp>
        <p:nvSpPr>
          <p:cNvPr id="75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 rot="5400000">
            <a:off x="9919080" y="4584600"/>
            <a:ext cx="1735200" cy="2810880"/>
          </a:xfrm>
          <a:custGeom>
            <a:avLst/>
            <a:gdLst/>
            <a:ahLst/>
            <a:rect l="l" t="t" r="r" b="b"/>
            <a:pathLst>
              <a:path w="1909054" h="3092178">
                <a:moveTo>
                  <a:pt x="0" y="534591"/>
                </a:moveTo>
                <a:cubicBezTo>
                  <a:pt x="0" y="442467"/>
                  <a:pt x="4667" y="351434"/>
                  <a:pt x="13779" y="261714"/>
                </a:cubicBezTo>
                <a:lnTo>
                  <a:pt x="53721" y="0"/>
                </a:lnTo>
                <a:lnTo>
                  <a:pt x="194107" y="0"/>
                </a:lnTo>
                <a:lnTo>
                  <a:pt x="187881" y="24215"/>
                </a:lnTo>
                <a:cubicBezTo>
                  <a:pt x="154147" y="189072"/>
                  <a:pt x="136431" y="359763"/>
                  <a:pt x="136431" y="534592"/>
                </a:cubicBezTo>
                <a:cubicBezTo>
                  <a:pt x="136431" y="1583566"/>
                  <a:pt x="774202" y="2483580"/>
                  <a:pt x="1683135" y="2868027"/>
                </a:cubicBezTo>
                <a:lnTo>
                  <a:pt x="1909054" y="2950714"/>
                </a:lnTo>
                <a:lnTo>
                  <a:pt x="1909053" y="3092178"/>
                </a:lnTo>
                <a:lnTo>
                  <a:pt x="1875236" y="3083483"/>
                </a:lnTo>
                <a:cubicBezTo>
                  <a:pt x="788818" y="2745572"/>
                  <a:pt x="0" y="1732201"/>
                  <a:pt x="0" y="53459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3" name="Рисунок 11" descr=""/>
          <p:cNvPicPr/>
          <p:nvPr/>
        </p:nvPicPr>
        <p:blipFill>
          <a:blip r:embed="rId2"/>
          <a:srcRect l="8088" t="20870" r="0" b="0"/>
          <a:stretch/>
        </p:blipFill>
        <p:spPr>
          <a:xfrm>
            <a:off x="0" y="0"/>
            <a:ext cx="2411280" cy="2092680"/>
          </a:xfrm>
          <a:prstGeom prst="rect">
            <a:avLst/>
          </a:prstGeom>
          <a:ln>
            <a:noFill/>
          </a:ln>
        </p:spPr>
      </p:pic>
      <p:sp>
        <p:nvSpPr>
          <p:cNvPr id="114" name="CustomShape 2"/>
          <p:cNvSpPr/>
          <p:nvPr/>
        </p:nvSpPr>
        <p:spPr>
          <a:xfrm>
            <a:off x="2199600" y="165600"/>
            <a:ext cx="288360" cy="288360"/>
          </a:xfrm>
          <a:prstGeom prst="ellipse">
            <a:avLst/>
          </a:prstGeom>
          <a:solidFill>
            <a:srgbClr val="00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3"/>
          <p:cNvSpPr/>
          <p:nvPr/>
        </p:nvSpPr>
        <p:spPr>
          <a:xfrm>
            <a:off x="0" y="985320"/>
            <a:ext cx="434160" cy="768240"/>
          </a:xfrm>
          <a:custGeom>
            <a:avLst/>
            <a:gdLst/>
            <a:ahLst/>
            <a:rect l="l" t="t" r="r" b="b"/>
            <a:pathLst>
              <a:path w="434375" h="768488">
                <a:moveTo>
                  <a:pt x="50131" y="0"/>
                </a:moveTo>
                <a:cubicBezTo>
                  <a:pt x="262343" y="0"/>
                  <a:pt x="434375" y="172032"/>
                  <a:pt x="434375" y="384244"/>
                </a:cubicBezTo>
                <a:cubicBezTo>
                  <a:pt x="434375" y="596456"/>
                  <a:pt x="262343" y="768488"/>
                  <a:pt x="50131" y="768488"/>
                </a:cubicBezTo>
                <a:lnTo>
                  <a:pt x="0" y="763434"/>
                </a:lnTo>
                <a:lnTo>
                  <a:pt x="0" y="5054"/>
                </a:lnTo>
                <a:close/>
              </a:path>
            </a:pathLst>
          </a:custGeom>
          <a:solidFill>
            <a:srgbClr val="fa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PlaceHolder 4"/>
          <p:cNvSpPr>
            <a:spLocks noGrp="1"/>
          </p:cNvSpPr>
          <p:nvPr>
            <p:ph type="title"/>
          </p:nvPr>
        </p:nvSpPr>
        <p:spPr>
          <a:xfrm>
            <a:off x="838080" y="591480"/>
            <a:ext cx="10515240" cy="77400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ru-RU" sz="2910" spc="-1" strike="noStrike">
                <a:solidFill>
                  <a:srgbClr val="000000"/>
                </a:solidFill>
                <a:latin typeface="Arial"/>
              </a:rPr>
              <a:t>Образец заголовка</a:t>
            </a:r>
            <a:endParaRPr b="0" lang="ru-RU" sz="29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838080" y="1400760"/>
            <a:ext cx="10515240" cy="477576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544"/>
              </a:spcBef>
              <a:spcAft>
                <a:spcPts val="544"/>
              </a:spcAft>
              <a:tabLst>
                <a:tab algn="l" pos="0"/>
              </a:tabLst>
            </a:pPr>
            <a:r>
              <a:rPr b="0" lang="ru-RU" sz="1640" spc="-1" strike="noStrike">
                <a:solidFill>
                  <a:srgbClr val="000000"/>
                </a:solidFill>
                <a:latin typeface="Arial"/>
              </a:rPr>
              <a:t>Образец текста…</a:t>
            </a:r>
            <a:endParaRPr b="0" lang="ru-RU" sz="1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sldNum"/>
          </p:nvPr>
        </p:nvSpPr>
        <p:spPr>
          <a:xfrm>
            <a:off x="871704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D0C6A5F-DFB2-40BC-880D-152FDB65C521}" type="slidenum">
              <a:rPr b="0" lang="ru-RU" sz="1200" spc="-1" strike="noStrike">
                <a:solidFill>
                  <a:srgbClr val="ceccd0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19" name="Line 7"/>
          <p:cNvSpPr/>
          <p:nvPr/>
        </p:nvSpPr>
        <p:spPr>
          <a:xfrm flipV="1">
            <a:off x="11731320" y="6465240"/>
            <a:ext cx="0" cy="392760"/>
          </a:xfrm>
          <a:prstGeom prst="line">
            <a:avLst/>
          </a:prstGeom>
          <a:ln w="1908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8"/>
          <p:cNvSpPr/>
          <p:nvPr/>
        </p:nvSpPr>
        <p:spPr>
          <a:xfrm rot="5400000">
            <a:off x="10604160" y="5197680"/>
            <a:ext cx="2296080" cy="25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090" spc="-1" strike="noStrike">
                <a:solidFill>
                  <a:srgbClr val="c6c4c9"/>
                </a:solidFill>
                <a:latin typeface="Arial"/>
              </a:rPr>
              <a:t>ЛИГА ЦИФРОВОЙ ЭКОНОМИКИ</a:t>
            </a:r>
            <a:endParaRPr b="0" lang="en-US" sz="109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67360" y="249480"/>
            <a:ext cx="11131560" cy="77400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ru-RU" sz="2910" spc="-1" strike="noStrike">
                <a:solidFill>
                  <a:srgbClr val="000000"/>
                </a:solidFill>
                <a:latin typeface="Arial"/>
              </a:rPr>
              <a:t>Образец заголовка</a:t>
            </a:r>
            <a:endParaRPr b="0" lang="ru-RU" sz="29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ldNum"/>
          </p:nvPr>
        </p:nvSpPr>
        <p:spPr>
          <a:xfrm>
            <a:off x="871704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5191750-918B-491E-AEA8-F48BB782DDDA}" type="slidenum">
              <a:rPr b="0" lang="ru-RU" sz="1200" spc="-1" strike="noStrike">
                <a:solidFill>
                  <a:srgbClr val="ceccd0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59" name="Line 3"/>
          <p:cNvSpPr/>
          <p:nvPr/>
        </p:nvSpPr>
        <p:spPr>
          <a:xfrm flipV="1">
            <a:off x="11731320" y="6465240"/>
            <a:ext cx="0" cy="392760"/>
          </a:xfrm>
          <a:prstGeom prst="line">
            <a:avLst/>
          </a:prstGeom>
          <a:ln w="1908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5400000">
            <a:off x="10604160" y="5197680"/>
            <a:ext cx="2296080" cy="25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090" spc="-1" strike="noStrike">
                <a:solidFill>
                  <a:srgbClr val="c6c4c9"/>
                </a:solidFill>
                <a:latin typeface="Arial"/>
              </a:rPr>
              <a:t>ЛИГА ЦИФРОВОЙ ЭКОНОМИКИ</a:t>
            </a:r>
            <a:endParaRPr b="0" lang="en-US" sz="109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567360" y="1058400"/>
            <a:ext cx="10892520" cy="529740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544"/>
              </a:spcBef>
              <a:spcAft>
                <a:spcPts val="544"/>
              </a:spcAft>
              <a:tabLst>
                <a:tab algn="l" pos="0"/>
              </a:tabLst>
            </a:pPr>
            <a:r>
              <a:rPr b="0" lang="ru-RU" sz="1640" spc="-1" strike="noStrike">
                <a:solidFill>
                  <a:srgbClr val="000000"/>
                </a:solidFill>
                <a:latin typeface="Arial"/>
              </a:rPr>
              <a:t>Образец текста…</a:t>
            </a:r>
            <a:endParaRPr b="0" lang="ru-RU" sz="16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roup 1"/>
          <p:cNvGrpSpPr/>
          <p:nvPr/>
        </p:nvGrpSpPr>
        <p:grpSpPr>
          <a:xfrm>
            <a:off x="8931600" y="5170680"/>
            <a:ext cx="3259800" cy="1686960"/>
            <a:chOff x="8931600" y="5170680"/>
            <a:chExt cx="3259800" cy="1686960"/>
          </a:xfrm>
        </p:grpSpPr>
        <p:sp>
          <p:nvSpPr>
            <p:cNvPr id="199" name="CustomShape 2"/>
            <p:cNvSpPr/>
            <p:nvPr/>
          </p:nvSpPr>
          <p:spPr>
            <a:xfrm>
              <a:off x="8931600" y="5170680"/>
              <a:ext cx="3259800" cy="1686960"/>
            </a:xfrm>
            <a:custGeom>
              <a:avLst/>
              <a:gdLst/>
              <a:ahLst/>
              <a:rect l="l" t="t" r="r" b="b"/>
              <a:pathLst>
                <a:path w="3586336" h="1855982">
                  <a:moveTo>
                    <a:pt x="3199069" y="0"/>
                  </a:moveTo>
                  <a:cubicBezTo>
                    <a:pt x="3326445" y="0"/>
                    <a:pt x="3452313" y="6454"/>
                    <a:pt x="3576365" y="19052"/>
                  </a:cubicBezTo>
                  <a:lnTo>
                    <a:pt x="3586336" y="20319"/>
                  </a:lnTo>
                  <a:lnTo>
                    <a:pt x="3586336" y="1855982"/>
                  </a:lnTo>
                  <a:lnTo>
                    <a:pt x="0" y="1855982"/>
                  </a:lnTo>
                  <a:lnTo>
                    <a:pt x="139139" y="1626952"/>
                  </a:lnTo>
                  <a:cubicBezTo>
                    <a:pt x="802285" y="645366"/>
                    <a:pt x="1925310" y="0"/>
                    <a:pt x="319906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0" name="CustomShape 3"/>
            <p:cNvSpPr/>
            <p:nvPr/>
          </p:nvSpPr>
          <p:spPr>
            <a:xfrm>
              <a:off x="9545400" y="5577480"/>
              <a:ext cx="777240" cy="77724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1" name="PlaceHolder 4"/>
          <p:cNvSpPr>
            <a:spLocks noGrp="1"/>
          </p:cNvSpPr>
          <p:nvPr>
            <p:ph type="sldNum"/>
          </p:nvPr>
        </p:nvSpPr>
        <p:spPr>
          <a:xfrm>
            <a:off x="871704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08A86E0-3A2A-4BA3-894E-1B06AAEE61CF}" type="slidenum">
              <a:rPr b="0" lang="ru-RU" sz="1200" spc="-1" strike="noStrike">
                <a:solidFill>
                  <a:srgbClr val="ceccd0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02" name="Line 5"/>
          <p:cNvSpPr/>
          <p:nvPr/>
        </p:nvSpPr>
        <p:spPr>
          <a:xfrm flipV="1">
            <a:off x="11731320" y="6465240"/>
            <a:ext cx="0" cy="392760"/>
          </a:xfrm>
          <a:prstGeom prst="line">
            <a:avLst/>
          </a:prstGeom>
          <a:ln w="1908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6"/>
          <p:cNvSpPr/>
          <p:nvPr/>
        </p:nvSpPr>
        <p:spPr>
          <a:xfrm rot="5400000">
            <a:off x="10604160" y="5197680"/>
            <a:ext cx="2296080" cy="25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090" spc="-1" strike="noStrike">
                <a:solidFill>
                  <a:srgbClr val="c6c4c9"/>
                </a:solidFill>
                <a:latin typeface="Arial"/>
              </a:rPr>
              <a:t>ЛИГА ЦИФРОВОЙ ЭКОНОМИКИ</a:t>
            </a:r>
            <a:endParaRPr b="0" lang="en-US" sz="1090" spc="-1" strike="noStrike">
              <a:latin typeface="Arial"/>
            </a:endParaRPr>
          </a:p>
        </p:txBody>
      </p:sp>
      <p:sp>
        <p:nvSpPr>
          <p:cNvPr id="204" name="PlaceHolder 7"/>
          <p:cNvSpPr>
            <a:spLocks noGrp="1"/>
          </p:cNvSpPr>
          <p:nvPr>
            <p:ph type="title"/>
          </p:nvPr>
        </p:nvSpPr>
        <p:spPr>
          <a:xfrm>
            <a:off x="567360" y="249480"/>
            <a:ext cx="11131560" cy="77400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ru-RU" sz="2910" spc="-1" strike="noStrike">
                <a:solidFill>
                  <a:srgbClr val="000000"/>
                </a:solidFill>
                <a:latin typeface="Arial"/>
              </a:rPr>
              <a:t>Образец заголовка</a:t>
            </a:r>
            <a:endParaRPr b="0" lang="ru-RU" sz="29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8"/>
          <p:cNvSpPr>
            <a:spLocks noGrp="1"/>
          </p:cNvSpPr>
          <p:nvPr>
            <p:ph type="body"/>
          </p:nvPr>
        </p:nvSpPr>
        <p:spPr>
          <a:xfrm>
            <a:off x="567360" y="1058400"/>
            <a:ext cx="10892520" cy="529740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544"/>
              </a:spcBef>
              <a:spcAft>
                <a:spcPts val="544"/>
              </a:spcAft>
              <a:tabLst>
                <a:tab algn="l" pos="0"/>
              </a:tabLst>
            </a:pPr>
            <a:r>
              <a:rPr b="0" lang="ru-RU" sz="1640" spc="-1" strike="noStrike">
                <a:solidFill>
                  <a:srgbClr val="000000"/>
                </a:solidFill>
                <a:latin typeface="Arial"/>
              </a:rPr>
              <a:t>Образец текста…</a:t>
            </a:r>
            <a:endParaRPr b="0" lang="ru-RU" sz="16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ldNum"/>
          </p:nvPr>
        </p:nvSpPr>
        <p:spPr>
          <a:xfrm>
            <a:off x="9363240" y="643068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DAFB697-7799-48A9-851E-B711B0B7C275}" type="slidenum">
              <a:rPr b="0" lang="ru-RU" sz="1200" spc="-1" strike="noStrike">
                <a:solidFill>
                  <a:srgbClr val="ceccd0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43" name="Line 2"/>
          <p:cNvSpPr/>
          <p:nvPr/>
        </p:nvSpPr>
        <p:spPr>
          <a:xfrm>
            <a:off x="0" y="6613200"/>
            <a:ext cx="460440" cy="0"/>
          </a:xfrm>
          <a:prstGeom prst="line">
            <a:avLst/>
          </a:prstGeom>
          <a:ln w="1908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CustomShape 3"/>
          <p:cNvSpPr/>
          <p:nvPr/>
        </p:nvSpPr>
        <p:spPr>
          <a:xfrm>
            <a:off x="588600" y="6487560"/>
            <a:ext cx="2296440" cy="25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090" spc="-1" strike="noStrike">
                <a:solidFill>
                  <a:srgbClr val="c6c4c9"/>
                </a:solidFill>
                <a:latin typeface="Arial"/>
              </a:rPr>
              <a:t>ЛИГА ЦИФРОВОЙ ЭКОНОМИКИ</a:t>
            </a:r>
            <a:endParaRPr b="0" lang="en-US" sz="1090" spc="-1" strike="noStrike"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title"/>
          </p:nvPr>
        </p:nvSpPr>
        <p:spPr>
          <a:xfrm>
            <a:off x="567360" y="249480"/>
            <a:ext cx="11158560" cy="77400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ru-RU" sz="2910" spc="-1" strike="noStrike">
                <a:solidFill>
                  <a:srgbClr val="000000"/>
                </a:solidFill>
                <a:latin typeface="Arial"/>
              </a:rPr>
              <a:t>Образец заголовка</a:t>
            </a:r>
            <a:endParaRPr b="0" lang="ru-RU" sz="29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 type="body"/>
          </p:nvPr>
        </p:nvSpPr>
        <p:spPr>
          <a:xfrm>
            <a:off x="567360" y="1058400"/>
            <a:ext cx="11158560" cy="529740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544"/>
              </a:spcBef>
              <a:spcAft>
                <a:spcPts val="544"/>
              </a:spcAft>
              <a:tabLst>
                <a:tab algn="l" pos="0"/>
              </a:tabLst>
            </a:pPr>
            <a:r>
              <a:rPr b="0" lang="ru-RU" sz="1640" spc="-1" strike="noStrike">
                <a:solidFill>
                  <a:srgbClr val="000000"/>
                </a:solidFill>
                <a:latin typeface="Arial"/>
              </a:rPr>
              <a:t>Образец текста…</a:t>
            </a:r>
            <a:endParaRPr b="0" lang="ru-RU" sz="16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567360" y="249480"/>
            <a:ext cx="11131560" cy="77400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ru-RU" sz="2910" spc="-1" strike="noStrike">
                <a:solidFill>
                  <a:srgbClr val="000000"/>
                </a:solidFill>
                <a:latin typeface="Arial"/>
              </a:rPr>
              <a:t>Образец заголовка</a:t>
            </a:r>
            <a:endParaRPr b="0" lang="ru-RU" sz="29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567360" y="1058400"/>
            <a:ext cx="11131560" cy="529740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544"/>
              </a:spcBef>
              <a:spcAft>
                <a:spcPts val="544"/>
              </a:spcAft>
              <a:tabLst>
                <a:tab algn="l" pos="0"/>
              </a:tabLst>
            </a:pPr>
            <a:r>
              <a:rPr b="0" lang="ru-RU" sz="1640" spc="-1" strike="noStrike">
                <a:solidFill>
                  <a:srgbClr val="000000"/>
                </a:solidFill>
                <a:latin typeface="Arial"/>
              </a:rPr>
              <a:t>Образец текста…</a:t>
            </a:r>
            <a:endParaRPr b="0" lang="ru-RU" sz="16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8605800" y="0"/>
            <a:ext cx="3585960" cy="6857640"/>
          </a:xfrm>
          <a:prstGeom prst="rect">
            <a:avLst/>
          </a:prstGeom>
          <a:solidFill>
            <a:srgbClr val="005a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22" name="Group 2"/>
          <p:cNvGrpSpPr/>
          <p:nvPr/>
        </p:nvGrpSpPr>
        <p:grpSpPr>
          <a:xfrm>
            <a:off x="8605800" y="5001840"/>
            <a:ext cx="3585960" cy="1855800"/>
            <a:chOff x="8605800" y="5001840"/>
            <a:chExt cx="3585960" cy="1855800"/>
          </a:xfrm>
        </p:grpSpPr>
        <p:sp>
          <p:nvSpPr>
            <p:cNvPr id="323" name="CustomShape 3"/>
            <p:cNvSpPr/>
            <p:nvPr/>
          </p:nvSpPr>
          <p:spPr>
            <a:xfrm>
              <a:off x="8605800" y="5001840"/>
              <a:ext cx="3585960" cy="1855800"/>
            </a:xfrm>
            <a:custGeom>
              <a:avLst/>
              <a:gdLst/>
              <a:ahLst/>
              <a:rect l="l" t="t" r="r" b="b"/>
              <a:pathLst>
                <a:path w="3586336" h="1855982">
                  <a:moveTo>
                    <a:pt x="3199069" y="0"/>
                  </a:moveTo>
                  <a:cubicBezTo>
                    <a:pt x="3326445" y="0"/>
                    <a:pt x="3452313" y="6454"/>
                    <a:pt x="3576365" y="19052"/>
                  </a:cubicBezTo>
                  <a:lnTo>
                    <a:pt x="3586336" y="20319"/>
                  </a:lnTo>
                  <a:lnTo>
                    <a:pt x="3586336" y="1855982"/>
                  </a:lnTo>
                  <a:lnTo>
                    <a:pt x="0" y="1855982"/>
                  </a:lnTo>
                  <a:lnTo>
                    <a:pt x="139139" y="1626952"/>
                  </a:lnTo>
                  <a:cubicBezTo>
                    <a:pt x="802285" y="645366"/>
                    <a:pt x="1925310" y="0"/>
                    <a:pt x="3199069" y="0"/>
                  </a:cubicBezTo>
                  <a:close/>
                </a:path>
              </a:pathLst>
            </a:custGeom>
            <a:solidFill>
              <a:srgbClr val="0070c0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4" name="CustomShape 4"/>
            <p:cNvSpPr/>
            <p:nvPr/>
          </p:nvSpPr>
          <p:spPr>
            <a:xfrm>
              <a:off x="9180360" y="5475240"/>
              <a:ext cx="753840" cy="753840"/>
            </a:xfrm>
            <a:prstGeom prst="ellipse">
              <a:avLst/>
            </a:prstGeom>
            <a:solidFill>
              <a:srgbClr val="004e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25" name="PlaceHolder 5"/>
          <p:cNvSpPr>
            <a:spLocks noGrp="1"/>
          </p:cNvSpPr>
          <p:nvPr>
            <p:ph type="sldNum"/>
          </p:nvPr>
        </p:nvSpPr>
        <p:spPr>
          <a:xfrm>
            <a:off x="871704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2C6E85B-52F5-46BF-A293-7B9487271A4F}" type="slidenum">
              <a:rPr b="0" lang="ru-RU" sz="12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26" name="Line 6"/>
          <p:cNvSpPr/>
          <p:nvPr/>
        </p:nvSpPr>
        <p:spPr>
          <a:xfrm flipV="1">
            <a:off x="11731320" y="6465240"/>
            <a:ext cx="0" cy="392760"/>
          </a:xfrm>
          <a:prstGeom prst="line">
            <a:avLst/>
          </a:prstGeom>
          <a:ln w="1908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CustomShape 7"/>
          <p:cNvSpPr/>
          <p:nvPr/>
        </p:nvSpPr>
        <p:spPr>
          <a:xfrm rot="5400000">
            <a:off x="10604160" y="5197680"/>
            <a:ext cx="2296080" cy="25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090" spc="-1" strike="noStrike">
                <a:solidFill>
                  <a:srgbClr val="ffffff"/>
                </a:solidFill>
                <a:latin typeface="Arial"/>
              </a:rPr>
              <a:t>ЛИГА ЦИФРОВОЙ ЭКОНОМИКИ</a:t>
            </a:r>
            <a:endParaRPr b="0" lang="en-US" sz="1090" spc="-1" strike="noStrike">
              <a:latin typeface="Arial"/>
            </a:endParaRPr>
          </a:p>
        </p:txBody>
      </p:sp>
      <p:sp>
        <p:nvSpPr>
          <p:cNvPr id="328" name="PlaceHolder 8"/>
          <p:cNvSpPr>
            <a:spLocks noGrp="1"/>
          </p:cNvSpPr>
          <p:nvPr>
            <p:ph type="title"/>
          </p:nvPr>
        </p:nvSpPr>
        <p:spPr>
          <a:xfrm>
            <a:off x="567360" y="249480"/>
            <a:ext cx="7192800" cy="77400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ru-RU" sz="2910" spc="-1" strike="noStrike">
                <a:solidFill>
                  <a:srgbClr val="000000"/>
                </a:solidFill>
                <a:latin typeface="Arial"/>
              </a:rPr>
              <a:t>Образец заголовка</a:t>
            </a:r>
            <a:endParaRPr b="0" lang="ru-RU" sz="29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9"/>
          <p:cNvSpPr>
            <a:spLocks noGrp="1"/>
          </p:cNvSpPr>
          <p:nvPr>
            <p:ph type="body"/>
          </p:nvPr>
        </p:nvSpPr>
        <p:spPr>
          <a:xfrm>
            <a:off x="567360" y="1058400"/>
            <a:ext cx="7192800" cy="529740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544"/>
              </a:spcBef>
              <a:spcAft>
                <a:spcPts val="544"/>
              </a:spcAft>
              <a:tabLst>
                <a:tab algn="l" pos="0"/>
              </a:tabLst>
            </a:pPr>
            <a:r>
              <a:rPr b="0" lang="ru-RU" sz="1640" spc="-1" strike="noStrike">
                <a:solidFill>
                  <a:srgbClr val="000000"/>
                </a:solidFill>
                <a:latin typeface="Arial"/>
              </a:rPr>
              <a:t>Образец текста…</a:t>
            </a:r>
            <a:endParaRPr b="0" lang="ru-RU" sz="16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1"/>
          <p:cNvSpPr/>
          <p:nvPr/>
        </p:nvSpPr>
        <p:spPr>
          <a:xfrm>
            <a:off x="8605800" y="0"/>
            <a:ext cx="3585960" cy="6857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67" name="Group 2"/>
          <p:cNvGrpSpPr/>
          <p:nvPr/>
        </p:nvGrpSpPr>
        <p:grpSpPr>
          <a:xfrm>
            <a:off x="8605800" y="5001840"/>
            <a:ext cx="3585960" cy="1855800"/>
            <a:chOff x="8605800" y="5001840"/>
            <a:chExt cx="3585960" cy="1855800"/>
          </a:xfrm>
        </p:grpSpPr>
        <p:sp>
          <p:nvSpPr>
            <p:cNvPr id="368" name="CustomShape 3"/>
            <p:cNvSpPr/>
            <p:nvPr/>
          </p:nvSpPr>
          <p:spPr>
            <a:xfrm>
              <a:off x="8605800" y="5001840"/>
              <a:ext cx="3585960" cy="1855800"/>
            </a:xfrm>
            <a:custGeom>
              <a:avLst/>
              <a:gdLst/>
              <a:ahLst/>
              <a:rect l="l" t="t" r="r" b="b"/>
              <a:pathLst>
                <a:path w="3586336" h="1855982">
                  <a:moveTo>
                    <a:pt x="3199069" y="0"/>
                  </a:moveTo>
                  <a:cubicBezTo>
                    <a:pt x="3326445" y="0"/>
                    <a:pt x="3452313" y="6454"/>
                    <a:pt x="3576365" y="19052"/>
                  </a:cubicBezTo>
                  <a:lnTo>
                    <a:pt x="3586336" y="20319"/>
                  </a:lnTo>
                  <a:lnTo>
                    <a:pt x="3586336" y="1855982"/>
                  </a:lnTo>
                  <a:lnTo>
                    <a:pt x="0" y="1855982"/>
                  </a:lnTo>
                  <a:lnTo>
                    <a:pt x="139139" y="1626952"/>
                  </a:lnTo>
                  <a:cubicBezTo>
                    <a:pt x="802285" y="645366"/>
                    <a:pt x="1925310" y="0"/>
                    <a:pt x="3199069" y="0"/>
                  </a:cubicBezTo>
                  <a:close/>
                </a:path>
              </a:pathLst>
            </a:custGeom>
            <a:solidFill>
              <a:srgbClr val="e7540d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9" name="CustomShape 4"/>
            <p:cNvSpPr/>
            <p:nvPr/>
          </p:nvSpPr>
          <p:spPr>
            <a:xfrm>
              <a:off x="9280440" y="5449680"/>
              <a:ext cx="855000" cy="855000"/>
            </a:xfrm>
            <a:prstGeom prst="ellipse">
              <a:avLst/>
            </a:prstGeom>
            <a:solidFill>
              <a:srgbClr val="e754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70" name="PlaceHolder 5"/>
          <p:cNvSpPr>
            <a:spLocks noGrp="1"/>
          </p:cNvSpPr>
          <p:nvPr>
            <p:ph type="sldNum"/>
          </p:nvPr>
        </p:nvSpPr>
        <p:spPr>
          <a:xfrm>
            <a:off x="871704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03A4AA0-ACC9-44B4-94FF-312E85D04223}" type="slidenum">
              <a:rPr b="0" lang="ru-RU" sz="12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71" name="Line 6"/>
          <p:cNvSpPr/>
          <p:nvPr/>
        </p:nvSpPr>
        <p:spPr>
          <a:xfrm flipV="1">
            <a:off x="11731320" y="6465240"/>
            <a:ext cx="0" cy="392760"/>
          </a:xfrm>
          <a:prstGeom prst="line">
            <a:avLst/>
          </a:prstGeom>
          <a:ln w="1908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CustomShape 7"/>
          <p:cNvSpPr/>
          <p:nvPr/>
        </p:nvSpPr>
        <p:spPr>
          <a:xfrm rot="5400000">
            <a:off x="10604160" y="5197680"/>
            <a:ext cx="2296080" cy="25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090" spc="-1" strike="noStrike">
                <a:solidFill>
                  <a:srgbClr val="ffffff"/>
                </a:solidFill>
                <a:latin typeface="Arial"/>
              </a:rPr>
              <a:t>ЛИГА ЦИФРОВОЙ ЭКОНОМИКИ</a:t>
            </a:r>
            <a:endParaRPr b="0" lang="en-US" sz="1090" spc="-1" strike="noStrike">
              <a:latin typeface="Arial"/>
            </a:endParaRPr>
          </a:p>
        </p:txBody>
      </p:sp>
      <p:sp>
        <p:nvSpPr>
          <p:cNvPr id="373" name="PlaceHolder 8"/>
          <p:cNvSpPr>
            <a:spLocks noGrp="1"/>
          </p:cNvSpPr>
          <p:nvPr>
            <p:ph type="title"/>
          </p:nvPr>
        </p:nvSpPr>
        <p:spPr>
          <a:xfrm>
            <a:off x="567360" y="249480"/>
            <a:ext cx="7192800" cy="77400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ru-RU" sz="2910" spc="-1" strike="noStrike">
                <a:solidFill>
                  <a:srgbClr val="000000"/>
                </a:solidFill>
                <a:latin typeface="Arial"/>
              </a:rPr>
              <a:t>Образец заголовка</a:t>
            </a:r>
            <a:endParaRPr b="0" lang="ru-RU" sz="29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9"/>
          <p:cNvSpPr>
            <a:spLocks noGrp="1"/>
          </p:cNvSpPr>
          <p:nvPr>
            <p:ph type="body"/>
          </p:nvPr>
        </p:nvSpPr>
        <p:spPr>
          <a:xfrm>
            <a:off x="567360" y="1058400"/>
            <a:ext cx="7192800" cy="529740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544"/>
              </a:spcBef>
              <a:spcAft>
                <a:spcPts val="544"/>
              </a:spcAft>
              <a:tabLst>
                <a:tab algn="l" pos="0"/>
              </a:tabLst>
            </a:pPr>
            <a:r>
              <a:rPr b="0" lang="ru-RU" sz="1640" spc="-1" strike="noStrike">
                <a:solidFill>
                  <a:srgbClr val="000000"/>
                </a:solidFill>
                <a:latin typeface="Arial"/>
              </a:rPr>
              <a:t>Образец текста…</a:t>
            </a:r>
            <a:endParaRPr b="0" lang="ru-RU" sz="16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slideLayout" Target="../slideLayouts/slideLayout37.xml"/><Relationship Id="rId8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TextShape 1"/>
          <p:cNvSpPr txBox="1"/>
          <p:nvPr/>
        </p:nvSpPr>
        <p:spPr>
          <a:xfrm>
            <a:off x="559080" y="2228400"/>
            <a:ext cx="659052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1" lang="ru-RU" sz="4540" spc="-1" strike="noStrike">
                <a:solidFill>
                  <a:srgbClr val="000000"/>
                </a:solidFill>
                <a:latin typeface="Arial"/>
              </a:rPr>
              <a:t>Сказ о том, как Java на Kotlin меняли и что из этого вышло</a:t>
            </a:r>
            <a:endParaRPr b="0" lang="ru-RU" sz="4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9" name="TextShape 2"/>
          <p:cNvSpPr txBox="1"/>
          <p:nvPr/>
        </p:nvSpPr>
        <p:spPr>
          <a:xfrm>
            <a:off x="559080" y="6107040"/>
            <a:ext cx="150588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8b8b8b"/>
                </a:solidFill>
                <a:latin typeface="Arial"/>
              </a:rPr>
              <a:t>16.04.2021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TextShape 1"/>
          <p:cNvSpPr txBox="1"/>
          <p:nvPr/>
        </p:nvSpPr>
        <p:spPr>
          <a:xfrm>
            <a:off x="567360" y="249480"/>
            <a:ext cx="11131560" cy="774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ru-RU" sz="2910" spc="-1" strike="noStrike">
                <a:solidFill>
                  <a:srgbClr val="000000"/>
                </a:solidFill>
                <a:latin typeface="Arial"/>
              </a:rPr>
              <a:t>Немного о нашем стеке</a:t>
            </a:r>
            <a:endParaRPr b="0" lang="ru-RU" sz="291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31" name="" descr=""/>
          <p:cNvPicPr/>
          <p:nvPr/>
        </p:nvPicPr>
        <p:blipFill>
          <a:blip r:embed="rId1"/>
          <a:stretch/>
        </p:blipFill>
        <p:spPr>
          <a:xfrm>
            <a:off x="4655160" y="1645920"/>
            <a:ext cx="3940200" cy="1005840"/>
          </a:xfrm>
          <a:prstGeom prst="rect">
            <a:avLst/>
          </a:prstGeom>
          <a:ln>
            <a:noFill/>
          </a:ln>
        </p:spPr>
      </p:pic>
      <p:pic>
        <p:nvPicPr>
          <p:cNvPr id="832" name="" descr=""/>
          <p:cNvPicPr/>
          <p:nvPr/>
        </p:nvPicPr>
        <p:blipFill>
          <a:blip r:embed="rId2"/>
          <a:stretch/>
        </p:blipFill>
        <p:spPr>
          <a:xfrm>
            <a:off x="4572000" y="4408200"/>
            <a:ext cx="3291840" cy="1352520"/>
          </a:xfrm>
          <a:prstGeom prst="rect">
            <a:avLst/>
          </a:prstGeom>
          <a:ln>
            <a:noFill/>
          </a:ln>
        </p:spPr>
      </p:pic>
      <p:pic>
        <p:nvPicPr>
          <p:cNvPr id="833" name="" descr=""/>
          <p:cNvPicPr/>
          <p:nvPr/>
        </p:nvPicPr>
        <p:blipFill>
          <a:blip r:embed="rId3"/>
          <a:stretch/>
        </p:blipFill>
        <p:spPr>
          <a:xfrm>
            <a:off x="9052560" y="1569960"/>
            <a:ext cx="2194560" cy="1470600"/>
          </a:xfrm>
          <a:prstGeom prst="rect">
            <a:avLst/>
          </a:prstGeom>
          <a:ln>
            <a:noFill/>
          </a:ln>
        </p:spPr>
      </p:pic>
      <p:pic>
        <p:nvPicPr>
          <p:cNvPr id="834" name="" descr=""/>
          <p:cNvPicPr/>
          <p:nvPr/>
        </p:nvPicPr>
        <p:blipFill>
          <a:blip r:embed="rId4"/>
          <a:stretch/>
        </p:blipFill>
        <p:spPr>
          <a:xfrm>
            <a:off x="9033120" y="3638160"/>
            <a:ext cx="2579760" cy="2579760"/>
          </a:xfrm>
          <a:prstGeom prst="rect">
            <a:avLst/>
          </a:prstGeom>
          <a:ln>
            <a:noFill/>
          </a:ln>
        </p:spPr>
      </p:pic>
      <p:pic>
        <p:nvPicPr>
          <p:cNvPr id="835" name="" descr=""/>
          <p:cNvPicPr/>
          <p:nvPr/>
        </p:nvPicPr>
        <p:blipFill>
          <a:blip r:embed="rId5"/>
          <a:stretch/>
        </p:blipFill>
        <p:spPr>
          <a:xfrm>
            <a:off x="1097280" y="2926080"/>
            <a:ext cx="1560600" cy="2861640"/>
          </a:xfrm>
          <a:prstGeom prst="rect">
            <a:avLst/>
          </a:prstGeom>
          <a:ln>
            <a:noFill/>
          </a:ln>
        </p:spPr>
      </p:pic>
      <p:pic>
        <p:nvPicPr>
          <p:cNvPr id="836" name="" descr=""/>
          <p:cNvPicPr/>
          <p:nvPr/>
        </p:nvPicPr>
        <p:blipFill>
          <a:blip r:embed="rId6"/>
          <a:stretch/>
        </p:blipFill>
        <p:spPr>
          <a:xfrm>
            <a:off x="424440" y="1629720"/>
            <a:ext cx="3781800" cy="930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TextShape 1"/>
          <p:cNvSpPr txBox="1"/>
          <p:nvPr/>
        </p:nvSpPr>
        <p:spPr>
          <a:xfrm>
            <a:off x="823320" y="3108960"/>
            <a:ext cx="10515240" cy="774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ru-RU" sz="6000" spc="-1" strike="noStrike">
                <a:solidFill>
                  <a:srgbClr val="000000"/>
                </a:solidFill>
                <a:latin typeface="Arial"/>
              </a:rPr>
              <a:t>Примеры кода</a:t>
            </a:r>
            <a:endParaRPr b="0" lang="ru-RU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TextShape 1"/>
          <p:cNvSpPr txBox="1"/>
          <p:nvPr/>
        </p:nvSpPr>
        <p:spPr>
          <a:xfrm>
            <a:off x="567360" y="249480"/>
            <a:ext cx="11131560" cy="774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ru-RU" sz="2910" spc="-1" strike="noStrike">
                <a:solidFill>
                  <a:srgbClr val="000000"/>
                </a:solidFill>
                <a:latin typeface="Arial"/>
              </a:rPr>
              <a:t>Summary</a:t>
            </a:r>
            <a:endParaRPr b="0" lang="ru-RU" sz="29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9" name="TextShape 2"/>
          <p:cNvSpPr txBox="1"/>
          <p:nvPr/>
        </p:nvSpPr>
        <p:spPr>
          <a:xfrm>
            <a:off x="567360" y="1058400"/>
            <a:ext cx="10892520" cy="52974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544"/>
              </a:spcBef>
              <a:spcAft>
                <a:spcPts val="544"/>
              </a:spcAft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1) Null-безопасность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544"/>
              </a:spcBef>
              <a:spcAft>
                <a:spcPts val="544"/>
              </a:spcAft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2) Синтакический сахар, уменьшение количества строк кода и </a:t>
            </a: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легкость чтения кода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544"/>
              </a:spcBef>
              <a:spcAft>
                <a:spcPts val="544"/>
              </a:spcAft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3) Корутины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544"/>
              </a:spcBef>
              <a:spcAft>
                <a:spcPts val="544"/>
              </a:spcAft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4) Совместимость с Java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544"/>
              </a:spcBef>
              <a:spcAft>
                <a:spcPts val="544"/>
              </a:spcAft>
              <a:tabLst>
                <a:tab algn="l" pos="0"/>
              </a:tabLst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CustomShape 1"/>
          <p:cNvSpPr/>
          <p:nvPr/>
        </p:nvSpPr>
        <p:spPr>
          <a:xfrm>
            <a:off x="7939800" y="272520"/>
            <a:ext cx="2346840" cy="471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>
            <a:normAutofit/>
          </a:bodyPr>
          <a:p>
            <a:pPr>
              <a:lnSpc>
                <a:spcPct val="90000"/>
              </a:lnSpc>
              <a:spcBef>
                <a:spcPts val="1103"/>
              </a:spcBef>
              <a:tabLst>
                <a:tab algn="l" pos="0"/>
              </a:tabLst>
            </a:pPr>
            <a:r>
              <a:rPr b="0" lang="ru-RU" sz="1640" spc="-1" strike="noStrike">
                <a:solidFill>
                  <a:srgbClr val="ffffff"/>
                </a:solidFill>
                <a:latin typeface="Arial"/>
              </a:rPr>
              <a:t>Полезная информация…</a:t>
            </a:r>
            <a:endParaRPr b="0" lang="en-US" sz="164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18281"/>
      </a:dk2>
      <a:lt2>
        <a:srgbClr val="dcdbde"/>
      </a:lt2>
      <a:accent1>
        <a:srgbClr val="0082c2"/>
      </a:accent1>
      <a:accent2>
        <a:srgbClr val="ee8015"/>
      </a:accent2>
      <a:accent3>
        <a:srgbClr val="0c9744"/>
      </a:accent3>
      <a:accent4>
        <a:srgbClr val="72308a"/>
      </a:accent4>
      <a:accent5>
        <a:srgbClr val="e2211c"/>
      </a:accent5>
      <a:accent6>
        <a:srgbClr val="fab600"/>
      </a:accent6>
      <a:hlink>
        <a:srgbClr val="005aa6"/>
      </a:hlink>
      <a:folHlink>
        <a:srgbClr val="00a6e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18281"/>
      </a:dk2>
      <a:lt2>
        <a:srgbClr val="dcdbde"/>
      </a:lt2>
      <a:accent1>
        <a:srgbClr val="0082c2"/>
      </a:accent1>
      <a:accent2>
        <a:srgbClr val="ee8015"/>
      </a:accent2>
      <a:accent3>
        <a:srgbClr val="0c9744"/>
      </a:accent3>
      <a:accent4>
        <a:srgbClr val="72308a"/>
      </a:accent4>
      <a:accent5>
        <a:srgbClr val="e2211c"/>
      </a:accent5>
      <a:accent6>
        <a:srgbClr val="fab600"/>
      </a:accent6>
      <a:hlink>
        <a:srgbClr val="005aa6"/>
      </a:hlink>
      <a:folHlink>
        <a:srgbClr val="00a6e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18281"/>
      </a:dk2>
      <a:lt2>
        <a:srgbClr val="dcdbde"/>
      </a:lt2>
      <a:accent1>
        <a:srgbClr val="0082c2"/>
      </a:accent1>
      <a:accent2>
        <a:srgbClr val="ee8015"/>
      </a:accent2>
      <a:accent3>
        <a:srgbClr val="0c9744"/>
      </a:accent3>
      <a:accent4>
        <a:srgbClr val="72308a"/>
      </a:accent4>
      <a:accent5>
        <a:srgbClr val="e2211c"/>
      </a:accent5>
      <a:accent6>
        <a:srgbClr val="fab600"/>
      </a:accent6>
      <a:hlink>
        <a:srgbClr val="005aa6"/>
      </a:hlink>
      <a:folHlink>
        <a:srgbClr val="00a6e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18281"/>
      </a:dk2>
      <a:lt2>
        <a:srgbClr val="dcdbde"/>
      </a:lt2>
      <a:accent1>
        <a:srgbClr val="0082c2"/>
      </a:accent1>
      <a:accent2>
        <a:srgbClr val="ee8015"/>
      </a:accent2>
      <a:accent3>
        <a:srgbClr val="0c9744"/>
      </a:accent3>
      <a:accent4>
        <a:srgbClr val="72308a"/>
      </a:accent4>
      <a:accent5>
        <a:srgbClr val="e2211c"/>
      </a:accent5>
      <a:accent6>
        <a:srgbClr val="fab600"/>
      </a:accent6>
      <a:hlink>
        <a:srgbClr val="005aa6"/>
      </a:hlink>
      <a:folHlink>
        <a:srgbClr val="00a6e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18281"/>
      </a:dk2>
      <a:lt2>
        <a:srgbClr val="dcdbde"/>
      </a:lt2>
      <a:accent1>
        <a:srgbClr val="0082c2"/>
      </a:accent1>
      <a:accent2>
        <a:srgbClr val="ee8015"/>
      </a:accent2>
      <a:accent3>
        <a:srgbClr val="0c9744"/>
      </a:accent3>
      <a:accent4>
        <a:srgbClr val="72308a"/>
      </a:accent4>
      <a:accent5>
        <a:srgbClr val="e2211c"/>
      </a:accent5>
      <a:accent6>
        <a:srgbClr val="fab600"/>
      </a:accent6>
      <a:hlink>
        <a:srgbClr val="005aa6"/>
      </a:hlink>
      <a:folHlink>
        <a:srgbClr val="00a6e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18281"/>
      </a:dk2>
      <a:lt2>
        <a:srgbClr val="dcdbde"/>
      </a:lt2>
      <a:accent1>
        <a:srgbClr val="0082c2"/>
      </a:accent1>
      <a:accent2>
        <a:srgbClr val="ee8015"/>
      </a:accent2>
      <a:accent3>
        <a:srgbClr val="0c9744"/>
      </a:accent3>
      <a:accent4>
        <a:srgbClr val="72308a"/>
      </a:accent4>
      <a:accent5>
        <a:srgbClr val="e2211c"/>
      </a:accent5>
      <a:accent6>
        <a:srgbClr val="fab600"/>
      </a:accent6>
      <a:hlink>
        <a:srgbClr val="005aa6"/>
      </a:hlink>
      <a:folHlink>
        <a:srgbClr val="00a6e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18281"/>
      </a:dk2>
      <a:lt2>
        <a:srgbClr val="dcdbde"/>
      </a:lt2>
      <a:accent1>
        <a:srgbClr val="0082c2"/>
      </a:accent1>
      <a:accent2>
        <a:srgbClr val="ee8015"/>
      </a:accent2>
      <a:accent3>
        <a:srgbClr val="0c9744"/>
      </a:accent3>
      <a:accent4>
        <a:srgbClr val="72308a"/>
      </a:accent4>
      <a:accent5>
        <a:srgbClr val="e2211c"/>
      </a:accent5>
      <a:accent6>
        <a:srgbClr val="fab600"/>
      </a:accent6>
      <a:hlink>
        <a:srgbClr val="005aa6"/>
      </a:hlink>
      <a:folHlink>
        <a:srgbClr val="00a6e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18281"/>
      </a:dk2>
      <a:lt2>
        <a:srgbClr val="dcdbde"/>
      </a:lt2>
      <a:accent1>
        <a:srgbClr val="0082c2"/>
      </a:accent1>
      <a:accent2>
        <a:srgbClr val="ee8015"/>
      </a:accent2>
      <a:accent3>
        <a:srgbClr val="0c9744"/>
      </a:accent3>
      <a:accent4>
        <a:srgbClr val="72308a"/>
      </a:accent4>
      <a:accent5>
        <a:srgbClr val="e2211c"/>
      </a:accent5>
      <a:accent6>
        <a:srgbClr val="fab600"/>
      </a:accent6>
      <a:hlink>
        <a:srgbClr val="005aa6"/>
      </a:hlink>
      <a:folHlink>
        <a:srgbClr val="00a6e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18281"/>
      </a:dk2>
      <a:lt2>
        <a:srgbClr val="dcdbde"/>
      </a:lt2>
      <a:accent1>
        <a:srgbClr val="0082c2"/>
      </a:accent1>
      <a:accent2>
        <a:srgbClr val="ee8015"/>
      </a:accent2>
      <a:accent3>
        <a:srgbClr val="0c9744"/>
      </a:accent3>
      <a:accent4>
        <a:srgbClr val="72308a"/>
      </a:accent4>
      <a:accent5>
        <a:srgbClr val="e2211c"/>
      </a:accent5>
      <a:accent6>
        <a:srgbClr val="fab600"/>
      </a:accent6>
      <a:hlink>
        <a:srgbClr val="005aa6"/>
      </a:hlink>
      <a:folHlink>
        <a:srgbClr val="00a6e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18281"/>
      </a:dk2>
      <a:lt2>
        <a:srgbClr val="dcdbde"/>
      </a:lt2>
      <a:accent1>
        <a:srgbClr val="0082c2"/>
      </a:accent1>
      <a:accent2>
        <a:srgbClr val="ee8015"/>
      </a:accent2>
      <a:accent3>
        <a:srgbClr val="0c9744"/>
      </a:accent3>
      <a:accent4>
        <a:srgbClr val="72308a"/>
      </a:accent4>
      <a:accent5>
        <a:srgbClr val="e2211c"/>
      </a:accent5>
      <a:accent6>
        <a:srgbClr val="fab600"/>
      </a:accent6>
      <a:hlink>
        <a:srgbClr val="005aa6"/>
      </a:hlink>
      <a:folHlink>
        <a:srgbClr val="00a6e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18281"/>
      </a:dk2>
      <a:lt2>
        <a:srgbClr val="dcdbde"/>
      </a:lt2>
      <a:accent1>
        <a:srgbClr val="0082c2"/>
      </a:accent1>
      <a:accent2>
        <a:srgbClr val="ee8015"/>
      </a:accent2>
      <a:accent3>
        <a:srgbClr val="0c9744"/>
      </a:accent3>
      <a:accent4>
        <a:srgbClr val="72308a"/>
      </a:accent4>
      <a:accent5>
        <a:srgbClr val="e2211c"/>
      </a:accent5>
      <a:accent6>
        <a:srgbClr val="fab600"/>
      </a:accent6>
      <a:hlink>
        <a:srgbClr val="005aa6"/>
      </a:hlink>
      <a:folHlink>
        <a:srgbClr val="00a6e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18281"/>
      </a:dk2>
      <a:lt2>
        <a:srgbClr val="dcdbde"/>
      </a:lt2>
      <a:accent1>
        <a:srgbClr val="0082c2"/>
      </a:accent1>
      <a:accent2>
        <a:srgbClr val="ee8015"/>
      </a:accent2>
      <a:accent3>
        <a:srgbClr val="0c9744"/>
      </a:accent3>
      <a:accent4>
        <a:srgbClr val="72308a"/>
      </a:accent4>
      <a:accent5>
        <a:srgbClr val="e2211c"/>
      </a:accent5>
      <a:accent6>
        <a:srgbClr val="fab600"/>
      </a:accent6>
      <a:hlink>
        <a:srgbClr val="005aa6"/>
      </a:hlink>
      <a:folHlink>
        <a:srgbClr val="00a6e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18281"/>
      </a:dk2>
      <a:lt2>
        <a:srgbClr val="dcdbde"/>
      </a:lt2>
      <a:accent1>
        <a:srgbClr val="0082c2"/>
      </a:accent1>
      <a:accent2>
        <a:srgbClr val="ee8015"/>
      </a:accent2>
      <a:accent3>
        <a:srgbClr val="0c9744"/>
      </a:accent3>
      <a:accent4>
        <a:srgbClr val="72308a"/>
      </a:accent4>
      <a:accent5>
        <a:srgbClr val="e2211c"/>
      </a:accent5>
      <a:accent6>
        <a:srgbClr val="fab600"/>
      </a:accent6>
      <a:hlink>
        <a:srgbClr val="005aa6"/>
      </a:hlink>
      <a:folHlink>
        <a:srgbClr val="00a6e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18281"/>
      </a:dk2>
      <a:lt2>
        <a:srgbClr val="dcdbde"/>
      </a:lt2>
      <a:accent1>
        <a:srgbClr val="0082c2"/>
      </a:accent1>
      <a:accent2>
        <a:srgbClr val="ee8015"/>
      </a:accent2>
      <a:accent3>
        <a:srgbClr val="0c9744"/>
      </a:accent3>
      <a:accent4>
        <a:srgbClr val="72308a"/>
      </a:accent4>
      <a:accent5>
        <a:srgbClr val="e2211c"/>
      </a:accent5>
      <a:accent6>
        <a:srgbClr val="fab600"/>
      </a:accent6>
      <a:hlink>
        <a:srgbClr val="005aa6"/>
      </a:hlink>
      <a:folHlink>
        <a:srgbClr val="00a6e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18281"/>
      </a:dk2>
      <a:lt2>
        <a:srgbClr val="dcdbde"/>
      </a:lt2>
      <a:accent1>
        <a:srgbClr val="0082c2"/>
      </a:accent1>
      <a:accent2>
        <a:srgbClr val="ee8015"/>
      </a:accent2>
      <a:accent3>
        <a:srgbClr val="0c9744"/>
      </a:accent3>
      <a:accent4>
        <a:srgbClr val="72308a"/>
      </a:accent4>
      <a:accent5>
        <a:srgbClr val="e2211c"/>
      </a:accent5>
      <a:accent6>
        <a:srgbClr val="fab600"/>
      </a:accent6>
      <a:hlink>
        <a:srgbClr val="005aa6"/>
      </a:hlink>
      <a:folHlink>
        <a:srgbClr val="00a6e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18281"/>
      </a:dk2>
      <a:lt2>
        <a:srgbClr val="dcdbde"/>
      </a:lt2>
      <a:accent1>
        <a:srgbClr val="0082c2"/>
      </a:accent1>
      <a:accent2>
        <a:srgbClr val="ee8015"/>
      </a:accent2>
      <a:accent3>
        <a:srgbClr val="0c9744"/>
      </a:accent3>
      <a:accent4>
        <a:srgbClr val="72308a"/>
      </a:accent4>
      <a:accent5>
        <a:srgbClr val="e2211c"/>
      </a:accent5>
      <a:accent6>
        <a:srgbClr val="fab600"/>
      </a:accent6>
      <a:hlink>
        <a:srgbClr val="005aa6"/>
      </a:hlink>
      <a:folHlink>
        <a:srgbClr val="00a6e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18281"/>
      </a:dk2>
      <a:lt2>
        <a:srgbClr val="dcdbde"/>
      </a:lt2>
      <a:accent1>
        <a:srgbClr val="0082c2"/>
      </a:accent1>
      <a:accent2>
        <a:srgbClr val="ee8015"/>
      </a:accent2>
      <a:accent3>
        <a:srgbClr val="0c9744"/>
      </a:accent3>
      <a:accent4>
        <a:srgbClr val="72308a"/>
      </a:accent4>
      <a:accent5>
        <a:srgbClr val="e2211c"/>
      </a:accent5>
      <a:accent6>
        <a:srgbClr val="fab600"/>
      </a:accent6>
      <a:hlink>
        <a:srgbClr val="005aa6"/>
      </a:hlink>
      <a:folHlink>
        <a:srgbClr val="00a6e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18281"/>
      </a:dk2>
      <a:lt2>
        <a:srgbClr val="dcdbde"/>
      </a:lt2>
      <a:accent1>
        <a:srgbClr val="0082c2"/>
      </a:accent1>
      <a:accent2>
        <a:srgbClr val="ee8015"/>
      </a:accent2>
      <a:accent3>
        <a:srgbClr val="0c9744"/>
      </a:accent3>
      <a:accent4>
        <a:srgbClr val="72308a"/>
      </a:accent4>
      <a:accent5>
        <a:srgbClr val="e2211c"/>
      </a:accent5>
      <a:accent6>
        <a:srgbClr val="fab600"/>
      </a:accent6>
      <a:hlink>
        <a:srgbClr val="005aa6"/>
      </a:hlink>
      <a:folHlink>
        <a:srgbClr val="00a6e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18281"/>
      </a:dk2>
      <a:lt2>
        <a:srgbClr val="dcdbde"/>
      </a:lt2>
      <a:accent1>
        <a:srgbClr val="0082c2"/>
      </a:accent1>
      <a:accent2>
        <a:srgbClr val="ee8015"/>
      </a:accent2>
      <a:accent3>
        <a:srgbClr val="0c9744"/>
      </a:accent3>
      <a:accent4>
        <a:srgbClr val="72308a"/>
      </a:accent4>
      <a:accent5>
        <a:srgbClr val="e2211c"/>
      </a:accent5>
      <a:accent6>
        <a:srgbClr val="fab600"/>
      </a:accent6>
      <a:hlink>
        <a:srgbClr val="005aa6"/>
      </a:hlink>
      <a:folHlink>
        <a:srgbClr val="00a6e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1358</TotalTime>
  <Application>LibreOffice/6.4.6.2$Linux_X86_64 LibreOffice_project/40$Build-2</Application>
  <Words>106</Words>
  <Paragraphs>46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2020-04-06T16:13:38Z</dcterms:created>
  <dc:creator>Дарья Пашкова</dc:creator>
  <dc:description/>
  <dc:language>en-US</dc:language>
  <cp:lastModifiedBy/>
  <dcterms:modified xsi:type="dcterms:W3CDTF">2021-04-10T15:04:19Z</dcterms:modified>
  <cp:revision>10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18</vt:i4>
  </property>
</Properties>
</file>