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38253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426039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9085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1029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6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16853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11629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13906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6615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15265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175912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/9</a:t>
            </a:r>
            <a:endParaRPr lang="ru-RU" spc="2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116827"/>
            <a:ext cx="3913504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ru-RU" sz="2000" spc="45" dirty="0" smtClean="0">
                <a:solidFill>
                  <a:srgbClr val="22373A"/>
                </a:solidFill>
                <a:latin typeface="+mj-lt"/>
                <a:cs typeface="Cambria"/>
              </a:rPr>
              <a:t>Задача на собственные значения</a:t>
            </a:r>
            <a:endParaRPr sz="2000"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8237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21466"/>
            <a:ext cx="266001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Милёхин</a:t>
            </a:r>
            <a:r>
              <a:rPr lang="ru-RU" sz="1000" spc="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  <a:r>
              <a:rPr sz="1000" spc="-6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НПМмд-02-21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0" y="1273175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75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22379"/>
            <a:ext cx="2022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Цель работы</a:t>
            </a:r>
            <a:endParaRPr sz="1800" spc="6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229" y="1501775"/>
            <a:ext cx="411480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</a:t>
            </a:r>
            <a:r>
              <a:rPr sz="1100" spc="-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находить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 </a:t>
            </a:r>
            <a:r>
              <a:rPr sz="1100" spc="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sz="1100" spc="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векторы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матрицы,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предсказывать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3350" y="68207"/>
            <a:ext cx="49256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latin typeface="+mn-lt"/>
              </a:rPr>
              <a:t>Собственные</a:t>
            </a:r>
            <a:r>
              <a:rPr sz="1600" b="1" spc="50" dirty="0">
                <a:latin typeface="+mn-lt"/>
              </a:rPr>
              <a:t> </a:t>
            </a:r>
            <a:r>
              <a:rPr sz="1600" b="1" spc="25" dirty="0">
                <a:latin typeface="+mn-lt"/>
              </a:rPr>
              <a:t>значения</a:t>
            </a:r>
            <a:r>
              <a:rPr sz="1600" b="1" spc="50" dirty="0">
                <a:latin typeface="+mn-lt"/>
              </a:rPr>
              <a:t> </a:t>
            </a:r>
            <a:r>
              <a:rPr sz="1600" b="1" spc="40" dirty="0">
                <a:latin typeface="+mn-lt"/>
              </a:rPr>
              <a:t>и</a:t>
            </a:r>
            <a:r>
              <a:rPr sz="1600" b="1" spc="50" dirty="0">
                <a:latin typeface="+mn-lt"/>
              </a:rPr>
              <a:t> </a:t>
            </a:r>
            <a:r>
              <a:rPr sz="1600" b="1" spc="20" dirty="0">
                <a:latin typeface="+mn-lt"/>
              </a:rPr>
              <a:t>собственные</a:t>
            </a:r>
            <a:r>
              <a:rPr sz="1600" b="1" spc="50" dirty="0">
                <a:latin typeface="+mn-lt"/>
              </a:rPr>
              <a:t> </a:t>
            </a:r>
            <a:r>
              <a:rPr sz="1600" b="1" spc="10" dirty="0">
                <a:latin typeface="+mn-lt"/>
              </a:rPr>
              <a:t>векторы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50" y="431657"/>
            <a:ext cx="4141851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Включим журналирование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чего </a:t>
            </a:r>
            <a:r>
              <a:rPr sz="110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зададим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</a:t>
            </a:r>
            <a:r>
              <a:rPr sz="1100" spc="-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Для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нахождения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собственных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1100" spc="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собственных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векторов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матрицы используем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команду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spc="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двумя</a:t>
            </a:r>
            <a:r>
              <a:rPr sz="1100" spc="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выходными </a:t>
            </a:r>
            <a:r>
              <a:rPr sz="110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аргументами</a:t>
            </a:r>
            <a:r>
              <a:rPr sz="110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19" y="3025775"/>
            <a:ext cx="3170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векторы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матрицы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1043684"/>
            <a:ext cx="2133600" cy="198209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90" y="73238"/>
            <a:ext cx="43160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b="1" spc="25" dirty="0"/>
              <a:t>Собственные</a:t>
            </a:r>
            <a:r>
              <a:rPr sz="1600" b="1" spc="50" dirty="0"/>
              <a:t> </a:t>
            </a:r>
            <a:r>
              <a:rPr sz="1600" b="1" spc="25" dirty="0"/>
              <a:t>значения</a:t>
            </a:r>
            <a:r>
              <a:rPr sz="1600" b="1" spc="50" dirty="0"/>
              <a:t> </a:t>
            </a:r>
            <a:r>
              <a:rPr sz="1600" b="1" spc="40" dirty="0"/>
              <a:t>и</a:t>
            </a:r>
            <a:r>
              <a:rPr sz="1600" b="1" spc="50" dirty="0"/>
              <a:t> </a:t>
            </a:r>
            <a:r>
              <a:rPr sz="1600" b="1" spc="20" dirty="0"/>
              <a:t>собственные</a:t>
            </a:r>
            <a:r>
              <a:rPr sz="1600" b="1" spc="50" dirty="0"/>
              <a:t> </a:t>
            </a:r>
            <a:r>
              <a:rPr sz="1600" b="1" spc="10" dirty="0"/>
              <a:t>векторы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603" y="461479"/>
            <a:ext cx="4260901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7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о,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 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чить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тви</a:t>
            </a:r>
            <a:r>
              <a:rPr sz="1100" spc="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sz="110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sz="1100" spc="-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льными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собственными</a:t>
            </a:r>
            <a:r>
              <a:rPr sz="1100" spc="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значениями,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</a:t>
            </a:r>
            <a:r>
              <a:rPr sz="1100" spc="-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симмитричную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путём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умножения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исходной матрицы </a:t>
            </a:r>
            <a:r>
              <a:rPr sz="1100" spc="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транспонированную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повторим шаги,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проделанные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ранее.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452" y="3025775"/>
            <a:ext cx="2955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1000" b="1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Действительные </a:t>
            </a:r>
            <a:r>
              <a:rPr sz="10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466850" y="1044575"/>
            <a:ext cx="2209800" cy="1905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601" y="0"/>
            <a:ext cx="2639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spc="20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Случайное</a:t>
            </a:r>
            <a:r>
              <a:rPr sz="1800" spc="25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sz="1800" spc="10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блуждание</a:t>
            </a:r>
            <a:endParaRPr sz="1800" spc="1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1241981"/>
            <a:ext cx="441960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курсе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“Теория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случайных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процессов”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ознакомились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цепями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Маркова.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100" spc="-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предсказать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 </a:t>
            </a:r>
            <a:r>
              <a:rPr sz="1100" spc="-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случайного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блуждания</a:t>
            </a:r>
            <a:r>
              <a:rPr sz="1100" spc="-3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найдем вектор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3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100" spc="3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шагов</a:t>
            </a:r>
            <a:r>
              <a:rPr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1100" spc="-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начального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2306" y="51982"/>
            <a:ext cx="2563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solidFill>
                  <a:srgbClr val="F9F9F9"/>
                </a:solidFill>
                <a:cs typeface="Cambria"/>
              </a:rPr>
              <a:t>Случайное</a:t>
            </a:r>
            <a:r>
              <a:rPr b="1" spc="2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10" dirty="0">
                <a:solidFill>
                  <a:srgbClr val="F9F9F9"/>
                </a:solidFill>
                <a:cs typeface="Cambria"/>
              </a:rPr>
              <a:t>блуждание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3850" y="468304"/>
            <a:ext cx="37833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-6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Покажем</a:t>
            </a:r>
            <a:r>
              <a:rPr sz="1100" spc="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100" spc="-5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</a:t>
            </a:r>
            <a:r>
              <a:rPr sz="1100" spc="-6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sz="1100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векторы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100" spc="-6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800" y="3025775"/>
            <a:ext cx="21704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вероятностей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65" y="920592"/>
            <a:ext cx="1934248" cy="207994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" y="44004"/>
            <a:ext cx="2944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solidFill>
                  <a:srgbClr val="F9F9F9"/>
                </a:solidFill>
                <a:cs typeface="Cambria"/>
              </a:rPr>
              <a:t>Случайное</a:t>
            </a:r>
            <a:r>
              <a:rPr b="1" spc="2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10" dirty="0">
                <a:solidFill>
                  <a:srgbClr val="F9F9F9"/>
                </a:solidFill>
                <a:cs typeface="Cambria"/>
              </a:rPr>
              <a:t>блуждание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373" y="452959"/>
            <a:ext cx="4089348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найдём вектор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равновесного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sz="1100" spc="-2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Маркова</a:t>
            </a:r>
            <a:r>
              <a:rPr sz="1100" spc="-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переходной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матрицей.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302" y="3013178"/>
            <a:ext cx="24853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sz="1000" b="1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равновесного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состояния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789315" y="936188"/>
            <a:ext cx="2811463" cy="188341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508" y="71581"/>
            <a:ext cx="36209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solidFill>
                  <a:srgbClr val="F9F9F9"/>
                </a:solidFill>
                <a:cs typeface="Cambria"/>
              </a:rPr>
              <a:t>Случайное</a:t>
            </a:r>
            <a:r>
              <a:rPr b="1" spc="2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10" dirty="0">
                <a:solidFill>
                  <a:srgbClr val="F9F9F9"/>
                </a:solidFill>
                <a:cs typeface="Cambria"/>
              </a:rPr>
              <a:t>блуждание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6217" y="464622"/>
            <a:ext cx="3913504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x </a:t>
            </a:r>
            <a:r>
              <a:rPr sz="1100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100" spc="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(0.37631 </a:t>
            </a:r>
            <a:r>
              <a:rPr sz="1100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0.29287 </a:t>
            </a:r>
            <a:r>
              <a:rPr sz="1100" spc="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0.33082),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равновесного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состояния.</a:t>
            </a:r>
            <a:r>
              <a:rPr sz="1100" spc="-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это.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7183" y="3025775"/>
            <a:ext cx="23736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равновесия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941070"/>
            <a:ext cx="2373631" cy="208470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946" y="82712"/>
            <a:ext cx="3554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Результат лабораторной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1340939"/>
            <a:ext cx="3707765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научился</a:t>
            </a:r>
            <a:r>
              <a:rPr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находить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векторы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</a:t>
            </a:r>
            <a:r>
              <a:rPr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sz="1100" spc="-3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научился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цепями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Маркова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находить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</a:t>
            </a:r>
            <a:r>
              <a:rPr lang="ru-RU" sz="1100" spc="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sz="11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овесия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245</Words>
  <Application>Microsoft Office PowerPoint</Application>
  <PresentationFormat>Произвольный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</vt:lpstr>
      <vt:lpstr>Palatino Linotype</vt:lpstr>
      <vt:lpstr>Times New Roman</vt:lpstr>
      <vt:lpstr>Ретро</vt:lpstr>
      <vt:lpstr>Презентация PowerPoint</vt:lpstr>
      <vt:lpstr>Цель работы</vt:lpstr>
      <vt:lpstr>Собственные значения и собственные векторы</vt:lpstr>
      <vt:lpstr>Собственные значения и собственные векторы</vt:lpstr>
      <vt:lpstr>Случайное блуждание</vt:lpstr>
      <vt:lpstr>Презентация PowerPoint</vt:lpstr>
      <vt:lpstr>Презентация PowerPoint</vt:lpstr>
      <vt:lpstr>Презентация PowerPoint</vt:lpstr>
      <vt:lpstr>Результат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№8.</dc:title>
  <dc:creator>Хитяев Евгений Анатольевич, НПМмд-02-21</dc:creator>
  <cp:lastModifiedBy>alexmilehin1999@outlook.com</cp:lastModifiedBy>
  <cp:revision>4</cp:revision>
  <dcterms:created xsi:type="dcterms:W3CDTF">2022-02-19T17:13:47Z</dcterms:created>
  <dcterms:modified xsi:type="dcterms:W3CDTF">2022-02-19T17:49:33Z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2021-12-23T00:00:00Z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2022-02-19T00:00:00Z</vt:filetime>
  </property>
</Properties>
</file>