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7" y="46"/>
      </p:cViewPr>
      <p:guideLst>
        <p:guide orient="horz"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Serial Communication: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9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MSP430FG4618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95727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5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2-wired synchronous serial communication interface</a:t>
            </a:r>
          </a:p>
          <a:p>
            <a:pPr lvl="1"/>
            <a:r>
              <a:rPr lang="en-US" dirty="0" smtClean="0"/>
              <a:t>Serial data: SDA</a:t>
            </a:r>
          </a:p>
          <a:p>
            <a:pPr lvl="1"/>
            <a:r>
              <a:rPr lang="en-US" dirty="0" smtClean="0"/>
              <a:t>Serial clock: </a:t>
            </a:r>
            <a:r>
              <a:rPr lang="en-US" dirty="0" err="1" smtClean="0"/>
              <a:t>SCLK</a:t>
            </a:r>
            <a:endParaRPr lang="en-US" dirty="0" smtClean="0"/>
          </a:p>
          <a:p>
            <a:r>
              <a:rPr lang="en-US" dirty="0" smtClean="0"/>
              <a:t>It’s a bus</a:t>
            </a:r>
          </a:p>
          <a:p>
            <a:pPr lvl="1"/>
            <a:r>
              <a:rPr lang="en-US" dirty="0" smtClean="0"/>
              <a:t>multiple devices can communicate </a:t>
            </a:r>
          </a:p>
          <a:p>
            <a:pPr lvl="1"/>
            <a:r>
              <a:rPr lang="en-US" dirty="0" smtClean="0"/>
              <a:t>each device has its address</a:t>
            </a:r>
          </a:p>
          <a:p>
            <a:r>
              <a:rPr lang="en-US" dirty="0" smtClean="0"/>
              <a:t>Standardized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24" y="1295400"/>
            <a:ext cx="7339751" cy="277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1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on the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9916075" cy="241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012462"/>
            <a:ext cx="2835030" cy="117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4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655"/>
            <a:ext cx="6959050" cy="384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7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92" y="2219479"/>
            <a:ext cx="7358782" cy="416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3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71" y="1489206"/>
            <a:ext cx="677545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54" y="3057656"/>
            <a:ext cx="6832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09370"/>
            <a:ext cx="67754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4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CPE 323  Intro to Embedded Computer Systems Serial Communication: I2C</vt:lpstr>
      <vt:lpstr>Admin</vt:lpstr>
      <vt:lpstr>MSP430FG4618 Block Diagram</vt:lpstr>
      <vt:lpstr>Characteristics</vt:lpstr>
      <vt:lpstr>Big Picture</vt:lpstr>
      <vt:lpstr>Transfer on the Bus</vt:lpstr>
      <vt:lpstr>Hardware View</vt:lpstr>
      <vt:lpstr>Master Reads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38</cp:revision>
  <dcterms:created xsi:type="dcterms:W3CDTF">2006-08-16T00:00:00Z</dcterms:created>
  <dcterms:modified xsi:type="dcterms:W3CDTF">2019-11-11T19:56:30Z</dcterms:modified>
</cp:coreProperties>
</file>