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386" r:id="rId4"/>
    <p:sldId id="257" r:id="rId5"/>
    <p:sldId id="260" r:id="rId6"/>
    <p:sldId id="2312" r:id="rId7"/>
    <p:sldId id="2310" r:id="rId8"/>
    <p:sldId id="488" r:id="rId9"/>
    <p:sldId id="2311" r:id="rId10"/>
    <p:sldId id="2313" r:id="rId11"/>
    <p:sldId id="2309" r:id="rId12"/>
    <p:sldId id="2308" r:id="rId13"/>
    <p:sldId id="2306" r:id="rId14"/>
    <p:sldId id="2307" r:id="rId15"/>
    <p:sldId id="259" r:id="rId16"/>
    <p:sldId id="2315" r:id="rId17"/>
    <p:sldId id="2316" r:id="rId18"/>
    <p:sldId id="2317" r:id="rId19"/>
    <p:sldId id="2326" r:id="rId20"/>
    <p:sldId id="2318" r:id="rId21"/>
    <p:sldId id="2319" r:id="rId22"/>
    <p:sldId id="2320" r:id="rId23"/>
    <p:sldId id="2321" r:id="rId24"/>
    <p:sldId id="2322" r:id="rId25"/>
    <p:sldId id="2323" r:id="rId26"/>
    <p:sldId id="2324" r:id="rId27"/>
    <p:sldId id="2325" r:id="rId28"/>
    <p:sldId id="2327" r:id="rId29"/>
    <p:sldId id="2328" r:id="rId30"/>
    <p:sldId id="2331" r:id="rId31"/>
    <p:sldId id="2329" r:id="rId32"/>
    <p:sldId id="2330" r:id="rId33"/>
    <p:sldId id="2343" r:id="rId34"/>
    <p:sldId id="2332" r:id="rId35"/>
    <p:sldId id="2333" r:id="rId36"/>
    <p:sldId id="2335" r:id="rId37"/>
    <p:sldId id="2336" r:id="rId38"/>
    <p:sldId id="2334" r:id="rId39"/>
    <p:sldId id="2342" r:id="rId40"/>
    <p:sldId id="2344" r:id="rId41"/>
    <p:sldId id="2337" r:id="rId42"/>
    <p:sldId id="2338" r:id="rId43"/>
    <p:sldId id="2339" r:id="rId44"/>
    <p:sldId id="2340" r:id="rId45"/>
    <p:sldId id="234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DBE272A-A67A-4CB7-AC6B-11695619E4A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3B3495-3DD5-4E9F-A963-2FB84AD20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729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4109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2674</Words>
  <Application>Microsoft Office PowerPoint</Application>
  <PresentationFormat>Widescreen</PresentationFormat>
  <Paragraphs>366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PowerPoint Presentation</vt:lpstr>
      <vt:lpstr>PowerPoint Presentation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185</cp:revision>
  <dcterms:created xsi:type="dcterms:W3CDTF">2023-01-11T23:46:52Z</dcterms:created>
  <dcterms:modified xsi:type="dcterms:W3CDTF">2023-01-31T00:37:59Z</dcterms:modified>
</cp:coreProperties>
</file>