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68" r:id="rId6"/>
    <p:sldId id="269" r:id="rId7"/>
    <p:sldId id="272" r:id="rId8"/>
    <p:sldId id="273" r:id="rId9"/>
    <p:sldId id="274" r:id="rId10"/>
    <p:sldId id="271" r:id="rId11"/>
    <p:sldId id="278" r:id="rId12"/>
    <p:sldId id="2358" r:id="rId13"/>
    <p:sldId id="258" r:id="rId14"/>
    <p:sldId id="277" r:id="rId15"/>
    <p:sldId id="279" r:id="rId16"/>
    <p:sldId id="280" r:id="rId17"/>
    <p:sldId id="2360" r:id="rId18"/>
    <p:sldId id="281" r:id="rId19"/>
    <p:sldId id="282" r:id="rId20"/>
    <p:sldId id="2361" r:id="rId21"/>
    <p:sldId id="259" r:id="rId22"/>
    <p:sldId id="283" r:id="rId23"/>
    <p:sldId id="284" r:id="rId24"/>
    <p:sldId id="260" r:id="rId25"/>
    <p:sldId id="285" r:id="rId26"/>
    <p:sldId id="286" r:id="rId27"/>
    <p:sldId id="287" r:id="rId28"/>
    <p:sldId id="288" r:id="rId29"/>
    <p:sldId id="289" r:id="rId30"/>
    <p:sldId id="290" r:id="rId31"/>
    <p:sldId id="2362" r:id="rId32"/>
    <p:sldId id="261" r:id="rId33"/>
    <p:sldId id="2344" r:id="rId34"/>
    <p:sldId id="263" r:id="rId35"/>
    <p:sldId id="2345" r:id="rId36"/>
    <p:sldId id="2357" r:id="rId37"/>
    <p:sldId id="2346" r:id="rId38"/>
    <p:sldId id="2347" r:id="rId39"/>
    <p:sldId id="2363" r:id="rId40"/>
    <p:sldId id="2348" r:id="rId41"/>
    <p:sldId id="2364" r:id="rId42"/>
    <p:sldId id="264" r:id="rId43"/>
    <p:sldId id="2349" r:id="rId44"/>
    <p:sldId id="2319" r:id="rId45"/>
    <p:sldId id="2366" r:id="rId46"/>
    <p:sldId id="265" r:id="rId47"/>
    <p:sldId id="266" r:id="rId48"/>
    <p:sldId id="2329" r:id="rId49"/>
    <p:sldId id="2330" r:id="rId50"/>
    <p:sldId id="2351" r:id="rId51"/>
    <p:sldId id="2352" r:id="rId52"/>
    <p:sldId id="23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2819</Words>
  <Application>Microsoft Office PowerPoint</Application>
  <PresentationFormat>Widescreen</PresentationFormat>
  <Paragraphs>306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only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128</cp:revision>
  <dcterms:created xsi:type="dcterms:W3CDTF">2023-01-16T03:53:17Z</dcterms:created>
  <dcterms:modified xsi:type="dcterms:W3CDTF">2023-01-17T20:17:58Z</dcterms:modified>
</cp:coreProperties>
</file>