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2312" r:id="rId5"/>
    <p:sldId id="2310" r:id="rId6"/>
    <p:sldId id="488" r:id="rId7"/>
    <p:sldId id="2311" r:id="rId8"/>
    <p:sldId id="2313" r:id="rId9"/>
    <p:sldId id="2309" r:id="rId10"/>
    <p:sldId id="2308" r:id="rId11"/>
    <p:sldId id="2306" r:id="rId12"/>
    <p:sldId id="2307" r:id="rId13"/>
    <p:sldId id="259" r:id="rId14"/>
    <p:sldId id="2315" r:id="rId15"/>
    <p:sldId id="2316" r:id="rId16"/>
    <p:sldId id="2317" r:id="rId17"/>
    <p:sldId id="2326" r:id="rId18"/>
    <p:sldId id="2318" r:id="rId19"/>
    <p:sldId id="2319" r:id="rId20"/>
    <p:sldId id="2320" r:id="rId21"/>
    <p:sldId id="2321" r:id="rId22"/>
    <p:sldId id="2322" r:id="rId23"/>
    <p:sldId id="2323" r:id="rId24"/>
    <p:sldId id="2324" r:id="rId25"/>
    <p:sldId id="2325" r:id="rId26"/>
    <p:sldId id="2327" r:id="rId27"/>
    <p:sldId id="2328" r:id="rId28"/>
    <p:sldId id="2331" r:id="rId29"/>
    <p:sldId id="2329" r:id="rId30"/>
    <p:sldId id="2330" r:id="rId31"/>
    <p:sldId id="2343" r:id="rId32"/>
    <p:sldId id="2332" r:id="rId33"/>
    <p:sldId id="2333" r:id="rId34"/>
    <p:sldId id="2335" r:id="rId35"/>
    <p:sldId id="2336" r:id="rId36"/>
    <p:sldId id="2334" r:id="rId37"/>
    <p:sldId id="2342" r:id="rId38"/>
    <p:sldId id="2344" r:id="rId39"/>
    <p:sldId id="2337" r:id="rId40"/>
    <p:sldId id="2338" r:id="rId41"/>
    <p:sldId id="2339" r:id="rId42"/>
    <p:sldId id="2340" r:id="rId43"/>
    <p:sldId id="23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71" d="100"/>
          <a:sy n="71" d="100"/>
        </p:scale>
        <p:origin x="4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Drawn </a:t>
                </a:r>
                <a:r>
                  <a:rPr lang="en-US" dirty="0" err="1"/>
                  <a:t>i.i.d.</a:t>
                </a:r>
                <a:r>
                  <a:rPr lang="en-US" dirty="0"/>
                  <a:t> from the distribution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(identification)</a:t>
                </a:r>
              </a:p>
              <a:p>
                <a:r>
                  <a:rPr lang="en-US" dirty="0"/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by using empirical averages for each sub-population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r>
                  <a:rPr lang="en-US" dirty="0"/>
                  <a:t>We can test all these conditions on the samples to uncover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example: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2493</Words>
  <Application>Microsoft Office PowerPoint</Application>
  <PresentationFormat>Widescreen</PresentationFormat>
  <Paragraphs>332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Causality via Experiments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Example: Heterogeneous Effects</vt:lpstr>
      <vt:lpstr>Even if you only care about ATE, if you have p covariates and p≪n run OLS with interactive terms!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177</cp:revision>
  <dcterms:created xsi:type="dcterms:W3CDTF">2023-01-11T23:46:52Z</dcterms:created>
  <dcterms:modified xsi:type="dcterms:W3CDTF">2023-01-12T20:57:05Z</dcterms:modified>
</cp:coreProperties>
</file>